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2"/>
  </p:notesMasterIdLst>
  <p:sldIdLst>
    <p:sldId id="587" r:id="rId3"/>
    <p:sldId id="894" r:id="rId4"/>
    <p:sldId id="895" r:id="rId5"/>
    <p:sldId id="896" r:id="rId6"/>
    <p:sldId id="780" r:id="rId7"/>
    <p:sldId id="422" r:id="rId8"/>
    <p:sldId id="898" r:id="rId9"/>
    <p:sldId id="897" r:id="rId10"/>
    <p:sldId id="899" r:id="rId11"/>
    <p:sldId id="932" r:id="rId12"/>
    <p:sldId id="900" r:id="rId13"/>
    <p:sldId id="902" r:id="rId14"/>
    <p:sldId id="901" r:id="rId15"/>
    <p:sldId id="931" r:id="rId16"/>
    <p:sldId id="893" r:id="rId17"/>
    <p:sldId id="903" r:id="rId18"/>
    <p:sldId id="933" r:id="rId19"/>
    <p:sldId id="904" r:id="rId20"/>
    <p:sldId id="905" r:id="rId21"/>
    <p:sldId id="906" r:id="rId22"/>
    <p:sldId id="908" r:id="rId23"/>
    <p:sldId id="909" r:id="rId24"/>
    <p:sldId id="911" r:id="rId25"/>
    <p:sldId id="927" r:id="rId26"/>
    <p:sldId id="929" r:id="rId27"/>
    <p:sldId id="447" r:id="rId28"/>
    <p:sldId id="449" r:id="rId29"/>
    <p:sldId id="912" r:id="rId30"/>
    <p:sldId id="913" r:id="rId31"/>
    <p:sldId id="930" r:id="rId32"/>
    <p:sldId id="916" r:id="rId33"/>
    <p:sldId id="914" r:id="rId34"/>
    <p:sldId id="915" r:id="rId35"/>
    <p:sldId id="917" r:id="rId36"/>
    <p:sldId id="918" r:id="rId37"/>
    <p:sldId id="926" r:id="rId38"/>
    <p:sldId id="919" r:id="rId39"/>
    <p:sldId id="920" r:id="rId40"/>
    <p:sldId id="921" r:id="rId41"/>
    <p:sldId id="922" r:id="rId42"/>
    <p:sldId id="924" r:id="rId43"/>
    <p:sldId id="925" r:id="rId44"/>
    <p:sldId id="923" r:id="rId45"/>
    <p:sldId id="928" r:id="rId46"/>
    <p:sldId id="935" r:id="rId47"/>
    <p:sldId id="934" r:id="rId48"/>
    <p:sldId id="569" r:id="rId49"/>
    <p:sldId id="737" r:id="rId50"/>
    <p:sldId id="858" r:id="rId5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2" autoAdjust="0"/>
    <p:restoredTop sz="93673"/>
  </p:normalViewPr>
  <p:slideViewPr>
    <p:cSldViewPr snapToGrid="0" snapToObjects="1">
      <p:cViewPr varScale="1">
        <p:scale>
          <a:sx n="72" d="100"/>
          <a:sy n="72" d="100"/>
        </p:scale>
        <p:origin x="6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01:21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3766 8667 509 0,'0'0'0'0,"0"-2"0"0,0-2 0 0,0 0 0 0,0 1 0 0,0-2 0 0,0 1 157 0,0 1-57 16,-1 0-28-16,1-3 87 0,0 4-58 0,0-4-18 15,0 1 11-15,0 3 1 0,0-3-51 0,0 0-1 16,0 0 134-16,1 1-56 31,1 1-45-31,1-1 1 0,2 3 75 0,0-1-54 0,-1-1-28 0,0 0 12 0,1 1 60 0,3 0-50 32,-5 0 11-32,6 1 10 0,-1-1-35 0,0 0 10 0,1 2-11 0,-1 0 0 0,3 0-34 0,-3 0 0 0,5 0-25 0,-3 0 36 31,0 0-11-31,3 0 0 0,-3 0 11 0,3 0-11 15,-1 0 0-15,1 0 11 0,0 2-61 0,-3 1 0 0,4 1 50 0,-2-1 11 32,-2 2-11-32,5 0 11 0,-7 0-58 0,4-1 44 0,0 1-2 15,-3 2 2 1,4-2-36-16,-1 0 9 0,-1 1 24 0,2-1-1 0,-3-1-29 0,3 0 15 0,-3-1-22 0,5 1 0 0,-2 0 0 0,-3 2 0 16,1-3 0-16,-1-1 0 0,3 3 0 0,2-3 0 31,-5 3 0-31,4-5 0 0,-1 3 0 0,3-1 0 15,0 0 0-15,3-2 0 0,-2 1 0 0,6-1 0 0,-2 0 0 16,4 0 0-16,1 0 0 16,2 0 0-16,-5 0 0 0,4-1 0 0,0-1 0 0,-1-2 0 0,4 3 0 0,-7 1 0 15,2-3 0-15,1 1 0 16,-3 1 0-16,-1 0 0 0,4 1 0 0,-6 0 0 16,0 0 0-16,-1 0 0 0,1 0 0 0,0 0 0 0,4 0 0 0,-6 0 0 15,2 0 0-15,-1 0 0 0,1 0 0 0,2 0 0 16,3 0 0-1,-4 0 0 1,0 0 0-16,1 0 0 0,1 0 0 0,0 0 0 0,3 0 0 0,-3 0 0 0,1 0 0 0,-1 0 0 16,2-4 0-16,0 3 0 0,6 0 0 0,-6 0 0 31,2 1 0-31,-1-3 0 0,1 3 0 0,-1-2 0 0,6 2 0 0,-8-2 0 0,2 2 0 0,2 0 0 31,-1 0 0-31,2 0 0 0,3-2 0 0,-3 2 0 0,-2-1 0 0,2 1 0 16,1 0 0-16,0-3 0 0,8 2 0 0,-10 1 0 0,4-1 0 15,0-1 0 1,-2 2 0-16,8-2 0 0,-6 1 0 0,4-1 0 31,1 0 0-31,2-1 0 0,0-1 0 0,8-1 0 0,-6 1 0 0,-1 0 0 0,5-2 0 0,-4 2 0 0,1 0 0 16,3 1 0-16,-7 1 0 0,0-1 0 16,0 1 0-16,-1 0 0 15,2 0 0-15,9 1 0 0,-11 1 0 0,4-2 0 0,3 2 0 16,3 0 0-16,-1-3 0 0,12 1 0 15,-7 1 0-15,-2-1 0 0,4 0 0 0,3-1 0 0,1-1 0 0,7 1 0 16,-9 2 0 0,-3-1 0-16,-3 1 0 0,1-2 0 0,-5 3 0 0,8 0 0 15,-14 0 0-15,3 0 0 0,-3 0 0 0,3 0 0 16,-2 0 0 0,8 3 0-16,-9-2 0 0,7 2 0 0,0 0 0 0,6-3 0 15,0 2 0-15,11 0 0 0,-9-1 0 0,2-1 0 31,-1 0 0-31,1 2 0 0,1-2 0 0,8 0 0 0,-16 2 0 0,0 0 0 0,-2-2 0 0,3 1 0 0,-6 1 0 0,7 1 0 16,-12-3 0-16,0 2 0 0,3-1 0 0,0 1 0 31,3-2 0-31,7 2 0 0,-9-2 0 0,5 0 0 0,0 0 0 0,-1 0 0 16,9 0 0-16,-13 0 0 0,1 0 0 16,2 0 0-16,-2 0 0 0,5-2 0 0,4 0 0 0,-7 1 0 15,-2-1 0-15,1 2 0 0,0-3 0 0,2 1 0 16,4 1 0-16,-12-1 0 15,0 0 0-15,3 0 0 0,-1 1 0 0,-2-1 0 32,7 2 0-32,-14 0 0 0,0 0 0 0,1 0 0 0,-6 0 0 0,3 0 0 0,0 0 0 0,-4 0 0 0,-3 0 0 0,0 0 0 15,0 0 0-15,3 0 0 0,0 0 0 0,-6 2 0 47,2-1 0-47,0 3 0 0,-3-1 0 0,2-1 0 0,4 1 0 0,-11 0 0 78,2-1 0-78,-4 0 0 0,3 0 0 0,-5 1 0 0,1-1 0 0,-2-2 0 0,0 3 0 0,-2-2 0 0,1 0 0 0,-2 1 0 0,0 2 0 0,-1-3 0 16,1 2 0-16,-2-3 0 0,1 2 0 0,0-2 0 0,1 2 0 0,-2-2 0 0,-1 0 0 0,0 0 0 0,-1 0 0 0,-1 0 0 16,3 0 0-16,-3 0 0 0,-1 0 0 0,0 0 0 0,-11 0 0 15</inkml:trace>
  <inkml:trace contextRef="#ctx0" brushRef="#br0" timeOffset="14105.22">3727 10300 1398 0,'-9'-1'0'0,"4"-1"0"0,1-1 0 0,0 3 0 0,1-4 0 0,0 3 0 0,0-3 0 0,1 2 197 0,2 1-76 0,0 1-37 0,0-2 103 16,0 2-71-16,0-3-23 0,0 2-11 0,0-1 71 0,2 1-54 0,1-2 1 0,6 3 45 0,-4-2-38 15,7-1-11-15,-4 3-50 0,5-2 34 0,3 0-1 16,-2-1-33-16,7 1 13 62,-4-1 16-30,2 1-29-32,1-1 1 0,5 2 15 0,-4-4-15 0,4 4 11 0,0 0-12 0,-1 0 33 0,0 1-32 0,-1 0-1 0,3 0-28 0,3 0 40 0,-4 0-44 0,4 0-14 31,-4 0 0-31,4 0 0 0,0 0 0 0,4 2 0 0,-6-1 0 0,2 4 0 0,0-4 0 0,0 1 0 0,1-1 0 0,5 1 0 0,-6-2 0 0,-1 0 0 31,3 3 0-31,-3-1 0 0,5-1 0 0,-5 1 0 0,-1 0 0 0,1 0 0 0,2-2 0 0,-1 5 0 0,6-5 0 0,-6 3 0 0,-1 0 0 0,3-2 0 16,-1 2 0-1,1-1 0 32,6-2 0-47,-5 0 0 0,-1 1 0 0,1-1 0 0,0 0 0 0,-1 0 0 0,5 0 0 0,-7 0 0 0,-2 0 0 0,-1 0 0 0,1 0 0 16,-1 0 0-16,8 2 0 0,-10-2 0 0,3 3 0 0,0-3 0 0,4 1 0 0,-2-1 0 31,7 1 0-31,-3-1 0 0,-1 0 0 0,5 0 0 0,1 0 0 0,1 0 0 0,10 0 0 0,-8 0 0 0,4 0 0 0,1-1 0 16,-2-3 0-16,0 1 0 0,6 1 0 0,-13-2 0 47,-1 2 0-47,-6 1 0 0,0-2 0 0,-6 3 0 0,7-2 0 0,-14 2 0 0,2 0 0 0,-3 0 0 0,0 0 0 0,0 0 0 0,4 0 0 15,-4 0 0-15,2 0 0 0,0 0 0 0,4 0 0 0,-1 0 0 32,9 0 0-32,-6 0 0 0,4 0 0 0,0-3 0 0,2 3 0 0,-1 0 0 0,7 0 0 31,-9-2 0-16,2 2 0-15,-2 0 0 0,-1 0 0 0,7 0 0 0,-6 0 0 0,0 0 0 16,4 0 0-16,-1 0 0 0,4 0 0 0,7 0 0 0,-5 0 0 16,3 0 0-16,-2 0 0 0,2 0 0 31,2 0 0-31,6 0 0 0,-12 0 0 0,1 0 0 0,-3 2 0 0,2-2 0 31,-3 0 0-15,4 0 0-16,-8 3 0 0,0-1 0 0,1-2 0 0,-5 0 0 0,5 0 0 0,3 3 0 0,-3-3 0 0,-2 1 0 0,3 1 0 0,0-2 0 0,3 1 0 0,4-1 0 31,-7 3 0-15,-3-3 0-16,1 2 0 0,1-2 0 0,-1 1 0 0,7 1 0 0,-8 1 0 0,2-1 0 0,0 2 0 0,-2-4 0 0,3 3 0 0,5 0 0 0,-7-2 0 0,3 4 0 15,1-2 0 17,0-2 0-32,1 3 0 0,3-1 0 0,-9 1 0 0,-1-1 0 0,-1-2 0 0,-1 0 0 0,-3 1 0 0,1 0 0 15,-6-2 0-15,-4 0 0 0,0 0 0 0,-1 0 0 16,-5 0 0-16,6 0 0 31,-7 0 0-31,0 0 0 0,-2 0 0 0,1-2 0 0,-2 0 0 0,1 1 0 0,-2 0 0 0,0-2 0 16,1 0 0-16,-2 0 0 0,3-1 0 0,-3 2 0 0,0-1 0 0,0-2 0 31,0 3 0-31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25:49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16093 4908 1661 0,'-8'0'0'0,"0"0"0"0,0 0 0 0,-2 0 0 0,3 0 0 0,1 0 0 0,-1 3 0 0,2-3 0 0,2 2 0 0,-2-2 231 0,3 0-101 16,1 3-46 0,1-3 48-16,0 2-47 0,0-1-24 0,0 0 166 0,1 1-99 0,6 1-46 0,2 0 0 0,3-1 18 15,1 0-32-15,2 2 10 0,1-3-40 16,3 1 115-16,1-2-57 0,2 1-30 15,1-1 125-15,4 0-67 0,-3 0-49 0,3 0-36 16,0 0-39-16,2 0 0 0,1-1 0 0,7-1 0 16,-3-2 0-16,-3 3 0 15,4-1 0-15,-2 0 0 0,3 2 0 0,4 0 0 0,-6 0 0 0,0 0 0 78,2 0 0-78,2 0 0 0,1 0 0 0,9 0 0 0,-6 0 0 0,5 0 0 0,2 0 0 0,3-3 0 0,2 0 0 0,10-1 0 0,-8-3 0 0,0 0 0 0,0 3 0 0,-1-4 0 0,0 4 0 0,7 0 0 0,-14-2 0 0,1 2 0 47,-1 1 0-47,1 2 0 0,-5-2 0 0,11 3 0 0,-16 0 0 0,2 0 0 0,0 0 0 0,1 0 0 0,8 0 0 0,-9 0 0 16,1 0 0-16,-2 0 0 0,1 0 0 0,-2 0 0 47,3 4 0-47,-13-1 0 0,-1 1 0 0,-3-1 0 0,-3 2 0 0,-5-2 0 0,3 3 0 0,-8-3 0 0,-5 0 0 0,1 0 0 0,-3 1 0 31,-2-4 0-31,0 3 0 0,-1-1 0 0,-2-2 0 0,0 0 0 0,0 0 0 0,0 0 0 0,0 0-108 0,0 0-3 0,-5 0 28 16,-1-5-201-16,1-3 123 0,-3-3 61 15,1 0-744-15,3-2 408 0,-1-4 200 0</inkml:trace>
  <inkml:trace contextRef="#ctx0" brushRef="#br0" timeOffset="226.39">18338 4633 2479 0,'0'-3'0'0,"-2"-2"0"0,2 3 0 0,0 0 0 0,0-1 0 0,0 1 0 0,3 2 0 0,7 0 0 0,8 0 411 16,2 0-188-16,3 5-93 0,3 4 264 0,2 2-170 15,0 3-154-15,-2-1-70 16,1 7 0-16,-4-2 0 16,-2 2 0-16,-1 5 0 0,-9-3 0 15,-4 2 0-15,-5 0 0 0,-2 3 0 0,-14 3 0 0,-11-4 0 0,-6 0-108 0,-6-2-4 16,-2 0 4-16,-8 0 57 47,-6-1-647-47,0-7 335 0,-5 2 163 0,-7 1 82 0</inkml:trace>
  <inkml:trace contextRef="#ctx0" brushRef="#br0" timeOffset="830.55">17119 3700 1178 0,'0'-10'0'0,"-1"-3"0"0,-1 3 0 0,0 2 0 0,1 1 0 0,1 4 0 0,0-3 0 0,0 1 434 0,0 5-202 0,0-3-98 0,0 3 61 31,0 0-79-31,0 0-38 0,1 6 8 0,4 5 58 0,0 8-54 0,0 3-25 0,-1 8-1 0,1 1 126 16,-1 8-66-16,0 2-48 0,-3 5 115 16,1 5-77-16,-1 9-38 0,-1 4-76 62,0 15 47-62,0 2-9 0,0 8 0 0,-6 3 37 0,0 4-37 0,-2-4 0 0,4 12 9 0,0-19-108 0,1-5 50 0,-2-1 24 0,1-3 0 0,-3-5-63 0,2 12 28 0,-3-16 21 0,0 4 8 0,-4 4 9 16,2 8-16-16,-1 1-2 0,-3 13 10 0,3-15-3 15,-1 6-1-15,1 0-125 0,1-5 58 0,0 0 29 16,1 8 7-16,2-18-68 0,3-5 41 0,-1-10 2 16,2-10 27-16,2 3 69 31,1-21-22-31,0 0-39 0,0-4-4 0,0-3 0 0,0-3-12 0,0-2-88 0,0-10 47 0,0-3 24 16,0-5 12-16,0 0-316 15,0 0 158-15,0 0 70 0,-1 0 49 0,-3-1-138 47,-1-7 89-47,0-5 45 0,1-6 0 0</inkml:trace>
  <inkml:trace contextRef="#ctx0" brushRef="#br0" timeOffset="1083.86">17149 3606 1618 0,'-10'-21'0'0,"0"4"0"0,5 8 0 0,0 5 0 0,2 2 0 0,-2 0 341 0,-3 2-151 0,-1 0-66 0,-2 0-48 0,-1 7 10 0,-4 8-23 0,-2 3-1 16,-3 7-14-16,1 0-152 62,0 4 72-62,1 1 34 0,1 1-486 0,0 1 261 0,0 3 140 0,4-9-657 0</inkml:trace>
  <inkml:trace contextRef="#ctx0" brushRef="#br0" timeOffset="1262.4">16998 3612 1512 0,'0'0'0'0,"0"0"0"0,0 0 0 0,0 0 0 0,3 0 0 0,3 0 0 0,8 0 726 0,2 6-343 0,5 2-173 0,4 4-76 0,5-1 24 0,3 4-59 0,3 1-31 0,3 4-292 0,1 1 131 0,2 5 75 0,-4 1-885 63,-4 1 462-63</inkml:trace>
  <inkml:trace contextRef="#ctx0" brushRef="#br0" timeOffset="1780.01">17091 4095 655 0,'0'-10'0'0,"0"1"0"0,-3-2 0 0,1 1 0 0,-6-2 0 0,1-1 139 31,1 1-56-31,-2 3 1 0,-3-1-47 0,2 0 130 0,-4 2-65 0,-4-1-23 0,0 7-9 0,-4-1 21 0,-1 0-27 0,-6 3 0 15,0 0-11-15,-6 8-6 16,1 4-9-16,-2 0 35 16,-1 5 0-16,-1 2-35 0,-8 3 9 0,8 0 26 0,-3 2 0 0,0 3-36 0,1 3 1 0,0 0 55 31,-6 4-18-31,9 1-10 0,0 1-27 0,2 3 40 0,1 6-41 0,4-1 1 31,-3 7 53-31,16-6-9 0,3-1-44 0,4 3 115 0,4-2-58 0,3 3-29 0,2 6 10 0,0-11 48 16,2 1-43-16,9 3 0 0,3-2-43 0,3 6 35 15,2 3 9-15,-1-8-44 0,2-4-1 0,3-1-58 32,1 3 30-32,3-3-1 0,4 5-204 0,-1-12 112 0,2 0 61 0,1-4-480 0,3 0 230 0,4-3 131 15,4-1 18-15,-3-7-436 0,4-6 261 16,0-4 131-16,3-4 65 0,3-5-161 16,4 0 104-16,-6-7 66 0</inkml:trace>
  <inkml:trace contextRef="#ctx0" brushRef="#br0" timeOffset="2282.38">16869 3999 895 0,'-2'-10'0'0,"-1"2"0"0,0 1 0 0,2-3 0 0,-1 7 0 0,1-5 0 0,-2 3 0 0,3 0 0 0,0 3 287 32,0-4-125-32,0 2-62 0,0 1-32 0,0-1 99 0,3 1-70 0,5 0-29 0,2 1-1 0,3-2 8 0,2 1 10 0,3 0-48 15,2 2 12-15,0 0-11 16,4-1-1-16,0 2-13 0,5 0 24 0</inkml:trace>
  <inkml:trace contextRef="#ctx0" brushRef="#br0" timeOffset="2875.79">17065 3902 2341 0,'31'0'38'0,"-1"3"-41"0,2 5 41 0,-2 0 0 0,6 2 9 0,-8 0-43 0,0 2 33 0,0-1-3 0,-3 1-46 0,4 1 41 0,2 0 12 0,-6-2-17 0,2 1-33 0,-3-1 33 0,0 0 4 0,0 1-8 0,3 3 13 0,-5-5-10 0,-1 1 3 0,1 0 32 16,-2 0 1-16,-3 2-34 15,6 0 8-15,-7 1 14 0,-1 0-19 0,2-2 6 0,-2 3 1 0,2 0-3 0,2 3 6 0,-6-3-2 0,2-1 34 0,0 4-34 16,-1-3-3-16,3 3 8 0,1 1 2 0,-5-4-9 0,0 1 1 0,2 2 39 16,-2-1-38-1,-1-1 1-15,2 4 8 0,-4-3 25 16,0-3-1-16,0 3-33 0,0-1-2 0,-2 0-22 16,4 3-12-16,-6-2 0 0,2-2 0 0,1 1 0 0,-3 1 0 0,2-2 0 15,0 5 0-15,-1-4 0 0,-2 1 0 0,2 0 0 0,-3 1 0 31,1-2 0-31,1 6 0 0,-1-6 0 0,-2-2 0 0,0 3 0 0,0-1 0 0,0 5 0 0,0-6 0 16,-2 2 0-16,2-3 0 16,-2 3 0-16,1-3 0 0,0 6 0 0,-2-8 0 31,0 3 0-31,0 0 0 0,0 0 0 0,0-2 0 0,0 3 0 0,0-2 0 0,0 0 0 0,0-2 0 16,0 2 0-16,-2-2 0 0,-1 3 0 0,-1-1 0 46,0-2 0-46,1 2 0 0,-1-1 0 0,0-1 0 0,0 3 0 0,0-4 0 0,-1 0 0 0,2 1 0 0,0-2 0 0,-2 1 0 0,1 2 0 0,-1-1 0 16,-1-3 0-16,1 2 0 31,1-2 0-31,-3 3 0 0,-1 2 0 0,1-6 0 0,-1 4 0 0,0-1 0 0,0 0 0 0,-2 1 0 0,0 2 0 16,0-3 0-16,0 0 0 0,0 1 0 16,1-1 0-16,-3 0 0 0,1 3 0 0,-1-2 0 46,2-4 0-46,-1 1 0 0,-1 3 0 0,2 0 0 0,-3-1 0 0,1-4 0 0,3 4 0 0,-2-3 0 0,-1 0 0 0,0 1 0 16,-1 3 0-16,0-5 0 16,2 3 0-16,-3-4 0 0,0 2 0 15,-1 2 0-15,-1-1 0 0,-1-3 0 16,1 2 0-16,-2-1 0 0,-3 0 0 0,-2 1 0 0,1-2 0 0,0-2 0 16,-2 1 0-16,0-2 0 46,-3-1 0-46,-4 1 0 0,5-3 0 0,-2 0 0 0,0 0 0 0,0 0 0 0,-2 0 0 0,-3-3 0 0,7-2 0 0,-2-4 0 0,-2 3 0 0,1-2-28 0,-1-2-30 0,-6 0-47 0,5 0 39 32,-3 0-8-17,-2 1 37-15,-2-3-326 0,-1 2 163 0,-5-1 73 0,9 0-505 0,4-3 298 16,2 2 149-16</inkml:trace>
  <inkml:trace contextRef="#ctx0" brushRef="#br0" timeOffset="3947.8">16231 6995 1076 0,'-4'-1'0'0,"-2"-2"0"15,1 0 0-15,0-1 0 0,4 2 0 0,-2 2 0 0,1-3 212 0,1 1-88 0,-1 2 243 0,2 0-169 0,0 0-81 0,0 0-40 0,0 0 211 32,9 0-126-32,7 0-53 0,6 2-41 0,6 3 233 0,9-1-133 0,8 0-65 0,11-1-33 0,8-1 85 31,7-2-63-31,11 0-28 0,11 0 5 0,11 0-1 0,3-3-31 0,9-5-84 15,-19 1 37-15,-5-2 24 16,-7 6-1-16,-5 0-262 0,-7-2 143 0,2 4 80 0,-22 1 23 0,-7 0-405 63,-5 0 167-63,-5 0 113 0,-3 6-1 0,1-3-65 0,-14-3 84 0,-6 3 36 0,-3-3-177 0,-6 3 107 0,-5-3 53 0,0 2-322 46,0-2 193-46,-10 0 91 0,-5 0 45 0</inkml:trace>
  <inkml:trace contextRef="#ctx0" brushRef="#br0" timeOffset="4125.32">17898 6675 1868 0,'18'-8'0'0,"0"4"0"0,5 3 0 0,5 0 0 0,10 1 0 0,3 0 0 0,8 6 0 0,-5 6 738 0,4 4-350 0,-1 4-176 31,-2 3 84-31,-3 1-130 0,5 6-55 0,-16-2-6 0,-3 1-58 0,-6-1-47 0,-6 1 0 0,-2-1-33 0,-5 0-22 0,-9-8 41 0,-3 2 26 15,-19-2-270 1,-6-2 147-16,-5-1 74 0,-9 4 46 0,3-6-290 16,-8-3 138-16,-6 1-11 0,-4-2-275 0,-9-1 196 15,-11 1 88-15,4-4-251 0,-4 2 179 0,-4-5 90 0</inkml:trace>
  <inkml:trace contextRef="#ctx0" brushRef="#br0" timeOffset="4464.42">17012 6120 1042 0,'-10'-7'0'0,"2"3"0"0,2 3 0 0,-3-2 0 0,8 3 0 0,-1 0 484 0,2 15-223 0,0 7-111 0,0 4 399 0,0 9-247 32,0 6-137-32,2 8 230 0,-1 11-179 0,1 10-89 0,-1 12-45 0,2 16 67 15,-3-5-140-15,0 9-9 0,0 2 0 0,-6 1 0 47,1-1 0-47,0 6 0 0,3-24 0 0,0-7 0 0,2-11 0 0,0-10 0 0,0-12-336 0,0 2 120 0,0-18 119 0,0-5-457 0,0-5 259 0,0-4 126 16,0-6 65-16,0-4-144 0,-4-6 108 0,-5 0 51 15,-1-7 25-15,-1-13-293 16,-1-6 160-16,1-11 71 0</inkml:trace>
  <inkml:trace contextRef="#ctx0" brushRef="#br0" timeOffset="4660.92">17029 5997 1390 0,'-13'-8'0'0,"-1"2"0"0,2 4 0 0,-5 1 0 0,0 1 445 0,-5 7-204 0,-4 8-102 0,-5 4-51 0,-4 5 95 16,-4 3-63-16,5 3-47 0,2 1 1 0,2 4-206 0,5-1 85 0,3-2 41 31,2 1-683-31,10-7 343 0,6-1 171 0</inkml:trace>
  <inkml:trace contextRef="#ctx0" brushRef="#br0" timeOffset="4784.07">17009 5956 2366 0,'7'0'0'0,"1"0"0"0,5 0 0 0,4 0 0 0,2 0 0 0,6 1 0 0,4 5 0 0,9 6 589 16,-1-1-280-16,0 1-136 0,4 3-68 0,1 5-112 0,-2-3 0 0,6 5 54 16,-9-2-758-16,-3 4 375 0,-4 0 187 0</inkml:trace>
  <inkml:trace contextRef="#ctx0" brushRef="#br0" timeOffset="5334.89">16967 6363 758 0,'-5'-13'0'0,"0"-8"0"0,-1 8 0 0,0 1 0 0,0-1 0 0,-4 0 0 0,0 2 265 0,-1-2-105 0,-5 5-67 0,2 3 134 0,-4-1-95 16,-5 5-48-16,-1 1 37 0,-6 0-33 0,0 0-10 16,-3 10-41-16,-2 7 149 31,-5 4-75-31,1 4-37 0,-7 7 9 0,8 2 119 0,2 4-82 0,1 3-42 0,4 3 0 0,3 4 125 0,-3 5-74 16,14-1-51-16,4 2 96 0,9 4-69 15,2 1-34-15,2 2 23 16,2 6-20-16,12-12-46 0,4-2-28 0,6-2 0 0,-1-1 0 15,3-3 0-15,6 8 0 0,-2-12 0 0,-1-2 0 16,2-1 0-16,2-5-55 0,2-1-69 0,5 4 85 0,-5-16-2 16,1-1-508-16,2-4 236 93,4-3 140-77,3-6-163-16,8-3 141 0,-3-5 84 0,-1-5 37 0,6-14-523 0</inkml:trace>
  <inkml:trace contextRef="#ctx0" brushRef="#br0" timeOffset="6004.12">16649 6341 830 0,'-3'-3'0'0,"-3"-2"0"0,3 1 0 0,0-1 0 0,-1 2 0 0,3-3 176 0,1 0-70 16,0 1-35-16,1-4 174 15,10 1-104-15,5-2-43 0,1 0-35 0,3 0 62 16,4-1-44-16,2 2 0 0,4 1 21 0,1-1-24 16,1 2-8-16,1 2-33 0,5 0 51 0,1 5-25 0,5 0 9 15,-5 0 32-15,2 4-33 0,-2 6 0 0,0 5-35 0,-2 2 27 16,7 2-17-16,-10 0-9 16,-1 3-1-16,0-2 21 15,-1 1-20-15,-1 2 0 0,7 3 37 0,-8-4-10 16,-1-2-27-16,-1 3 0 0,-2-1 83 0,1 4-42 15,1 0 10-15,-9-5 23 0,0 2-38 0,-3 1 1 0,-1-1-37 0,0 1-21 32,1 5-16-32,-5-5 0 0,1 3 0 0,-2 1 0 0,-2-1 0 0,1 2 0 0,0 7 0 15,-3-8 0-15,-1 2 0 0,1 2 0 0,-3-2 0 0,-1 1 0 16,1 4 0-16,-2-9 0 0,-1 0 0 47,0 0 0-47,0 2 0 0,0-4 0 0,-3 6 0 0,-3-8 0 0,-1 2 0 0,-3-1 0 0,1 0 0 0,-2-3 0 0,-2 5 0 0,2-4 0 0,-3-3 0 15,2-1 0-15,-4 2 0 0,2-3 0 16,-4 4 0-16,5-6 0 16,-4 0 0-16,1 1 0 0,-2-4 0 0,-2 2 0 0,-4 3 0 15,2-7 0-15,0 2 0 0,-7-1 0 0,1 0 0 16,-5 2 0-16,-4 2 0 16,1-2 0-16,-3 0 0 0,0 1 0 0,-3-1 0 0,-8 4 0 15,8-5 0 1,-3 0 0-16,-1 0 0 0,2-1 0 0,3-2 0 0,-7-2 0 0,16-2 0 0,0-2 0 15,3-2 0-15,7 0 0 16,-2-2 0-16,-1-5 0 0,10-4 0 0,2 0 0 16,2-3 0-16,1-1 0 15,0 3 0-15,1-5-11 0,4 2-62 0,1 1-662 0,1 3 349 0,1-1 175 0,2 1 88 16</inkml:trace>
  <inkml:trace contextRef="#ctx0" brushRef="#br0" timeOffset="6647.43">15928 6970 995 0,'-14'0'0'0,"3"-3"0"0,0 0 0 0,-3-3 0 0,6 4 0 0,0-1 0 0,2 3 0 0,1-3 158 16,4 1-61-16,-2 1-21 0,3 1 205 0,0 0-123 0,0 0-61 16,4 0 123-16,10 0-92 0,2 3-37 47,6 3-32-47,3 2 118 0,3-2-71 0,4 1-34 0,4 0-1 0,9 0-79 0,-3-3 18 0,2 4 0 0,6-4-330 0,0 3 178 0,6 0 89 0,9 0-795 0</inkml:trace>
  <inkml:trace contextRef="#ctx0" brushRef="#br0" timeOffset="7123.19">16976 7553 1129 0,'-4'0'0'0,"1"0"0"0,-4 0 0 0,4-3 0 0,0 3 0 0,-1 0 0 0,3 0 487 0,-3 0-226 15,2 3-104-15,1 7-65 0,1 2 159 0,0 7-108 0,0 1-53 16,0 6-47-16,0 5 2 16,0 2-9-1,0 3-412-15,0 2 206 0,1 2 102 0,1-1 53 0,0 6-314 0,0-7 178 0</inkml:trace>
  <inkml:trace contextRef="#ctx0" brushRef="#br0" timeOffset="11497.61">13433 8649 684 0,'0'0'0'0,"-3"0"0"0,2 0 0 0,-1 0 0 0,0-2 0 0,0 0 0 0,0 1 0 0,-1-1 101 0,1 0-32 0,0 1 147 0,1 1-80 15,-1 0-54 1,1-2-1-16,-1 2 69 0,2 0-57 0,-2 0-28 0,2 0 9 0,0 0 3 16,0 0-1-16,0 0-39 0,0 0 123 0,0 0-62 15,0 0-21-15,2 0-9 0,3 0 122 0,1 2-76 16,2-1-38-1,3 1 40-15,-3 0-43 0,1-1-1 0,2 1-35 0,0-2 80 0,0 2-41 16,2-1 10-16,-1-1-48 0,1 1 35 0,1-1 0 0,2 0-36 16,0 0 46-16,5 0-37 15,2 0-9-15,-2 0 0 0,4 0 25 0,3 0-1 16,2 0-23-16,4 0 7 16,-3 0-45-16,2-1 0 0,1 1 0 0,1-1 0 0,1 1 0 0,4 0 0 46,-3 0 0-46,0 0 0 0,2 0 0 0,0 0 0 0,1 0 0 0,11 0 0 0,-7 0 0 0,4 0 0 16,3 0 0-16,-1 0 0 0,3 0 0 0,8 0 0 16,-11 0 0-16,-1 0 0 0,-2 0 0 0,-1 0 0 47,0 0 0-47,9 0 0 0,-13 0 0 0,1 5 0 0,0 0 0 0,0 0 0 0,-1-2 0 0,8 3 0 0,-6-1 0 0,-2-2 0 0,4-1 0 0,0 0 0 0,4-2 0 0,7 0 0 31,-11 0 0-31,0 0 0 0,0 0 0 0,-3 0 0 0,-4 0 0 0,8 0 0 0,-16 0 0 15,-2 0 0 1,-3 0 0-16,0 0 0 0,-3 0 0 0,7 3 0 0,-10-1 0 16,1-2 0-16,-1 0 0 15,0 0 0-15,2 3 0 0,-5-3 0 0,0 0 0 0,-1 0 0 0,1 0 0 0,-2 0 0 16,4 0 0-16,-6 0 0 16,-1 0 0-16,-3 0 0 0,1 0 0 0,-4 0 0 15,3 0 0-15,-4 0 0 0,-4 0 0 16,1 0 0-16,0 0-57 0,-2 0-17 0,0 0-9 0,0 0 2 0,0 0 0 15,0 0 43-15,0 0-1 0,0 0-34 16,0 0-10-16,-2 0 45 0,0 0-1 0,1 0-214 16,-2 0 107-16,-1 0 55 0,1 0-616 0,-1 0 339 15,1-3 166-15,0 3 82 0</inkml:trace>
  <inkml:trace contextRef="#ctx0" brushRef="#br0" timeOffset="11728.99">15999 8490 1885 0,'0'0'0'0,"0"-1"0"0,0-2 0 0,0 2 0 0,0 1 0 0,0-3 0 0,10 3 0 0,7 0 0 0,4 3 718 0,6 7-341 0,1 5-160 16,2 0 186-16,4 5-183 0,-3 3-109 0,2 1-111 16,-4 4 0-16,4 1 0 15,-11 0 0-15,-3-4 0 0,-4 1 0 0,-8-1 0 0,-7-1 0 0,0 0 0 31,-19-3 0-31,-11-1 0 0,-5-1 0 0,-6-2 0 0,-7 2 0 0,-7-2-3 32,3 0-822-32,-5 2 373 0,-6-1 208 0</inkml:trace>
  <inkml:trace contextRef="#ctx0" brushRef="#br0" timeOffset="12816.32">14528 7211 687 0,'-6'-7'0'16,"1"2"0"-16,-1-1 0 0,2 3 0 0,0 0 0 0,3 2 303 0,-1-2-132 0,1 2-58 0,1 1-42 0,0 0 73 0,0 1-53 0,0 11-26 0,0 4-1 0,3 7 68 15,2 2-52 1,-1 5 1-16,2 5 89 0,-2 1-66 31,-1 4-34-31,1 9 74 0,-2-3-58 0,-1 2-24 0,1 8-1 0,-2-1 98 0,0 3-61 0,0 7-21 0,0-11-10 0,0-2 32 31,-2-4-31-31,1-4 1 0,-2-4-32 0,-2 3 71 0,2-12-40 0,1 0 0 0,-2-3 10 0,-1 2 0 16,0-1-41-16,1 7 18 16,-2-8-18-16,1 0-8 0,0 3-29 0,1 0 0 31,0-2 0-31,0 8 0 0,0-7 0 0,0-1 0 16,1 3 0-16,2 0 0 0,-3 4 0 0,3-4 0 0,-1-1 0 0,-1-1 0 0,0 4 0 0,1-1 0 15,-1 6 0-15,0-9 0 0,0 2 0 16,-3 1 0-16,3 0 0 0,0 0 0 15,-2 2 0-15,2-4 0 0,-1-1 0 0,1 1 0 16,2-2 0-16,-3 3 0 0,0 3 0 0,3-6 0 16,-1 0 0-1,2 0 0 1,-1 1 0 0,1-1 0-16,-2 5 0 0,0-5 0 0,1 2 0 0,1 0 0 0,-3 0 0 15,1 2 0-15,0 5 0 0,-1-5 0 0,0-1 0 0,2 0 0 31,-4 1 0-31,4-1 0 16,-2 9 0-16,3-7 0 0,0-2 0 0,0-1 0 0,0 0 0 0,0 0 0 0,0 5 0 0,0-7 0 0,0 1 0 0,0-1 0 0,0 3 0 0,0 0-59 0,0 7 7 0,0-4 4 0,0-2 29 16,0-3-21-16,-2-3 13 0,1-1-17 15,0 2-18-15,-2-8-11 0,2-3-1 16,-3-4 26-16,3-1-21 0,-1-1 0 0,1-4 21 0,-1-1-276 16,1-4 142-16,-1-2 73 0,1 0 35 0,0 0-454 46,-3 0 250-46,3-2 121 0,-1-13 60 0</inkml:trace>
  <inkml:trace contextRef="#ctx0" brushRef="#br0" timeOffset="13153.98">14594 7152 1180 0,'0'0'0'0,"-5"0"0"0,-1 0 0 0,1 0 0 0,2 0 0 0,-3 0 231 0,0 4-96 0,-5 3-39 0,3 4 288 16,-3 2-173-16,-1 4-86 16,-1 3-43-16,-4 4-15 15,0 7-20-15,-3 1-9 0,2 0 0 0,-2 4-92 16,0 0 46-16,3-1 0 0,-3 4-375 0,7-12 205 0,1-2 109 16,4-3-665-16</inkml:trace>
  <inkml:trace contextRef="#ctx0" brushRef="#br0" timeOffset="13325.53">14572 7231 1764 0,'0'0'0'0,"0"0"0"0,0 0 0 0,0 0 0 0,3 3 0 0,0 1 0 0,6 1 0 0,-1 4 669 46,5-2-315-46,2 4-158 0,1 1-71 0,4 2-49 0,2 3 1 0,2 2-696 0,-1 3 329 0,2 1 164 0</inkml:trace>
  <inkml:trace contextRef="#ctx0" brushRef="#br0" timeOffset="14834.08">14939 7327 1371 0,'0'-4'0'0,"-5"-3"0"0,3 4 0 0,0 1 0 0,1 2 0 0,-2 0 0 0,-2 0 0 0,-2 12 0 0,-1 1 0 0,-5 8 130 0,-2 1-46 0,-3 6-87 0,-5 4 41 0,-7 7 11 16,2-1-11-16,-4 4-103 0,-4 6 52 0,-5 0 26 0,-1 6 9 0,7-7-247 15,0-7 125-15,5-2 63 0,5-6 13 0,9-2-175 16,1-6 62-16,14-16 65 0</inkml:trace>
  <inkml:trace contextRef="#ctx0" brushRef="#br0" timeOffset="15052.49">15170 7383 1294 0,'-6'0'0'0,"-3"0"0"0,-1 6 0 0,-2 5 0 0,-7 6 0 0,-9 8 0 0,-4 11 373 16,-9 7-167-16,-9 11-83 0,-6 7-42 0,-3 7-7 0,-7 10 10 0,11-10-45 15,0 0-115-15,3-4 58 0,7-7 28 0,6-7-320 16,2-3 181-16,20-22 77 16,10-4 44-16,7-4-536 31,0-8 264-31</inkml:trace>
  <inkml:trace contextRef="#ctx0" brushRef="#br0" timeOffset="15218.06">15308 7670 1560 0,'-18'7'0'0,"3"4"0"0,-4 7 0 0,-8 8 0 0,-5 10 0 0,-8 9 0 0,-12 14 0 0,0 1 218 0,-3 4-89 0,-3 1-46 0,0 4 34 0,-1-2-39 16,-8 8 9-16,14-17-49 0,5-6-254 15,7-5 127-15,12-6 63 16,11-8 33-16,9-3-592 0,9-16 294 0</inkml:trace>
  <inkml:trace contextRef="#ctx0" brushRef="#br0" timeOffset="15393.63">15428 7927 1655 0,'-18'4'0'0,"0"3"0"0,-9 9 0 0,-1 5 0 0,-6 10 0 0,-10 7 0 0,-7 10 0 0,-5 8 0 0,-10 9 84 0,7-6-9 0,0 5-38 0,3-4 1 0,4-3-1 0,-1 1 9 0,20-16-9 16,12-6 0-16,13-10 0 0,8-9 0 0,6-9 0 16</inkml:trace>
  <inkml:trace contextRef="#ctx0" brushRef="#br0" timeOffset="15562.96">15663 8026 1394 0,'0'2'0'0,"0"-1"0"0,0 2 0 0,-7 6 0 0,-5 3 0 0,-8 8 0 0,-10 9 0 0,-8 8 206 15,-9 10-75-15,-2 0-55 0,-2 6 1 0,-4 1-40 0,6-4 0 0,6-1-138 16,3-3 78-16,25-17 25 0,9-8 1 0,6-8-520 0</inkml:trace>
  <inkml:trace contextRef="#ctx0" brushRef="#br0" timeOffset="15771.99">15991 8095 1702 0,'0'2'0'15,"0"0"0"-15,0 5 0 0,-1 2 0 0,-11 9 0 0,-7 10 0 0,-11 10 251 0,-6 11-107 0,-7 7-53 0,-8 13-178 32,5-10 57-32,0 3 34 0,3-3-1 0,4-5-307 47</inkml:trace>
  <inkml:trace contextRef="#ctx0" brushRef="#br0" timeOffset="16274.28">13738 8720 1026 0,'-13'0'0'0,"1"0"0"0,0 0 0 0,4 0 0 0,-3 0 0 0,2 0 0 0,-5 0 0 0,1 2 211 0,1 10-87 0,-5 3-49 16,-4 6-1-16,-3 6-36 0,-6 9 9 0,-3 5-127 0,-1 5 58 16,-7 5 30-16,0 3 0 0,-5 7-118 15,3-12 64-15,4 0 36 0,1-8 0 0,6-5-129 16,2-7 74-16,3 2 20 0,14-18-245 0,6-7 113 16,7-6 74-16</inkml:trace>
  <inkml:trace contextRef="#ctx0" brushRef="#br0" timeOffset="16474.75">14172 8761 1535 0,'-8'0'0'0,"-1"0"0"0,-1 7 0 0,-2 3 0 0,-4 2 0 0,-5 7 0 0,-9 10 0 0,-8 7 475 15,-6 10-218-15,-10 8-100 0,0 3-44 0,-1-1-37 16,-2 4-1-16,2-1-261 0,2-4 111 0,-3 6 66 15,15-15 19-15,2-3-200 0,5-1 114 0,6-7 57 16,8-8 29-16,3 0-570 0,14-13 279 16,3-6 63-16,0-8 96 0</inkml:trace>
  <inkml:trace contextRef="#ctx0" brushRef="#br0" timeOffset="16644.29">14080 9140 1744 0,'-4'0'0'0,"-5"4"0"0,2 1 0 0,-3 3 0 0,-8 7 0 0,-3 6 0 0,-7 8 0 0,-9 12 223 0,-5 6-93 0,-4 4-46 0,-4 8 9 0,6-10-93 15,1 1-1-15,6-8 39 0,4 0 0 0,3-6-327 16,5-6 173-16,12-9 73 16,8-7-595-16,5-7 315 0</inkml:trace>
  <inkml:trace contextRef="#ctx0" brushRef="#br0" timeOffset="16823.81">14256 9257 1067 0,'-11'4'0'0,"2"-1"0"0,-1 4 0 0,-5 3 0 0,-1 2 165 31,-4 7-64-31,-2 5-32 0,-7 4 1 0,-3 7 260 0,-3 3-137 0,2 1-82 0,-2 3-152 0,-1-1 40 0,-1 0-1 0,0 3-322 0,7-8 170 0,4-8 89 15,7-2 45-15,5-4-554 0,8-9 272 0</inkml:trace>
  <inkml:trace contextRef="#ctx0" brushRef="#br0" timeOffset="16988.37">14290 9472 2156 0,'-9'6'0'0,"-2"1"0"0,-3 4 0 0,-2 2 0 0,-1 5 0 0,-6 7 0 0,-4 6 0 0,-2 4 0 0,-7 6 0 0,5-1 163 0,-2 1-63 0,-4 5-31 0,-1 3-359 16,1-3 164-16,-6 7 91 15,6-10 31-15</inkml:trace>
  <inkml:trace contextRef="#ctx0" brushRef="#br0" timeOffset="22070.37">16221 9597 671 0,'0'-14'0'0,"0"2"0"0,-3 2 0 0,1 1 0 0,2 1 0 0,-1 1 0 0,1 2 0 0,0 0 255 47,0 0-100-47,0 3-63 0,0 1-28 0,0 1 120 0,0 0-73 0,0 1-37 0,0 11 172 0,3 6-109 0,0 3-50 0,4 9 12 0,-4 8-31 16,2 3-1 0,-2 10-20-16,0 4 176 0,-3 8-92 0,0 9-48 0,0 8 1 0,0 14 56 15,-12 19-43-15,0-3-34 0,-4 14 0 0,-1 9 18 0,-1 1-44 16,2-1 1-1,0 12 35-15,4-34-36 0,5-2 0 0,2-8 29 16,4-9 0-16,-1 5-20 16,2-27-8-16,0-4-6 0,0-6 6 0,0-8-1 0,0-5 0 0,2-1-52 0,1-17 22 0,0-4-1 15,0-3 23-15,-1-4-189 0,0-3 89 0,-2-4 37 32,0-5-267-32,0-6 135 15,0 0 80-15,0 0-280 0,0 0 165 0,-4 0 72 0,-4-12 51 0,-1-3-203 0,2-8 121 16,-1-7 62-1,1-6 31-15,1-15-416 0,1-1 228 0,-2-9 109 0</inkml:trace>
  <inkml:trace contextRef="#ctx0" brushRef="#br0" timeOffset="22297.42">16280 9405 1703 0,'-9'-6'0'0,"0"1"0"0,-4 5 0 0,0 0 0 0,-2 5 0 0,-2 12 0 0,-4 7 0 0,0 7 0 0,-3 6 0 0,-1 4 302 0,-1 3-132 0,-6 12-57 0,8-6-203 0,0 3 64 0,4-6 32 0,3-4-417 0,2 4 229 0,7-14 103 0,4-4 56 0,3-7-677 0</inkml:trace>
  <inkml:trace contextRef="#ctx0" brushRef="#br0" timeOffset="22405.13">16188 9581 1392 0,'2'0'0'0,"-2"0"0"0,1 0 0 0,1 0 0 0,4 0 0 0,2 0 0 0,3 4 573 0,6 4-257 0,2 6-144 0,4 3 105 0,6 5-121 16,4 1-61-16,6 7-730 0,5 6 345 0,-4-2 159 0</inkml:trace>
  <inkml:trace contextRef="#ctx0" brushRef="#br0" timeOffset="23095.28">15440 11061 1210 0,'-39'-7'0'16,"5"6"0"-16,3 1 0 0,4 0 0 0,-2 7 0 0,11-3 0 0,3 2 0 0,5-4 341 0,4 2-153 16,2-2-65-16,4-2 72 0,0 0-79 0,1 0-40 15,8 0 1-15,10 0 42 0,6 0-32 0,5 0-9 32,7 0-40-32,4 0 198 0,2 0-99 0,5 0-50 0,9 0 116 0,-7 0-87 0,3 0-40 0,3 5 1 15,3-2 6-15,3 1 0 0,14 2-37 0,-2-1 15 16,6 1 0-16,8 0-44 0,5 3-17 0,9 0 0 15,14-3 0-15,-16 2 0 16,2-2 0-16,0 1 0 0,1-2 0 0,3 0 0 0,9-1 0 0,-20-1-36 63,-2-3-29-63,1 0 19 0,1 0-70 0,0 0 45 0,8-3 34 0,-27 3-3 0,-8-3 0 0,-5 3-20 0,-8 0 43 0,-7 0-127 0,1 0 49 0,-20 3 24 0,-2 2-1 0,-10-2 72 15,-5 2-1-15,-6-5-40 16,-1 4 43-16,-5-4 8 0,0 0-40 0,0 0-1 15,-9 0-64-15,-2 0 31 0,-5 0-7 0,2-4-481 16,-3-2 257-16,3-1 128 16,0-2 65-16,5-1-273 0</inkml:trace>
  <inkml:trace contextRef="#ctx0" brushRef="#br0" timeOffset="23292.17">18036 10923 2142 0,'0'0'0'0,"0"0"0"0,0-4 0 0,0 3 0 0,0 0 0 0,0 1 0 0,0 0 0 0,4 0 0 0,8 0 0 0,4 9 326 0,3 3-145 0,2 3-71 0,0 1 134 0,2 4-93 16,-1-3-62-16,-3 6-77 0,-1-1 0 0,-2 3 25 0,-4 1 1 0,-5 3-203 15,-7-2 97-15,0 0 52 0,-19 2 27 16,-8-3-99-16,-8 1 62 0,-9-2 41 16,-6-3-461-16,-6-6 219 0,-6 1 44 15,-8-5 77-15,-7-3-642 0</inkml:trace>
  <inkml:trace contextRef="#ctx0" brushRef="#br0" timeOffset="23791.26">16805 9535 1098 0,'3'-13'0'0,"2"2"0"0,-4 3 0 0,2-1 0 0,-1 6 0 0,-2 1 0 0,0 1 0 0,0 1 0 0,0 0 329 0,0 1-135 0,-10 13-83 0,-5 3 52 0,-4 7-63 0,-4 8-30 0,-5 3-56 93,-5 5 9-77,0 2 15-16,-3 5 1 0,-4 2-159 0,0 0 80 0,-10 10 48 16,4-5-9-16,-2-2-221 0,1-3 130 0,1-5 22 0,4-5 47 0,-2 1-362 0,18-18 183 0,7-8 49 15,8-6-156-15,8-5 134 0,3-3 69 0</inkml:trace>
  <inkml:trace contextRef="#ctx0" brushRef="#br0" timeOffset="23945.85">17221 9681 1239 0,'4'0'0'0,"2"0"0"0,-4 0 0 0,-1 0 0 0,-1 4 0 0,0 10 0 0,-17 6 0 0,-9 6 472 15,-7 10-221-15,-9 5-106 16,-11 10 110 15,-14 10-108-31,-15 12-54 0,-13 15-59 0,8-8 4 0,-2-2 1 0,6-3 0 0,4-5-93 0,10-7 47 0,-1 2 9 0,28-21 37 0,9-8-454 0,13-8 227 0,12-11 113 31,8-7 57-31,0-6-658 0,13-4 324 0,15-7 157 0</inkml:trace>
  <inkml:trace contextRef="#ctx0" brushRef="#br0" timeOffset="24151.3">17309 10057 925 0,'2'0'0'0,"0"0"0"0,-2 3 0 0,0 1 0 0,-2 6 410 0,-14 5-176 0,-10 11-103 0,-13 8-46 0,-13 10 163 0,-13 11-105 0,-13 11-53 0,-13 9-15 0,5-5 170 16,3-1-102-16,2-3-53 0,11-6-151 16,9-8 50-16,2 2 35 0,26-20-472 15,5-6 244-15,10-6 121 16,8-6 61-16,10-5 30 0,0-9 10 0,2-2 21 16,21-5-139-16</inkml:trace>
  <inkml:trace contextRef="#ctx0" brushRef="#br0" timeOffset="24330.82">17546 10294 1643 0,'0'0'0'0,"0"0"-1"0,-2 5 1 0,-5 3-1 0,-9 6 1 0,-7 5-1 0,-11 10 291 0,-13 12-125 16,-11 6-64-16,-12 13 229 0,-3-2-150 0,-2 2-72 15,-6 0-35-15,0-1-70 16,3-5-1-16,-2 2 46 0,27-21-10 0,14-3-183 15,12-8 91-15,16-10 47 0,11-6-630 0,0-5 347 16,16-3 126-16</inkml:trace>
  <inkml:trace contextRef="#ctx0" brushRef="#br0" timeOffset="24507.34">17863 10507 1061 0,'-10'6'0'0,"1"0"0"0,-5 9 0 0,-5 2 0 0,-4 7 0 0,-10 4 648 0,-6 9-305 0,-12 7-153 0,-9 7 87 0,-10 4-112 31,6-6-68-31,-1-3-161 0,4 0 51 0,6-5 25 0,7-2 0 0,0 1-693 16,19-13 349-16</inkml:trace>
  <inkml:trace contextRef="#ctx0" brushRef="#br0" timeOffset="25460.75">16171 11096 734 0,'-5'-2'0'0,"-1"1"0"0,1-3 0 0,1 3 0 0,-1-1 0 0,-3-1 150 0,0 3-61 0,1 0-26 16,0 0 1 0,-1 6 165-16,-2 3-85 0,2 3-59 0,3-3 32 0,0 3-40 0,2-1 0 0,3-5-89 15,0 4 34-15,0-3-9 0,0-3 25 16,2-1-52-16,6 0 26 0,1-3 0 47,3 0 35-32,1 0-46-15,1-3 0 0,-3-4 37 0,0-4-38 0,1 0-43 0,-2-1 18 0,-3-1-5 0,0 0 41 0,-1 1 1 0,-1 0-9 0,-4 2 74 0,2-1-28 47,-1 2-4-31,-2 5-28-16,0-1 88 0,-3 3-39 0,-7 2 1 0,-2 0-23 0,-1 4 11 0,-1 8-17 0,3 3-5 0,-1 0-24 0,4 1 26 0,-3 1 21 0,6-2-19 0,2-1-80 0,3 1 38 15,0-3-2-15,0-2-138 0,0 2 81 16,0-3 39 0,7-1 6-16,2-5-121 0,2-3 58 0,-2 0 39 0,2 0-3 0,-3 0 33 15,3-8-18-15,-5-4 11 0,0 0-25 0,-1-1 73 0,-2-3-20 0,0 2-33 16,-3 1 161-16,0-3-75 0,0 5-29 0,-9-1 155 0,0 0-76 0,-3 6-52 0,-1 4-1 0,-2 0-6 16,0 2 22-16,1 0-11 0,-1 0-27 15,3 6-152-15,0 6 74 31,3 0 36-31,4 2-142 0,0 1 80 0,5 0 40 0,0-6 2 0,0 3-464 0,5-3 201 0,8-1 127 0,0 1-317 16,3-8 225-16</inkml:trace>
  <inkml:trace contextRef="#ctx0" brushRef="#br0" timeOffset="25749.06">16158 11068 945 0,'-11'0'0'0,"2"2"0"0,-2-1 0 0,2 2 0 0,1 1 0 0,-4-1 0 0,4 2 0 0,1-2 0 0,1 2 118 31,-1-1-41-31,4 3 1 0,-1 0-32 0,4 0-322 0</inkml:trace>
  <inkml:trace contextRef="#ctx0" brushRef="#br0" timeOffset="33544.32">14580 14221 851 0,'-21'3'0'0,"5"-1"0"16,1 3 0-16,0 0 0 0,4 0 0 0,0-3 0 0,2 2 124 0,5-2-49 0,1-1 51 16,3-1-44-1,0 0 0-15,0 0-36 0,0 0 134 0,0 0-72 0,0 0-35 0,3 0 0 0,1 0 45 0,1 0-32 16,1 4-8-16,3-3-41 0,-1 2 214 0,1 1-107 15,3 0-53 48,3 0 109-63,2-1-86 0,0 3-38 0,5-3 24 0,3-1-31 0,3 3 1 0,4-3-24 0,3 1 83 0,2-3-46 0,3 0-1 0,4 0-44 0,2 0 52 0,10 0-17 0,-3 0-9 0,3 0-26 0,2 0-4 0,2 0-34 16,2 0 0-16,10-4 0 0,-8 1 0 15,4-2 0-15,-4 2 0 0,3-3 0 0,2 1 0 16,9 0 0-16,-12 2 0 0,2 0 0 0,5 0 0 15,0 2 0 1,0-2 0-16,10 2 0 0,-16-1 0 0,3 1 0 0,2-2 0 16,3 3 0-16,1-2 0 0,10-1 0 0,-16-1 0 15,0-1 0-15,3-1 0 0,1-3 0 0,0 3 0 0,5 0 0 0,-18 5 0 16,-5 0 0-16,-3-2 0 0,-6 3 0 0,-5 0 0 62,2 0 0-62,-12 0 0 0,-4 4 0 0,0 2 0 0,2-1 0 0,-4-3 0 0,4-1 0 0,-8-1 0 0,-5 0 0 0,0 0 0 0,-4 0 0 0,2-1 0 0,-7-1 0 0,-2-2 0 16,-3 0 0-16,-1 0 0 0,0 1 0 0,-2 1 0 16,0-2 0-16,0 3 0 0,0-2 0 15,0-2 0-15,-4-1 0 0,-2 0 0 0,-3 2 0 0,-2-2-209 16,0 0 54-16,0 3-593 31,-3 2 355-31,1-2 168 0,4 2 99 0,-2-2-691 0</inkml:trace>
  <inkml:trace contextRef="#ctx0" brushRef="#br0" timeOffset="33770.71">17529 13935 1768 0,'0'0'0'0,"0"0"0"0,0 0 0 0,0 0 0 0,3 0 0 0,0 1 0 0,5 4 0 0,3-2 0 0,6 6 281 15,5 0-121-15,1 6 221 0,5 3-172 0,4 5-77 16,-1 2-52-16,-2 3 10 0,-2 2-26 0,-2 1-1 15,-8 1-26-15,-2 1-65 16,-11-4 28-16,-4 2-1 0,-5-4 38 0,-15 1-53 31,-7-7 26-31,-4 5 9 0,-2-11-210 0,-3-2 114 0,-3-3 30 0,-1-3-638 32,-12 1 288-32,6-7 186 0</inkml:trace>
  <inkml:trace contextRef="#ctx0" brushRef="#br0" timeOffset="34509.51">15924 12896 811 0,'0'-7'0'0,"0"1"0"0,0 1 0 0,0 1 0 0,-1-2 0 0,-2 2 0 0,2-1 0 0,1 5 209 31,0-2-86-31,0 2-43 0,0 0 129 0,0 0-77 0,0 13-52 0,0 5-1 0,1 9 137 0,2 3-90 0,-2 8-45 16,-1 7 10-16,0 2-55 0,0 4 1 0,0 4 0 15,0 5 211-15,0 8-105 0,-4 10-45 0,-4-7-35 0,0 3 89 16,1 1-58-16,-4 2-29 0,0 12 10 0,3-13 15 15,-3 1-26-15,2 3-1 0,2 3-38 0,-1-1 12 16,1 13 8-16,4-26-82 16,-2 1 36-16,4-4 1 0,-3-1 37 0,1-6-42 0,0 8 11 0,1-16 30 15,1 0-23-15,0 8-86 0,-2 2 49 0,1-2 2 16,0 1-1-16,1-13-22 0,-1-2 14 0,1 1 0 16,-2 3 15-16,-1-5 13 15,2 7-6-15,0-11 16 0,0 1-10 0,0-5 0 16,2 0 1-16,0-4-27 0,0 2 1 0,0-12 24 62,0-3 3-62,0-6-90 0,0-1 39 0,0-7 0 0,0 0 30 0,0-5-135 0,0 0 57 0,0 0 38 0,0 0-216 0,0-1 120 0,0-6 52 0,0-3-267 0,-1-7 168 0,-5-4 84 0,1-5 42 16,1-7-414-16,-1-9 219 0</inkml:trace>
  <inkml:trace contextRef="#ctx0" brushRef="#br0" timeOffset="34728.83">15955 12746 968 0,'-12'-17'0'0,"4"10"0"0,2 5 0 0,-4 2 0 0,0 0 386 0,-4 9-175 0,-6 9-77 0,-2 10 116 15,-3 6-106-15,0 4-53 0,-3 1-27 0,0 3 3 0,-2 5 10 16,7-6-40-16,5-2-329 0,3-1 164 16,4-5 83-16,4-5 41 0,2 2-688 0</inkml:trace>
  <inkml:trace contextRef="#ctx0" brushRef="#br0" timeOffset="34885.41">15974 12838 2094 0,'2'2'0'0,"1"0"0"0,3 0 0 0,0 1 0 0,6 3 0 0,1 0 0 0,3 3 0 0,3 2 0 0,1 1 210 0,5 2-86 0,3 0-43 0,3 4 9 0,0-1-724 16,2 0 336-16</inkml:trace>
  <inkml:trace contextRef="#ctx0" brushRef="#br0" timeOffset="37558.67">14865 14280 400 0,'0'0'0'0,"0"0"0"0,0 0 0 0,-2 0 0 0,2 2 0 0,-3-2 0 0,1 0 0 0,0 0 77 0,0 0-39 0,1 0 0 0,-1 0 35 0,1 0-10 15,-1 0-25 1,0 0 40-16,1 0-40 0,-1 0 0 0,2 0 10 0,-3 0 15 16,3 0-25-16,-2 0 0 0,1 0 0 0,1 0 25 46,-2 0 9-46,1 0-34 0,1 0 0 0,-2-2 30 0,2 2-30 0,-1-1 0 0,1-1-32 0,0-2-11 0,0 1 44 0,-3 0 28 16,3-2 1-16,0 0-30 0,0 1 10 0,0-2-7 47,0 0-3-47,0-1 0 0,0 2 0 0,0-3 4 0,0-1 5 0,0 4-9 0,0-5-1 0,0 1-24 0,0 1 0 0,0-2 24 0,3-1-26 16,-2 1-7-1,2 0 32-15,0-2-44 0,2 2-5 0,-3 1 42 16,3-3-1-16,-2 2-41 0,0 0 34 0,4 2 3 0,-4-1-8 0,2-3-1 0,0 3 0 0,0 1 5 15,1-1-5-15,0-2-11 16,1 2 11-16,-1 0 8 0,0 1-34 0,3-1 28 0,-3-1-2 0,2 3-47 16,0-1 46-16,1-1 4 15,-1-1-6-15,2 3-32 16,-3-3 31-16,4 2 0 16,-3-1-3-16,3-1-17 0,0 3 15 0,-3-1 2 0,1 0-5 0,2 2-27 0,-3-3 26 0,3 1 5 15,-1 1-29-15,0-2 26 16,-2 4-3-16,2-2-12 0,0-1 12 0,1-1 2 0,-1 3-3 0,0-1-6 15,-1 0 6-15,-1-2 1 0,3 4-2 16,2-3 2-16,-3 1-1 0,0 0 0 0,-1-1 0 0,4 1 36 16,-4 0-34-16,4 0-1 0,-1 2 47 0,-1-1-44 31,0-2 2-31,3 3 25 0,-2-2-23 0,4-1 0 0,-4 2 2 0,2-1-15 16,-1 3 15-16,0-2-2 0,0 3 3 0,1-2-18 15,0 0 15-15,-1 2 1 0,1 2-2 16,-3-2-10-16,2 0 7 0,2 2 5 0,-4 0-26 0,1-1 22 15,-1 1-3-15,4-2 3 0,-5 2-2 0,5-1 2 16,-4-1-3-16,2 3 36 0,1-3-34 0,-1 1 1 31,2 0 2-31,-3-3 23 0,4 5-23 0,-4-5-1 0,1 4 3 0,2 0 13 0,1-4-9 0,-2 4-5 32,-1-1-19-32,0 1 20 0,2 0 2 0,-2 0-38 0,3-1 37 0,0-1-2 15,-4 3-1-15,4 0-22 0,-2-1 19 0,1 1 2 16,3 0-4-16,-4 0-11 0,0 0 11 0,-1 0 2 15,0 0-4 1,0 0 35-16,2 0-32 0,-4 0 0 0,1 0 34 0,-1 0-33 0,2 0 3 0,-2 0 42 16,1 0-38-16,-1 0 1 0,-2 0-4 15,1 0 47-15,0 0-41 0,0 0-3 0,3 0 9 0,-3 0 21 32,-2 0-26-32,3 0 5 0,-2 0-4 0,1 0 7 0,1 1 0 15,-2-1-5-15,-1 3 6 0,0-1-6 0,0-1 0 0,2 0 34 47,0 0-29-47,-2 1-2 0,1-1-2 0,0 2-42 0,1-1 41 0,-1-1 1 0,3 0 5 0,-2 1-81 0,2 1 36 0,-1-3-3 16,0 0 38-16,1 1-32 0,3 3 2 0,-3-4 15 0,0 4-24 0,0-1 23 15,1-3 4-15,0 3-12 0,2 0 9 0,-2 1-8 32,-1-2 6-32,-1 0 37 0,0 4-36 0,5-3-1 0,-7 1 1 15,3 0 41-15,-2-1 0 0,-1 0-29 0,3 1-7 0,0 1 26 16,-1-3-23-16,-2 3 4 0,0-2-29 15,1 1 28-15,0-1-2 0,3-1-3 0,-5 2 3 0,2 2 2 16,-2-4-1-16,2 1-35 0,-2 1 33 0,4 1-2 16,-4 0 1-1,1-3 4-15,0 4-5 0,1-2-4 16,-2 0 3-16,4 2-10 0,-3-2 10 0,-1-1-1 0,3 2-17 16,-3 1 18-16,1-2-1 0,4 1-6 0,-6-1 6 0,1 2 0 15,-1-4 0-15,3 4-14 0,-2 0 13 0,2-2-1 31,-4 1 0-31,3 0-3 0,-3 0 3 0,1 0-4 0,-2 0 4 0,3 1 10 0,-1 0-10 0,-2-1 0 16,-1 1 38-16,3 0-37 16,-3 1 0-16,5 1 54 0,-4-2-25 0,2 2 1 15,-3-1-26-15,4 0 47 16,-2 1-44-16,0 1 9 0,1-3-8 0,0 0-3 0,-2 2 6 0,1 1 7 16,-1-6-6-16,1 6-28 0,-1-3-4 0,2 0 35 15,-2-2-38-15,-1 3-1 0,1-3 32 0,2 2-47 0,-3-1 43 16,2 1-5-16,-3-2 4 0,2-1-22 15,0 5 14-15,-2-5 3 0,2 3-3 0,-4-2 1 0,3 2 2 32,0-1-2-32,-1 4 1 0,-2-6-26 0,3 5-2 0,-3-2 27 0,2 0-40 15,-1 0 38 1,1 1-4-16,-1-1-28 0,1-1 28 0,-1 2 1 0,1 0-5 0,-2-2 39 16,3 4-38-16,-2-4 2 62,1 1-1-46,0 0 22-16,-3-1-20 0,2 2 0 0,1-1 38 0,-1 0-35 0,-1-1 3 0,1 0-2 31,0 0 24-15,-1 0-23-16,1 2 5 0,-1-2-25 0,0-1 22 0,2 1 0 0,-3-2 1 0,2 2 3 0,0-3-5 0,-2 3 1 0,0 0-2 0,1-3 6 0,-1 1-6 0,0 0 2 0,2 3-3 0,-2-3 25 0,0-1-22 0,1 3 0 0,-1-2-6 0,0 2 7 0,2-1 1 0,-2-1-19 15,0 0 18-15,2 1 0 16,-2-2 0-16,0 1-23 0,1 1 20 0,-1 0 1 0,0-3-1 0,2 0 5 0,-2 3-7 0,0-3 3 15,0 1-9-15,0 0 8 0,1 0-1 16,-1-1 0-16,0-1-25 0,0 2-1 0,0-2 24 0,0 0-66 31,0 0 30-31,0 0 0 0,0 0 29 0,0 0-189 0,0 0 88 0,0 0 45 0,0 0 12 63,0 0-575-63,0 0 298 0,0-2 140 0</inkml:trace>
  <inkml:trace contextRef="#ctx0" brushRef="#br0" timeOffset="41298.42">14843 14338 252 0,'0'0'0'0,"-3"0"0"0,0-3 0 0,0 1 168 0,0 2-65 0,-2-3-22 0,3 3-10 0,-2-2 112 0,2 0-72 0,-1 0-36 0,2 1 0 0,-1-1 151 0,0 2-98 0,1-1-45 0,-1 1 131 0,2 0-88 16,0-2-43-16,-1 2 130 0,1 0-92 16,0-2-41-16,0 2 0 0,0-1 32 0,3 0-36 0,3-1 8 15,3-1-45-15,-1 2 147 0,3-2-73 0,0-1-37 16,3 1 9-16,0-1 110 15,4 0-78-15,-1-2-39 0,4 4 108 0,1-3-75 16,6-2-111-16,3 4 0 0,5-4 0 0,5 2 0 0,10 0 0 0,7-2 0 16,10 2 0-16,0-1 0 0,4 3 0 15,0 0 0-15,1 3 0 0,-2 0 0 16,2 0 0-16,-17 0 0 0,-5 5 0 0,-4 2 0 16,-2 1 0-16,-4 0 0 0,5 0 0 0,-15-2 0 0,-1 1 0 15,-2-2 0-15,-3-1 0 0,-3-1 0 0,5 0 0 47,-12-3 0-47,-2 0 0 0,-4 0 0 0,0 0 0 0,-6 0 0 0,2 0 0 0,-3-1 0 0,-2-1 0 0,0-5 0 16,-3 0 0-16,-8 0 0 0,0-4 0 0,-4 3 0 15,-3 0 0-15,-4 1 0 0,-6 1 0 0,-1 1 0 0,-7-1 0 16,1 5 0-16,-4-1 0 0,-2 2-160 0,-5 0 50 16,-2 0 47-16,-8 0-254 0,7 0 144 15,-3 0 68 1,-6 2 33-16,-4 1-117 0,-2 3 75 0,-13-3 28 0,11 2-11 0,0-2 28 0,4 1 1 0,2-1 30 15,-1-1 84 1,18-2-38-16,4 0 0 0,8 0-46 0,10 0 253 0,2 0-127 16,1 0-73-16,14-4-6 0,4 1 226 0,0-1-82 15,0 1-78-15,9 0 358 0,4-2-187 0,8 1-109 16,5-1-106-16,9 0-31 31,5-2 0-31,5 2 0 0,7-2 0 0,-3 2 0 0,1 2 0 0,2-1 0 0,3 3 0 0,1-1 0 16,8 0 0-16,-7 2 0 0,4 0 0 0,1 0 0 0,4 0 0 15,-1 2 0-15,12 3 0 16,-14-1 0-16,-3-2 0 0,-1 1 0 0,-5-3-29 0,-5 0-19 16,4 0-83-16,-20 0 54 15,-5 0 2-15,-7 0 1 0,-7 0 82 16,-3 0 1-16,-3 0-58 0,-8 0 40 0,0 0 0 0,0 0-30 0,-8 0 1 16,-4-3 130-16,-2 2-54 0,-2-2-29 0,-1-2 14 0,-3 0 1 15,-3 1-16-15,-2-2-17 0,-7 0-75 0,3 3 38 16,-5 2 4-16,-4 0 33 15,-4 1-169-15,-6 0 77 0,-12 0 24 0,4 5-135 0,-4 7 87 16,-4-2 43-16,-10 5 0 0,-5 3 7 16,-15 2-10-16,13 0 47 0,-4-1-7 15,4 2 6-15,6-3 0 16,0-1-9-16,24-6 168 16,10-1-80-16,8-5-39 0,10-1 0 0,5-1 265 0,3-1-149 0,13-2-37 0,2 0 255 15,0 0-135-15,4 0-86 0,11 0-12 0,6-3-9 0,7-3-11 31,8-2-43 1,6 1 32-32,4-2 1 0,3 1-33 0,8-2-28 0,-3 2-11 0,3 2 0 0,6-4 0 0,-1 3 0 0,5 0 0 0,14-3 0 0,-5 4 0 0,8-1 0 0,4 1 0 0,6-1 0 15,-3 2 0-15,9 2 0 0,-27 1 0 0,-6 2 0 16,-5 0-64-16,-12 2 3 16,-5 6 17-16,1 1 2 0,-20-2-88 0,-6 0 58 15,-4 2 6-15,-6-5 1 0,-5 1 73 0,-2-1-8 16,-3-3-56-16,0-1 178 0,-4 0-76 0,-10 0-35 0,-2 0 4 0,-7 0 97 15,-2 0-49-15,-6 0-35 0,-5 0-26 0,-5 0-1 32,-5 0 41-32,-12 0 12 0,4 0-293 0,-7 0 121 0,-5 0 59 0,-2 0 31 15,-7 2-272-15,-11 0 110 0,4 4 82 0,-6-2-70 16,-2 0 70-16,0-2 35 16,-10-1 28-16,21 2 6 0,8-3 1 0,7 0-1 0,11 0 219 15,10 0-110-15,-1 0-63 0,23-3-18 16,8 0 149-16,10-1-56 0,3 1-54 0,0 2 23 15,8-5 360-15,15 2-156 0,7-1-109 0,9 0-22 0,6-2-43 16,6 2 0-16,13 1-66 16,-3 0-15 15,6 1 0-31,3-1 0 0,5 0 0 0,3 1 0 0,12-1 0 0,-8-2 0 0,9 4 0 0,2-1 0 47,4-1 0-32,-2 2 0-15,8-1 0 0,-22 3 0 0,-2 0 0 0,-12 0-25 0,-6 0-86 0,-10 0 37 0,1 0 35 0,-22 5-157 0,-7-1 86 0,-4-1 20 0,-8 2 82 0,-3-3-8 0,-3 1-33 0,-5-3 11 47,0 2 170-47,-2-2-84 0,-8 0-43 0,-2 0-14 0,-9 0 149 0,0 0-59 0,-6-2-49 0,-4-1 22 47,-5-2-25-47,-6 2 15 0,-9-3 3 0,-2 3-227 16,-7 1 96-16,-5-1 54 0,-3 2-274 0,-6 0 139 0,-12 1 72 0,9 0 19 0,-10 0-118 0,-4 0 77 0,3 0 38 0,4 0 1 0,-4 0 68 0,27 0-31 0,11 0 1 0,14 0 247 15,11 0-124-15,9 0-71 0,16 0-22 32,0 0 393-32,5 0-200 0,13 0-54 0,8 0 112 0,10 0-74 0,6 0-70 0,9 2-31 0,4 1-20 0,8 0-48 15,5 1 0-15,10 1 0 0,-7-3 0 0,3 3 0 16,-1-2 0-16,6 1 0 16,2-1 0-16,11-1 0 0,-15 1 0 0,-1-2 0 0,-4-1 0 0,-7 0-42 15,-4 0-661-15,5 0 303 0,-23 0 180 0,-6 0 91 0,-7 0-724 0</inkml:trace>
  <inkml:trace contextRef="#ctx0" brushRef="#br0" timeOffset="41963.64">16376 14301 1240 0,'-17'0'0'0,"0"-1"0"0,6 1 0 0,2 0 0 0,-2 0 0 0,11 0 0 16,0 0 315-16,2 0-139 0,13 0-69 0,10-2 202 0,8-2-126 0,4-3-78 0,7 0 12 0,3 0-39 16,4 0-1-16,1-4-40 0,5 2 38 0,-6-1-10 15,3 0-28-15,-3 1 0 0,2 1-43 0,-3 0 0 16,2 2 53-16,-15 1-10 0,-5-1-98 0,-8 5 49 15,-6 0 25-15,-6-1-86 16,-4 0 40-16,-8 2 27 16,0 0 61-16,-8 0-1 0,-9 0-54 0,-4 0 10 0,-6 0 37 0,-1 0-38 15,-8 0-9-15,-2 0 8 0,-5 0 96 0,-5 0-44 16,-8 0-5 0,4 0-5-16,-4 6-39 0,-1 0 17 0,-2-1 25 0,-7 2-54 15,13-1 34-15,5-2-1 0,7-1 5 0,10-1 132 0,10 0-66 0,3-2-26 47,15 0 2-47,3 0-79 0,3 0 0 0,16 0 0 0,8 0 0 0,7-2 0 0,6 0 0 0,6 1 0 0,2-1 0 0,2 2 0 16,3-3 0-16,4 3 0 0,-7 0 0 15,-5 0 0-15,2 0 0 0,-2 0-139 0,-1 0 17 0,1 0 28 16,-13 0-122-16,-4 3 79 0,-6-3 50 0,-9 2 25 16,-7-1 56-16,0 1-41 15,-6-2 10-15,-9 0 0 0,-10 0 232 0,-6 0-116 16,-4 0-59-16,-4-2 119 0,-1-1-76 0,-2 0-20 15,-1 1-242-15,3-1 105 0,1 0 44 16,0 2 37-16,11-2-864 0,3 1 421 0</inkml:trace>
  <inkml:trace contextRef="#ctx0" brushRef="#br0" timeOffset="44081.81">15451 13704 839 0,'0'-6'0'0,"-6"0"0"0,1 3 0 0,-3 1 0 15,2 2 0-15,-2 0 0 0,-6 0 0 0,0 14 156 0,-4 6-58 0,-5 7-31 16,-4 8 1-16,-8 7 15 0,1 1-10 0,-2 6-35 0,2-1-33 0,1 0 33 16,0-4 0-16,4-1-95 0,14-18 43 15,3-7 26-15,9-7 1 0,3-5-293 0,2-6 133 0,11 0 90 16,7-4 9 15</inkml:trace>
  <inkml:trace contextRef="#ctx0" brushRef="#br0" timeOffset="44240.39">15761 13559 974 0,'0'-13'0'0,"0"7"0"0,0 0 0 0,0 6 0 0,0 0 0 0,-6 2 82 31,-7 16 10-31,-4 10 205 0,-6 5-130 0,-5 10-64 0,-5 6-32 0,-3 3 14 0,-4 9 9 0,4-5-56 16,-3-1 0-16,5 0-159 0,2-5 79 16,4-3 40-16,2-1 10 0,13-16-367 0,7-9 199 0,6-8 99 15,0-6-248-15,9-7 155 0</inkml:trace>
  <inkml:trace contextRef="#ctx0" brushRef="#br0" timeOffset="44525.68">15893 13701 943 0,'-15'10'0'16,"1"1"0"-16,-5 7 0 0,-1 7 0 0,-6 6 0 0,0 4 0 0,-5 2 246 94,-3 7-105-94,-2-1-51 0,0 2 29 0,-3 2-31 0,10-8-10 0,1-5-148 0,3-4 54 0,9-5 27 0,5-5-1 0,7-3-352 0,4-14 185 0,6-3 97 0,13 0 49 0</inkml:trace>
  <inkml:trace contextRef="#ctx0" brushRef="#br0" timeOffset="44614.44">16190 13670 1018 0,'-8'5'0'0,"-2"1"0"0,-2 4 0 0,-2 6 0 0,-5 5 0 0,0 5 0 0,-9 3 237 0,-3 6-100 0,-3 2-50 0,-5 5 43 0,5-6-51 0,3-1 0 0,1-6-41 0,5-3-145 32,9-4 73-32,-1-3 45 0,16-11-9 0,1-4-403 0,6-4 209 0,13 0 105 0,2-7-384 15</inkml:trace>
  <inkml:trace contextRef="#ctx0" brushRef="#br0" timeOffset="44782.99">16342 13700 1151 0,'6'-6'0'0,"-3"3"0"0,-1 1 0 0,-2 2 0 0,0 0 0 0,0 11 0 0,-14 5 0 0,-2 5 269 16,-4 6-116-16,-5 2-58 0,-1 3-28 0,-5 5 20 15,-5 6-14-15,0-2-11 16,-2 2-24-16,1-2-160 0,3-5 80 0,9-6 40 16,3 3-308-16,16-16 170 0,6-9 88 0,1-1-447 15,12-7 214-15</inkml:trace>
  <inkml:trace contextRef="#ctx0" brushRef="#br0" timeOffset="44960.51">16638 13759 962 0,'0'6'0'0,"-6"1"0"15,-4 2 0-15,-2 6 0 0,-2 2 0 0,-6 2 0 0,-3 7 155 0,-4 1-59 0,-7 8-19 0,3-2 137 0,-5 0-89 16,0 2-43-16,0-3-170 0,5-2 62 0,3-1 42 15,12-11-9-15,12-5-298 0,4-5 158 0,0-5 79 16,11-3 39-16,7 0-484 0</inkml:trace>
  <inkml:trace contextRef="#ctx0" brushRef="#br0" timeOffset="45109.12">16766 13852 1418 0,'0'3'0'0,"0"0"0"0,0 1 0 0,0 2 0 0,0 2 0 0,-1-1 0 0,-7 5 0 0,-2 2 0 0,-4 6 192 0,-3 4-68 0,-5 0-47 16,-3 5-80-16,-3 3 0 0,-3 2 41 0,0 2 0 0,-2 5-712 0</inkml:trace>
  <inkml:trace contextRef="#ctx0" brushRef="#br0" timeOffset="55213.74">20937 3596 1470 0,'-11'-5'0'0,"2"2"0"0,5-1 0 0,1 2 0 0,2 1 0 0,1 1 335 78,0-1-140-78,0 1-83 0,8 0 343 0,12 0-208 0,3-3-105 0,7 1 227 0,5 0-156 0,0-3-93 0,2 1-41 0,1-1-70 0,-2-1 1 0,2 1 27 0,5-2 9 0,-9 3-360 0,-1-2 175 0,-4 4 89 0,-1-4 43 0,-6 3-295 16,3 0 179-16,-14 2 76 0,-5 1-934 0</inkml:trace>
  <inkml:trace contextRef="#ctx0" brushRef="#br0" timeOffset="55405.23">20919 3828 1631 0,'-26'6'0'0,"0"-1"0"0,10 2 0 0,6-2 0 0,6 0 0 0,4-2 688 0,0 1-326 0,8-1-153 15,15 0-90-15,11 0 444 0,9-3-263 16,6 0-241 0,6 0-59-16,10-2 0 0,-11-5 0 0,2 2 0 0,1-3 0 0,-1-1 0 15,-1-1 0-15,4 1 0 0,-18 1 0 16,-2 3-74-16,-7-1-8 0,-6 1-622 0,-7 2 303 0,-4 0 82 16,-12 2 146-16,-3-2-503 0,0 3 320 0,-15 0 160 0</inkml:trace>
  <inkml:trace contextRef="#ctx0" brushRef="#br0" timeOffset="55586.75">21222 3607 2355 0,'-17'-7'0'0,"1"3"0"0,2 3 0 0,-3-2 0 0,7 3 0 0,3 0 0 0,1 3 0 0,0 9 406 0,2 5-185 0,1 2 109 16,3 2-151-16,0 5-72 0,0 2-34 0,0 1 1 15,0 4-37-15,0 7 9 16,0-6-9-16,2-1-452 0,2 0 226 0,1-1 113 0,0 1 66 0,1-9-677 15,-1-3 361-15,2-9 70 16,1-2-522-16,3-10 371 0</inkml:trace>
  <inkml:trace contextRef="#ctx0" brushRef="#br0" timeOffset="55765.91">21311 3605 1451 0,'0'-8'0'0,"0"2"0"0,0-1 0 0,0 0 0 0,0 5 0 0,0 2 734 0,0-2-348 16,1 2-175-16,7 4 189 0,1 11-172 0,1 7-100 15,-1 5-46-15,2 5 229 0,0 4-311 0,-4 5 0 16,4 6 0-16,-4-5 0 16,-4 3 0-16,2 1 0 0,-4 1-422 0,1 0 174 0,-2 3 151 15,0-11-610 1,0-4 359-16,-2-5 98 0,-4-10 111 0,4-7-250 0,-1-3 166 16</inkml:trace>
  <inkml:trace contextRef="#ctx0" brushRef="#br0" timeOffset="55937.45">21904 3323 2685 0,'3'0'0'0,"2"0"0"0,-1 0 0 0,0 0 0 0,-2 0 0 0,-1 0 0 0,-1 10 0 0,0 7 0 0,-3 4 461 0,-10 6-216 0,-4 5 77 31,-4 6-143-31,-3 6-140 0,-3 2-39 0,-4 5-243 16,3-8 64-16,-1 3 108 0,1-5 54 0,3-5-379 0,6-5 216 0,2 0 118 0,12-22 45 0</inkml:trace>
  <inkml:trace contextRef="#ctx0" brushRef="#br0" timeOffset="56105.97">21876 3517 1817 0,'1'0'0'0,"-1"0"0"0,1 0 0 0,-1 0 0 0,3 0 0 0,-2 0 0 0,-1 0 463 46,2 5-218-46,-2 4 290 0,0 6-249 0,0 5-125 0,0 2-61 0,0 8-313 32,0 1 120-32,0-1 66 0,0 3 31 0,-2-6-708 0,-2 5 370 0,2-5 195 0,-1-8 84 0,0-2-451 0</inkml:trace>
  <inkml:trace contextRef="#ctx0" brushRef="#br0" timeOffset="56242.61">22129 3289 1612 0,'1'0'0'0,"2"-1"0"0,1-2 0 0,-1 2 0 0,-2-1 0 0,2 2 345 0,2 0-154 0,-4 0-68 0,1 4 26 16,0 7-56-16,-1 4-29 16,-1 0 1-16,0 5-597 0,0 2 294 0,0 1 132 15,-3-2 72-15,-5 2-749 0</inkml:trace>
  <inkml:trace contextRef="#ctx0" brushRef="#br0" timeOffset="56404.17">22014 3505 1393 0,'-7'-6'0'0,"1"0"0"0,-3 4 0 0,6-1 0 0,-2-1 0 15,3 2 0-15,1 1 0 0,1-2 478 0,0 3-220 0,6 0-111 16,8 0 96-16,2 0-107 0,5 0-50 0,4 0 90 16,1 0-70-16,3 0-34 31,2 0 9-15,-3 0-480-16,-4 0 218 0,4 0 109 0,-4 0 55 0,0 0-734 0,-2 0 391 0</inkml:trace>
  <inkml:trace contextRef="#ctx0" brushRef="#br0" timeOffset="56525.85">22065 3638 2072 0,'-17'0'0'0,"9"3"0"0,-1-3 0 0,4 0 0 0,-1 0 0 0,4 2 0 0,-1-2 0 0,3 2 0 0,0-2 239 0,6 0-101 15,8 0 23-15,1 0-62 16,6 0-22-16,1 0-9 0,1 0-380 0,-1 0 174 0,1-2 88 16,-1 0 43-16,-2-1-764 0</inkml:trace>
  <inkml:trace contextRef="#ctx0" brushRef="#br0" timeOffset="56685.42">22112 3749 1609 0,'-13'1'0'0,"1"1"0"0,4 2 0 0,-2-4 0 0,7 3 0 0,0-3 0 0,3 0 0 0,0 3 463 0,2-3-213 0,7 0-98 16,8 0-17-16,0 0-49 0,4 0-24 0,0-3-471 0,-2 0 223 16,5-1 121-16,-6-1 46 0,0-3-295 0,-1 4 169 15,-5 0 86 1,2-2 43-16,-1 1-631 0,-5-1 310 0</inkml:trace>
  <inkml:trace contextRef="#ctx0" brushRef="#br0" timeOffset="56841">22208 3570 1286 0,'-11'0'0'0,"2"0"0"0,-1 0 0 0,-4 0 0 0,5 0 0 0,-3 11 0 0,2 4 0 0,1 3 0 0,1 3 468 16,-2 3-206-16,8 1-117 15,2 3 226-15,0-2-167 16,0-2-83-16,4-1-38 0,9 1-13 0,1-9-10 0,1-1-23 0,3-6-135 31,-1-2 68-31,4-4 33 0,0-2 10 0,-2 0-515 0,-5-2 270 0,3-5 135 0,-6-4-5 0</inkml:trace>
  <inkml:trace contextRef="#ctx0" brushRef="#br0" timeOffset="57015.86">21978 3985 2440 0,'-26'11'0'15,"5"-1"0"-15,0 4 0 0,7-4 0 0,7 1 0 0,5-5 0 0,2 1 0 0,0 1 0 0,8 1 341 0,11-4-157 0,5 2-74 16,3-2 113-16,0-2-93 0,10 1-37 16,-8-4-33-16,2 0-160 0,-1 0 68 0,-3 0 35 15,0 0-1-15,1 0-498 0,-8 0 261 0,-2 0 137 0,-7 0-710 16,-2 0 397-16,-5 0 132 0</inkml:trace>
  <inkml:trace contextRef="#ctx0" brushRef="#br0" timeOffset="57272.65">22086 3970 1231 0,'-5'1'0'0,"0"0"0"0,-2 4 0 0,4 0 0 0,0 2 0 0,2 3 0 0,1 4 595 15,0 0-279-15,0 6-131 0,0 1-78 0,0 2 123 16,0 2-97-16,3 1-48 0,-1 0-23 0,2 1-148 16,-1-4 57-16,0-2 34 0,-1-3-485 0,0-3 259 15,-1-3 128-15,2 0-523 0,-2-9 309 0,-1-3 154 16,0 0-28-16,0-1-214 0,0-13 183 0,0 0 101 15,0-6 46-15,-1 0 65 0,-3-1 0 0,-1 1 0 16,-2 2 0-16,0 1 0 0,0 5 0 0,-2 0 0 16,1 5 391-16,-1 0-232 15,-2 4-98-15,0-3 459 0,0 6-250 0,-3 0-90 16,3 0-72-16,-2 6-108 0,-2 2 46 16,3 3-9-16,3 0 0 0,-3 3-563 0</inkml:trace>
  <inkml:trace contextRef="#ctx0" brushRef="#br0" timeOffset="57414.35">22152 4150 1523 0,'6'7'0'0,"1"-1"0"0,5 2 0 0,1 1 0 0,3 3 0 0,5 0 226 0,5 2-86 0,0 1 337 0,6-1-222 16,1 5-110-16,1 1-56 0,1-1-667 0,5 1 316 15</inkml:trace>
  <inkml:trace contextRef="#ctx0" brushRef="#br0" timeOffset="61940.12">21314 4811 1378 0,'0'0'0'0,"0"0"0"0,0 0 0 0,0 0 0 0,0 0 0 0,-2 0 0 0,1 0 0 0,-1 0 423 0,1 0-197 0,-1 0-94 0,-1 0-46 0,3 0 45 16,-1 1-46-16,1-1 10 0,0 1-57 0,0 1 119 15,0 2-60-15,0-2-29 0,0 3 98 16,4 2-55-16,2 3-40 0,1 2-1 0,2 0 110 0,-1 5-71 16,-1 0-35-16,6 4 63 0,-4 0-55 0,2 3-67 15,1 2-15 1,-2-1 0-16,1 1 0 0,1 3 0 0,-2-6 0 0,-2 2 0 15,-2-5 0-15,1-2 0 0,-3-1 0 0,3-1 0 16,-5-7 0-16,1 1 0 0,-1-5 0 0,-1-4 0 16,1 0 0-16,-1-1 0 0,7 0 0 0,1 0 0 15,6-11 0-15,8-11 0 0,7-5 0 16,11-10 0 0,5-5 0-1,8-5 0-15,7-7 0 0,4 1 0 0,1-5 0 0,12-2 0 0,-14 11 0 0,-2 3 0 0,-4 5 0 0,-6 10 0 16,-6 4 0-16,0 4 0 0,-19 13 0 0,-3 2 0 15,-4 4 0-15,-4 2 0 16,-5-1 0-16,1 3 0 0,-7 0 0 0,-1 0 0 0,-1 0 0 0,0 0 0 16,-1 0 0-16,-1 3 0 0,-1-2 0 0,0 0 0 15,0 2 0-15,0-3 0 0,0 1 0 16,0-1 0-16,0 0 0 0,0 0 0 0,0 0 0 16,0 0 0-16,0 0 0 0,0 0 0 15,0 0 0-15,0 0 0 0,0 0 0 0,0 0 0 0,0 0 0 0,0 0 0 31,0 0 0-31,0 0-1145 0</inkml:trace>
  <inkml:trace contextRef="#ctx0" brushRef="#br0" timeOffset="70327.31">21403 6493 804 0,'-7'-11'0'0,"-1"-1"0"0,-2-1 0 0,7 1 0 0,-1 0 0 0,1 0 0 0,0 0 0 0,2 0 107 0,-1-3-25 0,2 6 138 16,0-1-91-16,0 3-46 0,0 1 1 0,0 6 156 15,0-4-92-15,3 4-60 0,7 0-25 0,2 4 226 31,4 9-126-31,2 3-54 0,1 5-40 0,3 4 247 0,0 2-140 0,0 5-69 16,2 1 58-16,3 3-55 0,-4 1-41 0,2-1 61 16,-2 1-46-16,3-1 0 0,-1 5-72 0,4 1-21 0,-7-7 6 15,-1 2-1-15,-3-3 20 0,-3-4-201 16,-4-1 101-16,0-1 70 0,-5-9 21 0,-4-6-432 16,-2-3 212-16,0-4 105 0,0-5-265 0,0-1 158 15,-6 0 94 1,-1-7-432-16,1-10 258 0,2-6 129 0,-1-1 64 15</inkml:trace>
  <inkml:trace contextRef="#ctx0" brushRef="#br0" timeOffset="70560.69">21843 6374 1848 0,'0'-7'0'0,"0"3"0"0,0-2 0 0,0 2 0 0,0 1 0 0,0 3 0 16,-1-2 0-16,-4 2 0 0,-1 0 517 0,-2 9-240 0,-5 9-120 15,-5 11 122-15,-8 7-111 0,-5 8-70 0,-7 10 32 0,-5 11-46 0,-6 9 0 0,-9 13-36 16,3-6 116-16,2-2-87 0,4-8-77 0,6-7 0 16,8-13 0-16,5-2 0 0,18-22 0 0,3-9 0 15,7-5 0 1,2-3 0-16,0-3 0 0,0-1 0 0,0-6 0 0,3 0 0 0,3 0 0 16,-2 0 0-16,-1 0 0 0,-2 0 0 15,3 0-299-15,-3 0 92 0,0 0 50 16,0-2 63-16,2 0-571 0,2 1 305 0</inkml:trace>
  <inkml:trace contextRef="#ctx0" brushRef="#br0" timeOffset="76496.17">23760 3357 2048 0,'-3'0'0'15,"2"0"0"-15,-1 0 0 0,2 0 0 0,0 2 0 0,0 1 0 0,0-1 413 0,2 3-179 0,4 1-104 16,3-1-46-16,1 2 12 0,1 1-29 0,2-1-1 16,0 1-532-16,-2 4 246 0,-2-1 128 0,0 3-868 15,-5 3 462-15</inkml:trace>
  <inkml:trace contextRef="#ctx0" brushRef="#br0" timeOffset="76674.71">23706 3679 1821 0,'-10'3'0'0,"0"3"0"0,1-2 0 0,3 2 0 0,1 0 0 0,0 2 0 0,5 0 324 0,-1 4-134 0,1 6-81 0,1 7 282 16,9 2-177-16,1 5-89 63,-1 1-44-63,2 9 107 15,-2-6-80-15,-3 0-36 0,2 1 0 0,-3-1-234 0,0-5 100 0,0 5 58 0,-3-11-712 0,0-4 376 0,-3-6 189 0,3-8-777 0</inkml:trace>
  <inkml:trace contextRef="#ctx0" brushRef="#br0" timeOffset="76902.11">23977 3534 1562 0,'16'-17'0'16,"5"2"0"-16,1 5 0 0,1 0 0 0,1 2 0 0,7 2 0 0,-1 2 0 0,7 2 440 0,-8-1-207 0,1 3-97 0,-2 0-50 0,2 0 17 0,-4 0-32 0,6 5 8 16,-12 2-45-16,0 3 3 15,-7 1-1-15,2 2 62 0,-1 7-21 0,-8 1-10 16,-3 3-30-16,-1 8 164 0,0 7-83 0,0 4-40 15,0 11 9-15,-2-9 80 0,0 6-65 0,0-1-33 0,0 0-56 16,0-7-53-16,0 7 19 16,0-15 25-16,0-2-171 0,0-5 101 0,0-5 52 0,0-6-461 0,0 0 226 15,-2-12 85-15,-4-5 78 0,-1 0-433 32,-3-5 240-32,-4-9 120 0,-3-4 51 0,-2-7-417 0,-2-3 245 0</inkml:trace>
  <inkml:trace contextRef="#ctx0" brushRef="#br0" timeOffset="77030.77">23914 3767 2053 0,'-24'0'0'0,"4"-2"0"0,7 0 0 0,2 2 0 0,6 0 0 0,5 0 0 0,2 0 0 0,13 0 0 0,10 0 316 0,6 0-131 0,4 0-78 0,7 0-119 0,1 0 24 16,0 0 0-16,-3 0-277 0,5 0 160 0,-12 0 67 16,0 0 36-16,-4 0-769 0</inkml:trace>
  <inkml:trace contextRef="#ctx0" brushRef="#br0" timeOffset="77344">24089 3630 2377 0,'-3'2'0'0,"-3"1"0"0,4 3 0 15,1 2 0-15,1 2 0 0,0 11 0 0,0 3 0 0,2 7 377 0,11 8-170 0,-3 4-37 0,4-2-71 0,-1 1-31 0,0-1-1 0,-1 0-362 31,-2-3 165-31,-1 4 93 0,-7-13 31 0,4-4-575 0,-6-4 303 0,0-9 151 16,0-5 76-16,-6-4-580 0,-1-3 302 0,-1-13 147 16,1-10-138-16,-2-9 142 0,1-2 71 15,0-10 28-15,0 5 45 0,2-1 34 16,0-1 0-16,-2 7 0 16,5 5 0-16,-5-1 0 0,1 13 0 0,3 1 446 0,-2 5-260 0,-3 9-111 0,-1 2-55 0,-2 2 707 15,-5 21-349-15,2 7-171 16,-5 3 216-16,-1 7-193 0,-2 2-97 0,-5 1-159 0,5-4 27 15,-1 0-1-15,4-5 37 0,2-1-246 0,7-8 123 16,0-2 70-16,11-12 22 0</inkml:trace>
  <inkml:trace contextRef="#ctx0" brushRef="#br0" timeOffset="77505.57">24906 3439 2834 0,'5'0'0'0,"0"0"0"16,-2 0 0-16,-1 3 0 0,0 1 0 0,-2 6 0 0,-5 5 489 0,-15 5-228 0,-7 6-112 0,-5 3-150 0,-6 9 45 0,2-4-9 0,-1 3 0 15,2-1-345-15,7-4 173 16,7-3 86-16,4 2 52 0</inkml:trace>
  <inkml:trace contextRef="#ctx0" brushRef="#br0" timeOffset="77648.19">24839 3643 2127 0,'0'2'0'0,"0"2"0"0,0-1 0 0,0 4 0 0,1 1 0 0,-1 5 0 0,0 3 473 0,0 4-210 0,0 2 117 0,0 2-172 15,0 5-87-15,0-3-43 0,-5 3-581 0,1 0 277 16,1-7 127-16,2-3 66 16,0-5-992-16,1-6 498 0</inkml:trace>
  <inkml:trace contextRef="#ctx0" brushRef="#br0" timeOffset="77810.75">25128 3292 1572 0,'5'0'0'0,"1"0"0"0,-1 0 0 0,-2 4 0 0,1-1 0 0,-1 7 0 0,-3-2 0 0,0 4 0 0,0 4 119 0,-7 2-42 0,-5 6 0 0,-1 2-537 0,-6-1 243 0,-1 3 126 0,0-3 63 16</inkml:trace>
  <inkml:trace contextRef="#ctx0" brushRef="#br0" timeOffset="77902.5">24971 3559 1283 0,'0'0'0'0,"-2"0"0"0,-2 0 0 0,3 0 0 0,-1 0 0 0,2 0 0 0,0 0 0 0,0 0 0 0,3 0 423 0,12 0-198 15,1-1-95 1,4-2-48-16,2-3 7 0,6 3-27 0,0-3 9 0,-4 0-36 0,4 3-518 0,-2 1 259 0,-4-1 130 0,1 3-285 16</inkml:trace>
  <inkml:trace contextRef="#ctx0" brushRef="#br0" timeOffset="78017.21">25024 3677 1329 0,'-9'2'0'0,"1"-1"0"0,1 1 0 0,0 0 0 0,4 1 0 0,3-3 0 0,0 1 0 0,0 1 161 15,4-2-63-15,10 0-23 0,-1 0-171 16,6 0 66-16,-2 0 33 0,2 0-1 0</inkml:trace>
  <inkml:trace contextRef="#ctx0" brushRef="#br0" timeOffset="78158.83">25047 3787 1209 0,'-7'1'0'0,"2"2"0"0,0-2 0 0,1 0 0 0,-2-1 0 0,6 0 0 0,0 0 0 0,0 0 346 0,6 0-156 0,6 0-77 0,4 0-97 0,2-5-8 0,4 0 27 16,-3-3-197-16,2 0 99 0,-2 0 49 0,0 3 33 16,-4-2-616-16,-2 2 295 15</inkml:trace>
  <inkml:trace contextRef="#ctx0" brushRef="#br0" timeOffset="78305.44">25135 3649 579 0,'-8'1'0'0,"-6"1"0"0,4 2 0 0,-1 2 260 0,-2 2-113 15,5 2-56-15,-3 1-28 0,0 6 389 0,6-2-212 0,1 1-103 0,4 4 105 16,0 1-103-16,2-1-53 16,10 2-16-16,5-3-121 0,-2-2 43 0,7-3 0 15,0-4-439-15,-1-3 241 0,1-1 129 0,-2-4 52 16,-3-2-335-16</inkml:trace>
  <inkml:trace contextRef="#ctx0" brushRef="#br0" timeOffset="78447.99">24996 3964 1686 0,'-12'6'0'15,"3"-2"0"-15,-1-1 0 0,5-1 0 0,0 0 0 0,2 1 0 0,3-2 0 0,2 2 0 0,8-2 0 0,8-1 192 0,4 0-78 0,5 0-31 0,-3 0-169 16,0 0 61-16,2 0 30 0,-1 0-516 15,-4-1 273-15,1-2 145 0,-6 2 60 0</inkml:trace>
  <inkml:trace contextRef="#ctx0" brushRef="#br0" timeOffset="78724.07">25086 3920 985 0,'0'4'0'0,"0"-2"0"0,-1 3 0 0,-1 1 0 0,-2 2 0 0,4 0 156 0,0 3-60 16,0 6-31-16,0-2 389 0,0 6-210 0,3 0-95 15,-2 3-62-15,2-3 16 0,2 2-34 0,-2-2-1 16,-2 1-408-16,0 0 195 16,1-6 87-16,-2-2 46 0,0-4-433 0,0-3 240 0,0-2 120 0,0-4-24 15,0-1-299-15,-3-1 186 0,0-13 94 0,-1 0 30 16,-1-3 32 0,-1-4-9-16,3 3 40 0,-4 2 204 0,0-1-102 0,1 3-51 15,-4 5 450-15,1 0-259 0,-5 6-116 0,1 3-39 16,-4 0 434-1,0 0-204-15,-3 5-123 0,-5 7-54 0,2 5-185 0,2 2 57 0,-2-1 30 0,1 3-274 16,6-2 151-16,-1-2 85 16</inkml:trace>
  <inkml:trace contextRef="#ctx0" brushRef="#br0" timeOffset="78885.16">25144 4077 2265 0,'18'4'0'0,"4"0"0"0,2 3 0 0,4 4 0 0,-3-1 0 0,1 0 0 0,2 4 0 0,0-2 385 0,-1 2-175 0,2 3-78 0,-7-2-54 0,-3 1-780 0,-1 6 359 0</inkml:trace>
  <inkml:trace contextRef="#ctx0" brushRef="#br0" timeOffset="81559.21">24241 4579 1759 0,'-12'-11'0'0,"4"4"0"0,3 3 0 0,2 2 0 0,0-1 0 0,3 1 0 0,0 2 0 0,0 0 534 0,4 10-248 0,13 7-125 0,3 5 146 0,4 0-135 0,6 4-59 0,0 0-43 0,1 1 225 0,0-1-130 15,2 1-96-15,-2 1-69 0,7 3 0 0,-7-2 0 16,-3-3 0-16,-2-1-36 0,-2 1-89 0,-7-4 80 16,0 4 50-16,-9-11-706 15,-5 0 356-15,-2-7 179 0,-1-4-383 0,0-4 256 0,0 0 119 16</inkml:trace>
  <inkml:trace contextRef="#ctx0" brushRef="#br0" timeOffset="81700.59">24712 4443 2736 0,'-8'-14'0'0,"1"-1"0"0,3 9 0 0,2 3 0 0,-3 1 0 0,-2 2 0 0,-4 0 0 0,-4 14 522 0,-7 11-242 0,-7 8-122 0,-7 10 77 0,-7 11-235 0,-11 14 0 16,1-3 0-16,-3 8 0 0,-2 5 0 0,2 5 0 15,3-4-456-15,2 7-35 0,18-20 259 0</inkml:trace>
  <inkml:trace contextRef="#ctx0" brushRef="#br0" timeOffset="92889.96">23706 6597 604 0,'-4'-7'0'0,"0"4"0"0,2-5 0 0,-2 4 0 0,1-3 0 0,0 3 0 0,1-1 222 0,-2 2-92 0,2 0-47 0,1-1 1 15,0 1 65-15,1 2-60 0,-2 0-26 16,2 1 0-16,0 0 143 0,0 0-84 16,0 0-32-16,0 0 113 0,0 5-82 0,4 5-42 15,4 4 163-15,0 3-102 0,2 2-42 16,1 5-35-16,1 0 98 0,-2 4-61 0,4 0-32 0,-2 4 1 0,1 0-38 31,1-2 7-31,-2-1-1 0,-2 0-24 0,4 1 25 0,-6-5 0 0,5 3 8 16,-5-9 20-16,0-4 0 0,-2-5-28 0,3-2 107 15,1-5-53-15,4-3-58 0,5-6-34 0,6-21 0 0,10-9 0 16,7-14 0-16,12-7 0 16,7-13 0-16,1 4 0 0,2-4 0 15,3 1 0-15,1-1 0 0,-4 5 0 0,3 1 0 0,-21 18 0 16,-8 7 0-16,-7 10 0 0,-4 6 0 0,-7 5 0 0,0 1 0 0,-9 10 0 16,-2 4 0-16,-2 0 0 0,-3 2 0 0,0 1 0 31,-1 0 0-31,-3 0 0 0,0 0 0 0,0 0 0 15,0 0 0-15,0 3 0 16,0 1 0-16,0-2 0 0,0 3 0 0,0 0 0 0,0 0 0 0,0-1 0 0,0-1 0 0,0 1 0 16,0-3 0-16,0-1-105 15,0 4-59-15,0-3 38 0,0 0-880 0,0-1 484 16</inkml:trace>
  <inkml:trace contextRef="#ctx0" brushRef="#br0" timeOffset="98796.98">17446 6315 504 0,'7'-11'0'0,"-1"4"0"0,-1-2 0 0,2 1 0 0,1-2 0 0,2-1 185 0,5-4-62 0,-1-2-47 0,8-3 0 0,6-8-6 47,6-2 1-47,7-8-32 0,12-6 10 0,-2-1-49 0,1 2-1 0,2-2 40 0,1 2 1 0,-4 4-173 0,1-4 88 0,-12 13 33 0,-7 4-204 0,-5 4 112 16,-5 3 56-16,-4 6-83 62,-2 4 60-62,-11 7 8 16,-4 2 0-16,-2 7-149 0</inkml:trace>
  <inkml:trace contextRef="#ctx0" brushRef="#br0" timeOffset="98944.59">17745 6366 530 0,'0'-3'0'0,"0"-1"0"0,0-5 0 0,4 1 0 0,7-6 0 0,10-5 61 0,6-7-41 16,7-3 0-16,7-5 10 0,7-2-8 0,4-6 6 15,-4 8-5-15,-3 1-59 0,0 3 0 0,-4 6 51 16,-1 1-155-16,1 3 70 15,-13 8 35-15,-2 3 0 0,-5 3-163 0</inkml:trace>
  <inkml:trace contextRef="#ctx0" brushRef="#br0" timeOffset="99127.6">17783 6534 693 0,'6'-14'0'0,"5"-6"0"31,9-4 0-31,8 0 0 0,12-12 0 0,16-7 0 0,1-8 0 0,9-3 0 0,-1 2-57 0,-2 3 48 0,-1 7 0 0,-1 4-116 0,-18 18 67 16,-4 3 36-16,-5 3 0 0</inkml:trace>
  <inkml:trace contextRef="#ctx0" brushRef="#br0" timeOffset="99382.92">17865 6977 399 0,'-9'5'0'0,"4"2"0"0,2 3 0 0,3 2 0 0,0 8 0 0,2-1 0 0,13 2 61 0,4-1 0 0,5 4-35 16,4 2-115-16,4 2 49 0,3-4-1 0,1 0 48 0,4 0-115 15,0 0 51 1</inkml:trace>
  <inkml:trace contextRef="#ctx0" brushRef="#br0" timeOffset="99563.46">17845 7409 554 0,'-9'0'0'0,"1"0"0"0,5 0 0 0,3 0 0 0,0 6 0 0,6 2 0 0,11 1 21 15,3 4-29-15,0 0 0 0,0 4-5 0,6 3 5 16,-4-1 0-16,-2 0-143 0,0 4 64 0</inkml:trace>
  <inkml:trace contextRef="#ctx0" brushRef="#br0" timeOffset="99728.99">17661 7570 686 0,'-21'7'0'0,"8"5"0"16,-2 5 0-16,8 5 0 0,3 3-13 0,0 3 27 0,3-1 1 16,-1 5 27-16,-2 5-166 0,2-4 73 0,-1-1 41 0</inkml:trace>
  <inkml:trace contextRef="#ctx0" brushRef="#br0" timeOffset="99909.51">16869 7645 118 0,'-22'4'0'0,"2"7"0"0,4 1 0 0,1 6 0 15,7 7 0-15,-5 5 0 0,6 0 0 0,-1 6 0 0</inkml:trace>
  <inkml:trace contextRef="#ctx0" brushRef="#br0" timeOffset="100113.49">16440 7432 584 0,'-29'9'0'0,"1"3"0"0,-5 6 0 0,6 1 0 0,4 7 0 0,0 1 0 0,0 3 59 0,0 1-1 0,-1 1-155 15,7-5 49-15,1-2 1 16,2-5 48-16,3-4-197 31,3-8 85-31</inkml:trace>
  <inkml:trace contextRef="#ctx0" brushRef="#br0" timeOffset="100305.98">15799 6222 228 0,'-10'-6'0'0,"4"3"0"0,6 1 0 0,0 2 0 0,6 2 0 0,17 12 0 0,5 9 90 0,7 4-51 0,2 5-28 0,2 4 132 0,6 5-67 15,5 4-33-15,6 10-119 0,-6-4 38 0,0 2 1 16,-5-5 38-16,-5 0-211 0</inkml:trace>
  <inkml:trace contextRef="#ctx0" brushRef="#br0" timeOffset="100482.53">16151 5931 537 0,'-19'1'0'0,"8"1"0"0,3 5 0 0,8 6 0 0,2 8 0 0,13 6 0 0,7 5 0 0,1 4-2 0,4 3-9 0,-5-3 3 0,4 3-1 0,-2-3-127 16,2 3 55-16,-3 0 0 0</inkml:trace>
  <inkml:trace contextRef="#ctx0" brushRef="#br0" timeOffset="100634.65">16376 5914 439 0,'-9'-9'0'0,"6"4"0"15,3 3 0-15,0 2 0 0,6 2 0 0,11 12 122 0,2 1-50 0,5 5 0 16,0 4-42-16,3 0-161 0,-1 1 68 0,4 7 36 0</inkml:trace>
  <inkml:trace contextRef="#ctx0" brushRef="#br0" timeOffset="100771.29">16738 5748 379 0,'-13'8'0'0,"4"3"0"0,6 12 0 0,3 8 0 0,0 10 13 16,7 2-11-16,11 8 0 0</inkml:trace>
  <inkml:trace contextRef="#ctx0" brushRef="#br0" timeOffset="122166.68">21287 8425 1498 0,'0'0'0'0,"0"0"0"0,0 0 0 0,-1 0 0 0,-2 0 0 0,2 0 0 0,1 0 0 0,0 0 0 0,0 0 300 15,0 4-132-15,0 5-65 0,1 1 165 0,7 3-106 0,1 2-67 0,-1 1-29 0,1 3 24 0,2 5-26 16,0 1-1-16,0 6 42 15,1 0-39-15,-3 2 0 0,1 2-28 0,-1 1 32 32,-3-1 0-32,1 6-23 0,-4-11-9 0,0 0 112 0,0-6-56 0,-1-1-29 0,1-5 176 0,1-1-237 15,1-11-4-15,0-4 0 16,4-2 0-16,5 0 0 0,6-6 0 0,10-15 0 0,7-13 0 0,9-10 0 16,11-12 0-16,9-9 0 0,6-7 0 15,12-14 0-15,-8 7 0 16,0-3 0-1,0 2 0-15,-5 7 0 0,-4 10 0 0,-2 4 0 0,-26 26 0 0,-10 9 0 0,-8 7 0 0,-2 8 0 0,-8 3 0 16,1 0 0-16,-9 4 0 0,-2 2 0 16,0 0 0-16,2 0 0 15,-3 0 0-15,0 0 0 0,0 0 0 0,0 0 0 0,0 2 0 0,0 2 0 16,0-1 0-16,0 2 0 0,-4 0 0 16,1-1 0-16,0-1 0 0,0 1-104 0,0 2-82 0,-1-2-466 15,0 2 307-15</inkml:trace>
  <inkml:trace contextRef="#ctx0" brushRef="#br0" timeOffset="127545.68">23622 8196 802 0,'0'-8'0'0,"0"1"0"0,0 0 0 0,0 1 0 0,0 2 0 0,0-4 0 0,3 2 152 0,-2 3-62 0,1-3-27 0,1 4 176 0,1-4-101 16,-1 3-50-16,0-1-17 0,2 2 120 16,-1 2-77-16,0-2-40 0,2 0 107 0,0 2-73 15,2 0-26-15,-2 0-10 0,3 0 14 0,-1 9-25 16,2 1 1-16,0 1 174 94,5 4-90-94,-1 5-59 0,2-1-26 0,-3 6 120 0,5 3-72 0,1 1-36 0,6 7 8 0,-4-3 11 0,1 2-29 0,-1 4 1 0,2 0-63 0,-1 4-1 0,5 3 46 0,-7-5-29 0,0 0-32 0,-2-1 15 0,-2-3 1 0,-2-3-15 0,3 1 35 0,-6-11-14 0,-2-4-7 0,-1-5-122 0,-2-2 50 31,-1-5 18-15,0 1 33-16,-1-9-296 0,-2 0 149 0,-2 0 52 0,0-3-347 0,0-11 214 0,0-3 97 0,0-2 62 0,0-3-513 0,0-4 283 0,-6 0 142 15,3-2-165-15,-4-10 145 0,1 7 85 0</inkml:trace>
  <inkml:trace contextRef="#ctx0" brushRef="#br0" timeOffset="127739.16">24142 8161 523 0,'0'-5'0'0,"0"-1"0"0,0 0 0 0,0 2 351 0,0 0-157 16,0 0-70-16,0 2-48 16,0 1 531-16,0 1-285 0,-4 0-143 0,-5 15 319 15,-8 11-221-15,-5 8-126 0,-9 14-56 0,-7 10 124 0,-8 6-91 0,-7 10-46 16,-11 9-147-16,5-7 46 0,2-5 28 0,7-10 0 15,11-10-155-15,12-10 91 0,7-4 55 0,15-19 14 16,5-6-596-16,0-4 212 0,0-4 185 0,5-2-611 16,-1-2 370-16</inkml:trace>
  <inkml:trace contextRef="#ctx0" brushRef="#br0" timeOffset="152671.46">21315 9953 1307 0,'-4'-12'0'0,"-1"0"0"0,1 4 0 0,3 0 0 0,1 5 159 0,0-1-61 0,0-2-20 0,0 5 520 0,0-1-280 0,8 2-140 16,4 0-70-16,6 2 227 15,2 9-140-15,4 3-83 0,2 3-37 0,1 7 176 0,2 0-132 0,0 8-119 16,4 4 0-16,-5 0 0 0,2 4 0 0,-2 3 0 0,-2-1 0 16,-1 1 0-16,3 6 0 0,-10-10 0 0,0 1-44 15,-5-5 33-15,1-4 1 0,-6-1-499 0,4-2 251 16,-8-10 62-16,1-5 85 0,-3-6-444 0,-2-4 258 16,0-3 130-1,0 0-413-15,0-10 277 0,0-12 132 16</inkml:trace>
  <inkml:trace contextRef="#ctx0" brushRef="#br0" timeOffset="152846.99">21869 9847 2127 0,'1'-15'0'0,"2"6"0"0,-3 1 0 0,0 4 0 0,2 1 0 0,-2 3 0 0,0 0 0 0,0 15 523 0,-8 11-242 0,-5 7-122 16,-4 12-61-16,-6 8 354 0,-7 10-198 15,-1 2-217-15,-8 5-37 0,-1 8 0 0,-6 1 0 16,3 0 0-16,-2 2 0 0,11-23 0 15,8-11-35-15,5-9-499 0,7-11 285 0,3-3 153 16,8-13 24-16,3-10-609 0,0-1 321 0,0 0 162 16,0 0 80-16</inkml:trace>
  <inkml:trace contextRef="#ctx0" brushRef="#br0" timeOffset="154171.1">17007 11145 806 0,'0'0'0'0,"-5"0"0"0,1-2 0 0,-1 1 0 0,2 1 0 0,-2-5 164 0,1 4-63 0,-1-1-23 0,2-1-8 16,2 3 183-16,-2-2-108 0,3 0-54 0,0 0 68 15,-2 2-52-15,2 0-39 0,0 0-1 32,0 0 66-32,0 0-48 0,0 0-24 0,0 0 155 0,0 6-94 0,0 5-42 0,0-2-1 15,0 3 20-15,0 3-31 0,-2-3 10 0,2 4-40 16,0-3 31-16,0-2 1 0,0 2-32 0,0-1-55 15,0-6 23-15,0 1 0 0,4-3 32 0,-1-1-85 16,1-3 43-16,2 0 9 0,0-3-99 0,-1-5 47 16,0-8 36-1,-2-1-7-15,0 0-38 0,0-1 20 0,-1 0 1 0,-2 1 11 16,0 3 45-16,0 1-13 0,0 1-16 0,-5 2-13 0,-3 8 194 0,0-1-80 16,-4 3-46-16,3 0 88 0,-2 12-59 15,0 3-10-15,3 2 13 16,2 1-15-16,3 2 0 0,1 0-12 0,2 0-137 0,0-1 73 15,0-6 20-15,3 1 4 0,5-3-84 0,4-1 43 16,-2-6 28-16,0 0-3 0,0-4-136 16,1 0 53-16,-2-1 43 0,-1-6 2 0,0-5 32 15,-2-3-34-15,-3 1 147 0,1-5-61 0,-3 2-28 0,-1-1 0 16,0 0 93-16,0 0-48 16,0 6-28-16,-3 1 3 0,-2 0 82 0,-1 5-37 15,-2 2-57-15,2-2-22 0,-1 6 0 0,1 0 0 0,0 0 0 16,2 10 0-16,0-1 0 15,2 0 0 17,2 1 0-32,0 0 0 0,0-1 0 0,0-1 0 0,0 1 0 0,0-4 0 0,1 1 0 0,0-4 0 0,4 2 0 31,-2-3 0-31,3-1 0 0,-1 0 0 0,0 0 0 0,-2 0 0 16,2-5 0-16,-2-3 0 0,0-1 0 0,1 2 0 0,-2-2 0 0,-1 1-6 0,-1 0-9 0,0 2-10 15,0 1 71-15,0 0-46 0,-1 4 0 0,-5 1 0 16,0 0 0-16,1 0 0 15,-2 0 0-15,4 6 0 0,-1 0 0 0,2 0 0 0,-1 1 0 16,2-3 0-16,1 3 0 0,0-2 0 16,0-3 0-16,0-1 0 0,0-1 0 0,1 0 0 0,4 0-104 15,-2 0-5-15,0 0 19 0,-2 0 30 16,1 0-27-16,0 0 25 16,-2-1-10-16,0 0-368 15,0 0 200-15,0-1 102 0,0 2 50 0</inkml:trace>
  <inkml:trace contextRef="#ctx0" brushRef="#br0" timeOffset="172785.03">23220 10186 1666 0,'-4'0'0'16,"1"0"0"-16,0 0 0 0,-1 0 0 0,2 0 0 0,1 0 0 0,1 2 0 0,0 3 486 0,0 1-224 0,1 3-104 0,10 2-65 15,0 2 63-15,-1 3-60 0,6 1-29 0,-2 1-1 0,2 5-20 0,-3-3-9 16,2 3 0-16,-3 2 122 16,1 1-61-16,-2-1-31 0,0 5 161 15,-2-4-100-15,-4-2-47 0,2-1-81 0,-2-2 0 0,-2-1 0 16,4-1 0-16,-3-5 0 0,-2-5 0 0,1 0 0 15,1-5 0-15,-1 1 0 0,2 0 0 16,0-5 0-16,4 0 0 0,1-4 0 0,1-3 0 0,8-10 0 16,2-7 0-16,5-5 0 0,3-6 0 15,8-7 0-15,2-6 0 0,12-8 0 16,-5 5 0-16,8-5 0 0,2 5 0 0,0-2 0 16,-4 7 0-1,2 0 0-15,-19 17 0 0,-6 5 0 0,-5 9 0 0,-9 6 0 16,-5 3 0-16,0 1 0 0,-6 4 0 15,-3 1 0-15,-1 0 0 0,0 0 0 0,0 0 0 0,0 2 0 0,-1 1 0 0,-3-2 0 16,3-1 0-16,1 2 0 0,-2-2 0 0,2 0 0 16,0 0 0-16,-1 0 0 0,1 0 0 15,0 0 0-15,0 0 0 0,0 0 0 16,0 0 0-16,0 0-8 0,0 0-126 0,0 0 56 16,-2 0-1333-1</inkml:trace>
  <inkml:trace contextRef="#ctx0" brushRef="#br0" timeOffset="181542.44">21628 12218 1417 0,'-5'0'0'0,"0"-3"0"0,-2-3 0 0,3 1 0 0,-1-1 0 0,2 6 146 0,-1-1-55 0,2-1-27 0,2-1 490 15,0 3-259-15,0 0-119 0,2 6 191 0,8 7-166 0,4 4-82 0,6 2-41 0,4 4 146 0,1 5-85 16,1 2-79-16,1 1-60 16,4 3 0-16,-4-1 0 0,2 8 0 0,1 7 0 0,-2-3 0 0,-5 2 0 0,-2-3 0 0,-5 0 0 0,-1-2 0 0,-3 0 0 15,-3-12 0 1,-4-4 0-16,-2-4-64 0,-2-5 32 0,0-8-424 0,3 1 206 0,-4-10 92 16,0 0 61-16,0-2-438 0,0-13 249 0,0-9 116 0,0-10-485 15,0-7 309-15</inkml:trace>
  <inkml:trace contextRef="#ctx0" brushRef="#br0" timeOffset="181719.96">22048 12230 1601 0,'0'-12'0'0,"0"-2"0"0,0 5 0 0,0-2 0 0,0 6 0 0,0 3 425 0,0 0-194 15,0 2 310-15,-2 0-252 16,-2 4-117 0,-1 14-73-16,-3 6 468 0,-6 7-561 0,-2 10-6 0,-7 5 0 0,-5 9 0 0,-4 1 0 15,-2 5 0-15,-3 3 0 0,-9 3 0 0,2 3 0 0,-9 5 0 16,8-17 0-16,7-7 0 0,6-8 0 15,8-11-620-15,10-8 225 32,3-3 114-32,11-15 129 0,0-6-358 0</inkml:trace>
  <inkml:trace contextRef="#ctx0" brushRef="#br0" timeOffset="183396.48">16297 14182 1080 0,'-3'0'0'0,"0"0"0"0,-3-2 0 0,3 0 0 0,-1 0 0 0,0 1 0 0,1-1 118 0,-1 2-42 0,1-2 1 0,1 2 244 0,-2-1-143 16,-2 1-62-16,4 0 91 63,-1 0-86-63,0 0-43 0,1 0 1 0,-2 3 66 0,1 6-46 0,-1-1-36 0,3 3 52 0,-1 2-40 0,2-1 1 0,0 5-41 0,0-2 105 0,0 0-57 0,0 1-23 0,0-1-1 0,2-3-7 0,4 0-16 15,1 2 9-15,-1-6-37 0,3-2-1 0,-1 0 29 16,0-6 0-16,0 0-23 15,1 0 8-15,0-3 15 0,-4-6-62 16,0-8 30-16,-1 0-1 0,1-5 14 0,-4-2-157 0,1-3 66 0,-2-1 44 0,0 1 9 16,0-1-80-16,-2 4 39 15,-5-4 29-15,0 9-14 0,1 5 35 0,-3 0-24 0,-2 7 19 0,0 6 154 16,-3 1-79-16,2 4-39 0,0 16 152 0,0 8-81 16,3 1-44-16,1 3-7 15,0 4 63-15,7-4-29 0,1-3-24 0,0-1-18 16,0-1-31-16,6-6 0 0,3 2 0 0,4-9 0 15,1-1 0-15,-2-7 0 0,4-3 0 0,-2 0-104 16,0-3 45-16,-3 0 19 16,0-11-24-16,-1-5 22 0,-2-2 0 0,-1-5 5 0,-3 2 56 0,-2-4-41 15,0-2 9-15,-2 5-13 0,0-2 58 0,0 1-3 16,0 7-41-16,-4 1 54 0,-2 4-25 16,-2 1 13-16,0 5-35 15,-2 1 144-15,0 4-66 0,-3 2-22 0,1 13-17 0,3 4-34 16,-2-1 0-16,2 5 0 0,5-1 0 0,-2-1 0 15,5 1 0-15,1-3 0 0,0-1 0 0,0 1 0 16,0-5 0-16,3-3-76 0,5-2 27 0,0-2 13 16,2-3 0-16,0-2-125 0,-1-2 55 15,0 0 41-15,1-4 14 16,-2-8 19-16,1 0-1 0,-3-2-25 0,-1-3 94 0,-2 2-36 0,-2-2-1 0,1 3-35 16,-2-1 144-16,0 3-65 46,0 1-14-46,0 3-23 0,-5 3 137 0,-1 1-71 0,0 3-19 0,-5 1-3 0,3 1-8 0,-1 13 1 0,0 0 22 0,1 5-43 0,3-1 6 0,0 2-28 16,4-2-13-16,1-3-1 0,0 2 2 16,0-3 35-16,3-2-305 0,5-1 141 0,3-4 57 0,1-4-139 15,1-3 86-15,0 0 54 0,0 0 0 16,-1-6 10 0,-2-6-1-16,-2-3 38 0,-2-2 75 0,0-2-38 0,-3-1-8 0,-3 2-29 0,0-2 226 0,0 3-113 15,0-2-54 1,-9 2-29-16,1 1 281 0,-1 6-137 0,-2 2-31 0,0 5 53 15,-2 1-50-15,1 2-37 0,-1 0 9 0,1 6-120 16,3 7 37-16,1 4 0 0,1 1-10 16,2-1 23-16,1 2 10 0,3-3 1 15,1 0-306 1,0-2 144-16,0-4 52 0,3-1 49 0,7 3-780 0,-1-7 395 0</inkml:trace>
  <inkml:trace contextRef="#ctx0" brushRef="#br0" timeOffset="184177.2">16306 14260 813 0,'-4'0'0'0,"-1"0"0"0,0 0 0 0,-2 0 0 0,4 2 0 0,-1-2 0 0,3 4 237 0,-2 0-101 0,1 1-49 0,1 0 92 0,1-1-76 0,0 2-33 16,0-2-41-16,0 0 7 15,0-1 0-15,0 1 9 16,0-1-244-16,0-2 118 0</inkml:trace>
  <inkml:trace contextRef="#ctx0" brushRef="#br0" timeOffset="187862.45">23011 12230 1979 0,'0'0'0'0,"0"0"0"0,0 0 0 0,-4 0 0 0,4 0 0 0,0 0 0 0,0 0 214 0,0 0-89 0,0 0 129 15,7 0-99-15,2 6-63 0,7 4-27 0,1 0 200 16,2 4-114-16,2 3-56 0,4 6-19 16,-1-1 103-16,2 4-71 0,1 3-34 0,4 5-1 15,0-2-47-15,0 6-26 0,-4-3 0 0,-2-4 0 16,-4 0 0-16,-3-1 0 0,-5-3-92 0,1 2 63 15,-9-10 29-15,-1-3 0 0,-3-2-471 16,-1-6 236 0,0 1 61-16,0-9 81 0,-1 0-525 0,-7 0 289 0,4-7 145 0,0-12 71 15,-1-5-496-15</inkml:trace>
  <inkml:trace contextRef="#ctx0" brushRef="#br0" timeOffset="188052.94">23459 12182 2187 0,'-4'-10'0'0,"-4"1"-4"0,3 3-3 0,2 3 0 0,2-1 1 0,-3 4 0 0,-1 0 496 0,1 0-231 16,-7 10 455-16,0 7-403 0,-4 9-311 0,-4 1 0 0,-7 13 0 15,-6 5 0-15,-5 6 0 0,-1 0 0 0,-2 5 0 0,-2 4 0 0,-1 0 0 16,3-2 0-16,-3 0 0 0,16-16 0 16,4-9 0-16,10-8-281 0,6-9-19 0,5-6 46 15,2-5-633-15,0-5 430 16,3 0 209-16</inkml:trace>
  <inkml:trace contextRef="#ctx0" brushRef="#br0" timeOffset="198105.82">26594 3499 1510 0,'-9'-7'0'0,"-3"3"0"0,6 0 0 0,1 2 0 0,-1 1 0 0,2-2 0 0,3 3 0 0,-3 0 267 16,4 0-120-16,0 0-54 15,0 0 196-15,7 0-126 0,7 0-62 0,6 4-22 0,2-1 145 0,1 0-93 16,4-3-46-16,0 3 40 16,2-2-44-16,1 0 10 0,-2-1-53 0,-4 2-208 15,-1-2 103-15,-1 0 53 16,-2 0-461-16,3 0 266 0,-8 0 119 0,-2 0 17 15,-4 0-645-15,-4 0 334 0,-2 0 173 0,-1 0 77 32</inkml:trace>
  <inkml:trace contextRef="#ctx0" brushRef="#br0" timeOffset="198349.17">26765 3314 1056 0,'-8'2'0'16,"1"2"0"-16,1 2 0 0,0 3 0 0,-2 0 0 0,0 4 189 0,0 4-80 0,1 2-35 0,0 4 246 0,-3 0-141 15,2 6-70-15,-7 2-33 0,5-4-8 0,-3 2-30 16,-2-2 0-16,4-2-32 0,-5-3 0 0,2 1 42 0,1-11-10 16,5 0 70-16,-3-8-35 0,7-2 0 0,-1-2 42 15,1 2-29-15,4-2-10 0,0 0-37 0,0 0 142 16,0 0-72-16,9 0-35 0,6 0 58 16,1 0-52-16,3 0 0 0,5 0-42 15,-2 0-39-15,4 0-1 0,2 0 50 0,-5 0-10 0,0 0-324 16,1 0 161-16,-2 0 82 0,-3 0-568 15,2 0 271-15,-6 0 162 16,-4 0-213-16,1 0 177 0,-5 0 87 0,1 0 45 0,-1-4-419 0,-6-3 236 16</inkml:trace>
  <inkml:trace contextRef="#ctx0" brushRef="#br0" timeOffset="198490.79">26797 3559 534 0,'-12'-2'0'15,"4"-2"0"-15,-3 2 0 0,6 0 0 0,-2 2 268 0,-1 0-115 0,3 2-57 0,0 7 392 0,4 6-230 16,-1-2-109-16,2 6-56 0,0 0 282 0,0 5-160 15,0-1-94-15,0 0-43 0,0 2-147 0,2-1 52 16,2 2 27-16,1 0-516 0,-1-3 267 0,0-2 138 16,-1-2 70-16,-1-1-590 0,-2-3 265 0</inkml:trace>
  <inkml:trace contextRef="#ctx0" brushRef="#br0" timeOffset="198647.37">26598 3817 1256 0,'-8'0'0'0,"0"0"0"0,-1 0 0 0,3-3 0 0,2 2 0 0,4 1 178 0,0 0-70 0,0 0-35 16,7 0 430-16,6 0-223 0,6 0-126 16,3 1-58-16,2 2 174 0,5 0-116 15,-1-3-58-15,3 1-388 0,-4 0 160 0,-2-1 85 0,0 2 43 0,0-2-621 16,-3 3 327 0,1-2 171-16,-5-1-307 0</inkml:trace>
  <inkml:trace contextRef="#ctx0" brushRef="#br0" timeOffset="199213.42">26344 3419 1880 0,'-22'0'0'0,"0"0"0"0,7-1 0 0,5 1 0 0,1 0 0 0,6 0 0 15,-1 0 0-15,4 4 292 0,0 1-131 0,0 6-63 0,9-2-29 0,6 1-100 0,-3 4 34 16,5-1 9-16,-3 1-223 0,2-2 124 0,-2 0 63 16,0 3 30-16,-5-3-142 0,-1 3 96 15,-3 1 34-15,-2-4 83 0,-2 3-100 0,-1 1 23 0,0-1-44 16,-1-1 334-16,-7 1-154 16,1-2-68-16,0-1-17 0,-3 0 155 0,5 0-58 15,-3 3-49-15,2-4 162 0,2-1-111 0,0 1-57 0,-1 1-28 16,4-2 94-16,1 3-51 0,0-1-41 15,0-1-33-15,0-1-34 0,3 1 0 0,5 1 0 16,4 1 0-16,2-2 0 0,-2 0 0 0,1 0 0 16,1-1 0-16,-2 1 0 0,1 2 0 15,-6-2-113-15,0-3 38 16,-2 3 13-16,-4-1-5 0,-1 0 14 0,0 2-2 0,-6-4 6 16,-8 1 136-16,-5-2-58 0,-2 0 1 0,-2 1-58 15,-1-1 157-15,2-2-63 0,0 0-35 16,3-2-3-16,1 1 74 0,1 1-102 0,6-4 0 0,3-1 0 15,5 0 0-15,3 1 0 0,0 1 0 16,0 4 0-16,11-3 0 0,7 3 0 0,7-1 0 16,4-1 0-1,4 4 0-15,5-2 0 0,1 0 0 0,1-1-8 0,-2 1-107 0,6 1 57 16,-1 0-279-16,3-2 105 0,-4 1 97 0,-2-4-492 78,4-1 295-78,0-1 147 0,-2 0 74 0</inkml:trace>
  <inkml:trace contextRef="#ctx0" brushRef="#br0" timeOffset="199707.6">27190 3381 1092 0,'0'-17'0'0,"0"5"0"0,0 1 0 0,3 1 0 0,3-1 0 0,5 3 358 0,2 5-161 0,4 3-79 0,0-3-41 16,3 3 135-16,0 0-79 15,0 6-52-15,-4 5-123 0,1 1 40 0,-7 3 0 16,3-2-35-16,-7 3 32 0,-2 0 1 15,-4-1 41-15,0 0-58 0,0-1 29 0,-7 3 9 0,-2-5 20 16,-3 1 78-16,-2-2-41 0,3-1-71 0,-2 1 16 16,0 1 155-16,5-3-77 0,0-3-26 0,0 2-44 15,1 1 13-15,-1-3-3 0,4 4-115 16,1-2 53-16,3-1 31 0,0 1 0 16,0 1-572-16,0-2 286 0,0 2 111 0,2-4 84 15,0 1-537-15,4 0 293 0,-3 1 146 0,0 0 73 16,0 3-151-16,-2-2 135 0,-1 1 63 0,0-1 162 15,0 1-73-15,-1 1-32 16,-7 4 514-16,0-4-268 0,2-1-139 0,-3 4-69 0,1-2 252 0,0 2-155 16,0 3 21-16,-1-5-73 0,4 0 260 0,0 3-149 15,1-3-76-15,1 1-38 0,0 3-225 0,0-6 89 16,2 0 50-16,1-1-339 16,0-3 193-16,0 0 98 15,0-1-224-15,0-1 108 0,0-3 83 0,0 0 43 0,0 0-45 0,0-9 28 16,0-2-8-16,0-3 37 0,0-5 83 0,0 0-41 15,1-4-1-15,6 1-40 0,4-3 139 16,2 3-65-16,1 1-38 0,4 3 318 0,0 0-161 0,5-3-39 16,-3 9 140-16,4 0-102 0,0 4-58 15,5 5-30-15,-2 1 24 0,5 2-18 0,-7 0-18 0,0 13-18 16,-4 6 134-16,-2 1-68 0,-3 4-32 16,-1 2 9-16,-5-2 80 0,-6 3-61 15,0-4-31-15,-2 2-105 0,-2-2 38 0,0 1 8 16,0-5-408-16,0 0 218 0,0-5 109 0,-4-1 55 15,1-3-754-15,-2 0 346 0,-2-6 198 0,2-4 95 16</inkml:trace>
  <inkml:trace contextRef="#ctx0" brushRef="#br0" timeOffset="200091.57">27357 3822 698 0,'-5'2'0'0,"-2"1"0"0,2-2 0 0,2 1 0 0,-1-1 0 0,3 2 0 0,1-3 487 0,0 3-225 15,0-2-113-15,8 0 61 0,5 1-86 0,4-1-35 16,-1-1-478-16,3 3 212 0,-2-2 108 0,-1 3 53 16,-2-2-571-16,3 2 269 0,-11 0 147 0,2 2 69 15,-5-2-11-15,0 1 36 0,-3 4 77 0,0-4 0 0,-6 3 21 0,-5 0-42 16,-3 0 21-16,3-1 381 0,-2 1-236 0,3-2-87 16,0-3 436-16,4 1-208 15,-2-2-139-15,5 1 16 0,1 1-61 0,2-4-37 31,0 0-1-31,4 0-26 0,6 0-377 0,3-2 188 0,0-1 104 0,0-4-232 0,1-1 158 16,-2-1 80-16,0 0 38 0,-4-1-494 0,1-3 244 0,-4 2 128 16,-3-1 63-16,-1-2 37 0,-1 3 25 0,0-2 0 15,0 2 0-15,-1 0 0 16,-5 2 0-16,-2 3 0 16,1-2 345-16,-2 5-210 0,-1-2-42 0,4 4-53 15,-3 1 249-15,4 0-63 0,0 0-98 0,1 5 98 16,-2 3-85-16,5 2-56 0,0 2-192 0,-1-1 72 0,0 3 36 0,1-2 0 15,1 2-388-15,-3 1 208 0,2-3 107 0,-1-2 55 16,-2-2-454-16,2-1 236 0</inkml:trace>
  <inkml:trace contextRef="#ctx0" brushRef="#br0" timeOffset="200498.48">27079 3402 1030 0,'-22'-9'0'0,"1"7"0"0,1-1 0 0,10 3 0 0,0 5 0 0,4 8 0 0,3 4 193 16,3 5-78-16,0 1-30 0,0 2 272 0,2 2-159 16,5 1-81-16,7-1-40 15,-1 0 93-15,2 3-57 0,-3-7-43 0,4-2-9 16,-3-4-24-16,-3 3 0 0,5-3 0 0,-2 0-67 16,-4-5 29 15,-1 0 0-31,-1 2-3 0,-2-2 0 15,-3 1 41-15,4 4 10 0,-5-5-95 0,-1 3 40 0,0 0-13 0,-5 2 1 0,-4-1 16 0,-3 6 19 0,1-5-24 0,-3-1 31 0,-2-2-17 94,4-1 3-94,-3-1-1 16,-1 1-29-16,2-5 33 0,0-2-3 0,4-5 10 0,-1 0-9 0,2-1 5 0,-1 0-2 0,3 0 162 0,2 0-78 0,2-1-35 0,-1 0 0 0,4-4 250 0,-1 4-127 0,1-3-79 0,0 4 60 0,0 0-129 0,7 0-36 0,7 0 0 0,5 4 0 0,7 6 0 0,3-1 0 0,7 2 0 0,4 4 0 15,5-3 0-15,6 2 0 0,2 1 0 0,2-1 0 16,5-1 0-16,3-1 0 0,12 2 0 0,-10-7 0 0,-1 1 0 0,-1-5-774 16,2-2 257-1,-3-1 239-15,9 0 112 0,-16-1-821 0</inkml:trace>
  <inkml:trace contextRef="#ctx0" brushRef="#br0" timeOffset="200647.58">28526 4043 3073 0,'-1'0'0'0,"-2"0"0"0,1-1 0 0,0 0 0 0,0-2 0 0,0 1 0 0,0 1 0 0,0-1 288 0,1 1-126 0,-1-1-54 0,2-1-926 16,0 0 418-16</inkml:trace>
  <inkml:trace contextRef="#ctx0" brushRef="#br0" timeOffset="205094.12">26484 4640 518 0,'-9'-21'0'0,"4"10"0"16,-2 2 0-16,2 0 0 0,4 3 0 0,-3 4 289 0,2-1-116 0,2 3-72 0,0 0 224 0,0 0-144 0,0 0-71 15,0 0-36-15,2 5 113 0,3 7-79 0,2-4-35 16,1 6 87-16,2 2-61 16,-2 1-31-16,2 3 10 0,-4 1 86 0,0 1-63 15,2 1-32-15,-3 3 0 0,-2 0 102 16,1 6-58 0,-3-6-42-16,1 1 9 0,1 1-42 0,-3 0 0 15,0 1 0-15,0 0-8 0,0-9 8 16,0 1 0-16,1-4 41 0,1-2-42 0,-1-8 1 0,5 4 10 0,1-11 17 0,7 0-3 0,6-11-62 0,8-13 0 31,8-9 0-15,12-7 0-16,4-9 0 0,8-6 0 0,9-1 0 0,5-4 0 0,3 0 0 0,9-6 0 15,-17 16 0-15,-9 6 0 0,-10 8 0 0,-11 7 0 0,-8 8 0 0,-6 3 0 16,-13 9 0-16,-7 4 0 0,-1 4 0 0,-3 0 0 16,1-2 0-16,-2 3 0 0,0 0 0 0,0 0 0 15,0 0 0-15,0 0 0 0,0 0 0 0,0 0 0 16,0 0 0-16,0 0 0 0,0 0 0 15,0 0-208-15,0 0 93 0,0 0 31 0,0 0-332 16,0 0 189-16,0 0 94 0,-3 4 48 0</inkml:trace>
  <inkml:trace contextRef="#ctx0" brushRef="#br0" timeOffset="206453.88">26284 6259 1108 0,'-6'-13'0'0,"-1"4"0"0,1 4 0 0,2-3 0 0,-1 1 0 0,4 5 0 0,1 0 0 0,0 0 125 0,0 2-43 0,0 0-1 15,0 0 106-15,0 9-79 0,6 5-35 0,-1 1 199 0,7 3-117 31,-4 3-49-31,5 0-38 0,-1 3 120 0,-1 0-74 32,0 3-39-32,0 0 1 0,3 2 15 0,-2-3-10 0,-3 1-43 0,3-3 0 0,-3 3-10 0,2-3 10 0,-1 4 9 0,0-8 20 15,-3-1-29-15,2-4-1 0,-3-2 40 0,0-5 0 0,2 3-30 16,-5-8-9-16,2-3 116 16,0 0-58-16,6-6-29 0,4-12-13 15,5-7-54-15,3-7 0 0,3-6 0 0,9-5 0 0,3-5 0 16,4-2 0-16,12-5 0 15,-6 1 0-15,3 1 0 0,5 1 0 0,2 2 0 0,-2 8 0 0,3-5 0 16,-19 20 0-16,-6 4 0 0,-6 8 0 16,-8 5 0-16,-8 3 0 15,3 3 0-15,-12 1 0 0,-1 3 0 0,0 0 0 0,-2 0 0 0,0 0 0 16,0 0 0-16,0 0 0 16,0 0 0-16,0 0 0 0,-2 3 0 0,0-3 0 0,2 0 0 0,-1 0 0 15,1 0 0 1,-1 0 0-16,1 0 0 0,-1 0 0 0,1 0-477 0,-2 0 136 15,2 0 151-15,0-3-660 0,0 0 406 0,0 1 204 0,-1-6 91 0</inkml:trace>
  <inkml:trace contextRef="#ctx0" brushRef="#br0" timeOffset="211890.6">26108 8053 1173 0,'2'3'0'0,"-2"-1"0"0,0 1 0 0,0 0 0 0,0 2 0 0,1 0 0 0,0-1 70 0,2 3 0 0,4 3 346 0,1 1-188 16,5 3-96-16,4 6-37 15,3 1 232-15,3 6-147 0,7 3-72 0,1 4-36 0,2 0 113 0,3 7-65 31,-7-2-47-31,1-2 10 0,-3 1 0 0,-1-2-48 0,-4-2 0 0,2 5-100 16,-8-12 45-16,-2-1 27 16,-3-4-97-16,-3-2 62 0,-1-4 32 0,-2 1 8 15,-4-10-356-15,0-4 176 0,-1-3 45 0,0 0 58 0,0 0-482 0,-2-2 245 16,-5-11 137-16,2-5-418 0,-1-5 273 0</inkml:trace>
  <inkml:trace contextRef="#ctx0" brushRef="#br0" timeOffset="212083.08">26565 8092 2363 0,'-6'-8'0'0,"-1"-1"0"0,0 3 0 0,4 4 0 0,0 0 0 0,-3 2 0 0,-1 0 0 0,-5 10 374 0,1 10-159 0,-5 4-94 0,-6 7 164 0,-5 7-123 16,-2 7-63-16,-5 7-31 0,-8 7 141 0,4 0-174 15,-1 0-35-15,2-1 0 0,4-6 0 0,7-10 0 16,1-1 0-16,18-17-369 0,6-7 120 0,1-6 143 15,0-2-786-15,1-3 442 0,1 3 150 0,2-2 136 16</inkml:trace>
  <inkml:trace contextRef="#ctx0" brushRef="#br0" timeOffset="214070.93">15407 7706 1183 0,'-7'-10'0'0,"0"-3"0"0,3 7 0 0,-1-1 0 0,1 0 0 0,-3 1 0 0,2 5 0 0,-1-2 346 0,4 3-160 0,-2 0-74 0,2 0-37 16,-1 1 107-16,1 8-64 0,1 0-44 0,1 2 32 0,0 2-35 0,0-1 1 16,0 0 73-16,0 0-44 0,3 0-37 15,2-3 0-15,0-1 43 0,-1 1-34 16,3-4-1-16,-2 2-26 0,2-6 30 0,-2-1-39 15,1 0 0-15,0 0 0 0,0 0-28 0,0 0 10 16,-1-8 18-16,-2-3-24 0,-1-4-1 0,-1 1 25 16,1-1-38-16,-2 1 47 0,0-2-15 15,0 3 4-15,-3 0 33 0,-2 3-1 0,-6 2-42 16,-3 2 14-16,3 4 71 0,-4 2-110 0,2 0 0 0,0 10 0 16,1 3 0-1,3 3 0-15,3 0 0 0,4 2 0 0,2-4 0 16,0 3 0-16,6-4 0 0,5 0 0 0,2-3 0 15,5-5 0-15,-1-2 0 0,1-3 0 16,0 0 0-16,1 0 0 0,-3-3 0 0,-4-8 0 0,1 0 0 0,-4-4 0 16,-4 1 0-16,2 0 0 0,-6-1 0 15,-1 1 0-15,0 2 0 0,0 2 0 0,-8 3 0 16,-3 0 0-16,-1 3 0 0,-1 3 0 16,0 1 0-16,-2 0 0 0,1 4 0 0,4 5 0 15,1 1 0-15,3 0 0 0,3 2 0 0,2-1 0 16,1-2 0-16,0 2 0 0,1-3 0 0,7-2 0 15,2 0 0 1,3-5 0 0,1-1 0-16,0 0 0 0,-2 0 0 0,0-7 0 0,0-2 0 0,-4-2 0 0,-2-3 0 0,-2 3 0 0,-3 0 0 0,-1 0 0 31,0 3 0-31,0-1 0 0,-10 3 0 0,0 4 0 16,-5 1 0-16,3 1 0 0,-4 0 0 0,2 8 0 0,0 2 0 0,5 1 0 15,1 3 0-15,2 1 0 0,2-3 0 0,3 2 0 16,1 2 0-16,0-3 0 0,4-3 0 0,6 0 0 15,3-5 0-15,4 0 0 0,1-3 0 0,-4-2 0 16,2 0 0-16,-4-2 0 16,-2-7 0-16,1-4 0 0,-5 0 0 0,-3 0 0 15,-3-2 0-15,0 1 0 0,-1-1 0 0,-12 1 0 0,-1 3 0 32,0 3 0-32,-5 2 0 0,-1 5 0 0,3 1 0 0,-2 0 0 0,2 0 0 0,5 5 0 15,2 5 0-15,5 1 0 0,4 3 0 16,1-3 0-16,0 2 0 0,6-1 0 0,8 0 0 0,5-4 0 15,1-2 0-15,1 0-14 0,0-6-122 0,1 0 41 16,-5 0-88-16,-1 0 73 0,-5-3 37 0,-2 0-10 16,-3-6 117-1,-6 2-35-15,0-3 0 0,-4 3 348 0,-8 0-191 0,-6 1-106 0,1 1 59 0,-3 4-109 32,1-1 0-32,-1 1 0 0,3 1 0 0,3 0 0 0,2 0 0 0,3 0 0 0,5 3 0 0,4 3 0 15,0 0 0-15,0 1 0 16,4 0-342-1,10 3-222-15,3-3 271 0</inkml:trace>
  <inkml:trace contextRef="#ctx0" brushRef="#br0" timeOffset="-214226.4">13559 9457 1496 0,'-7'-7'0'0,"-1"-3"0"0,2 5 0 0,-1-1 0 0,1 3 0 0,-2-1 0 0,2 1 0 0,0 0 0 0,-2 3 229 0,0 0-96 31,2 0 246-31,0 7-171 0,-1 5-86 0,-1 3-34 0,3 3 109 0,0 0-81 0,0 2-40 0,2 0 1 16,2-2 194-16,-3 2-108 0,4-3-68 0,0-1-30 16,0-5 100-16,0 0-114 0,0-2-51 0,2 2 0 15,3-11 0-15,2 3 0 0,2-3 0 0,3-3 0 16,-3-4 0-16,3-10 0 0,-2-4 0 0,-2 1 0 16,-1-4 0-1,-5 1 0-15,2 2 0 0,-2-4 0 0,-2 7 0 0,0 0 0 16,-2 1 0-16,-8 4 0 15,-1 2 0-15,-5 6 0 0,1 5 0 0,-6 0 0 0,2 0 0 0,-1 17 0 16,0 2 0-16,4 3 0 0,5 2 0 0,1 1 0 16,5-1 0-16,3-2 0 0,2 1 0 0,0-5 0 15,2-3 0-15,9-1 0 0,4-8 0 0,3 0 0 16,2-4 0-16,-2-2 0 0,1 0 0 16,0-10 0-16,-5-5 0 0,1-2 0 0,-3 1 0 15,-5-1 0 1,-2 0 0-16,-4 0 0 0,-1 1 0 0,0 1 0 0,0 0 0 0,-1 3 0 15,-10 4 0-15,2 4 0 0,-2 0 0 16,-1 4 0-16,0 0 0 0,0 0 0 0,4 10 0 16,1 3 0-16,2 2 0 0,1 2 0 0,0 1 0 0,4-2 0 15,0-1 0-15,3-1 0 0,5 1 0 0,1-3 0 16,3-2 0-16,0-3 0 16,-3-3 0-16,2-1 0 0,-2-3 0 0,-3 0 0 0,2 0 0 15,-4 0 0-15,-3-6 0 0,2-2 0 0,-3-2 0 16,0 2 0-1,0-1 0-15,-3-1 0 0,-2 3 0 0,-1 2 0 0,-2-1 0 0,2 2 0 16,-2-1 0-16,2 5 0 0,1-2 0 0,1 2 0 16,-1 0 0-16,2 0 0 0,-1 0 0 0,3 0 0 15,1 0 0-15,0 0 0 0,0 0 0 0,0 2 0 16,5-2 0-16,3 0 0 16,0 0 0-16,-2 0 0 0,1 0 0 0,0-2 0 15,-3-3 0-15,-1 0 0 16,-1-1 0-16,0 0 0 0,-2 1 0 0,0-1 0 15,0 1 0-15,0 2 0 0,-5 1 0 0,-1 1 0 16,-1-1 0-16,0 2 0 0,1 0 0 0,1 0 0 16,0 0 0-16,0 0 0 0,2 0 0 0,1 0 0 0,1 3 0 0,1 1 0 15,0-3 0-15,0 1-439 0,0-2 17 0,1 2 184 16,3-2 106-16,0 0-363 16,1 0 230-16</inkml:trace>
  <inkml:trace contextRef="#ctx0" brushRef="#br0" timeOffset="-211286.39">15410 7740 865 0,'0'-4'0'0,"0"0"0"0,0 1 0 16,-1 1 0-16,1 0 0 0,-2-1 0 0,-1 1 0 0,3 0 221 0,-1-1-92 0,1 1-46 0,0 2 199 0,0-1-123 0,0 1-52 0,0 0-40 0,0 0-37 0,0 0 7 0,0 0 0 0,0 0-162 0,0 0 90 0,0 0 31 0,0 1 0 0</inkml:trace>
  <inkml:trace contextRef="#ctx0" brushRef="#br0" timeOffset="-210850.79">13590 9578 0 0,'-12'0'0'0,"1"0"0"0,3 0 0 0,2-2 0 0,3 2 0 0</inkml:trace>
  <inkml:trace contextRef="#ctx0" brushRef="#br0" timeOffset="-199129.93">25549 10401 1222 0,'0'-7'0'16,"-3"2"0"-16,-3-1 0 0,2 0 0 0,3 3 106 0,-2 1-34 0,1-1-7 0,2 3-40 0,0 0 442 15,0 0-216-15,2 5-106 0,2 5 159 16,6 6-138-16,-1 2-65 0,1 3-32 0,1 1 118 15,-1 7-74-15,-1 3-30 0,2-5 59 0,-2 3-53 16,-2 0-26-16,1-1 0 16,1 2 20-16,-1 3-36 0,-4-7-10 0,3 3-6 15,-2-7-31 1,1-1 0-16,-4-3 0 0,4-1 0 0,-2-10 0 0,3-3 0 0,2-5 0 0,4 0 0 0,5-16 0 16,9-15 0-16,6-8 0 0,7-12 0 0,11-9 0 15,6-10 0 1,12-7 0-16,-5 8 0 0,5-1 0 0,3-1 0 0,2 6 0 0,-3 5 0 15,3 1 0-15,-25 20 0 0,-3 8 0 0,-8 8-71 16,-8 6-11-16,-3 4-734 16,0 0 379-16,-11 9 205 0,-3 2-554 0,-2 0 375 15,-8 0 187-15,-3 0 93 0</inkml:trace>
  <inkml:trace contextRef="#ctx0" brushRef="#br0" timeOffset="-197257.97">25218 12353 916 0,'-5'-6'0'0,"-2"2"0"0,3 0 0 0,-1-1 0 0,2 3 0 0,0-2 0 0,3 2 400 0,0 1-181 0,0 1-91 16,0 0 309-16,0 0-205 0,7 1-97 15,3 10 140-15,2-2-118 16,0 6-60-16,2 1-20 0,1 4 91 0,-2 1-65 0,1 4-32 0,2 2-1 0,-2 4 40 16,-1 0-40-16,-1-1-1 0,-2 1-31 15,0 3 101-15,-2 2-119 0,0 3-20 0,-4-10 0 16,2-1 0-16,-5-3 0 0,1-5 0 0,0-3 0 15,0-5 0-15,0-7 0 16,-1-5 0-16,3 0 0 0,5-5 0 0,4-17 0 0,8-12 0 0,6-9 0 16,5-11 0-16,10-8 0 0,5-6 0 0,9-6 0 15,10-8 0-15,-4 8 0 16,3 4 0-16,2 2 0 0,-6 9 0 0,-8 9 0 16,-4 3 0-16,-18 24 0 0,-10 5 0 0,-6 8 0 15,-6 1 0-15,-4 5 0 0,2-1 0 0,-7 3 0 16,0-1 0-16,0 3 0 15,0 0 0-15,0 0 0 0,0 0 0 0,0-1 0 0,-1 1-8 0,-1-1-133 16,0-1-268-16,0 1 186 0,2-2 84 16,0 1 55-16,0-5-591 0,0-2 319 0</inkml:trace>
  <inkml:trace contextRef="#ctx0" brushRef="#br0" timeOffset="-195611.3">28756 3523 1897 0,'0'-1'0'0,"4"-4"0"0,1 5 0 0,-2-4 0 0,0 1 0 0,1-2 0 0,1 5 0 0,4-3 359 0,-1 1-160 0,4 1-80 0,3 1-41 15,4 0 297 1,3 0-173-16,3 0-82 0,4 0 26 0,1 0-53 0,4 6-28 0,4-2 10 0,-6-1-338 16,0 1 150-16,-1 0 76 0,-4-1-660 15,-2-1 364-15,0 2 194 0,-10-2-3 16,-4 1-387-16,-4-3 232 0</inkml:trace>
  <inkml:trace contextRef="#ctx0" brushRef="#br0" timeOffset="-195446.77">29073 3553 1205 0,'-10'5'0'0,"7"-3"0"0,-2 4 0 0,-1 3 0 0,1-2 0 0,0 7 0 0,-5 2 352 0,3 4-161 0,-2 3-77 0,-4 2 366 0,0 4-221 0,-3 1-111 0,2 2-45 0,-2-3-104 0,2-1-1 16,-1-4 41-16,4-1-419 0,-2-5 209 16,-2 2 115-16,8-9 42 15,-2-5-664-15,1-5 346 16,4-1 173-16</inkml:trace>
  <inkml:trace contextRef="#ctx0" brushRef="#br0" timeOffset="-195321.11">28846 3749 785 0,'0'-4'0'0,"0"-2"0"0,0 5 0 0,0-3 0 0,0 1 604 0,0 2-284 15,5-2-140-15,5 3-61 0,1 0 514 0,3 0-297 16,2 0-149-16,1 3 39 0,1 1-93 0,2 4-39 16,-3-1-8-16,3 3-395 0,-1-1 174 0,-5 2 86 15,3-2-696-15,0 1 400 16,-5 1 188-16,-4-6 97 0</inkml:trace>
  <inkml:trace contextRef="#ctx0" brushRef="#br0" timeOffset="-195024.9">28690 3602 1367 0,'-5'0'0'0,"1"0"0"0,1 0 0 0,1 0 0 0,0 5 0 0,1 4 257 0,1 4-100 0,0 1 27 0,0 7-74 16,1 3-35-16,6 6 0 0,2 2-107 0,-1 1 30 15,1 1 1-15,-1 0 39 0,-4-3-185 0,-1-3 93 16,0 3 55-16,-3-9-9 16,0-6 66-16,0-2-19 0,-6-5-1 0,1-2 222 15,-4 0-105-15,3-7-64 16,2 0-61-16,-1 0 211 0,4 0-101 0,1 0-51 0,0 0 190 0,0-3-126 31,3 3-57-31,12 0-28 0,0 0 106 0,8 0-174 0,3 0 0 0,0 0 0 0,6 0 0 0,0 3 0 16,2-1 0-16,2 0-171 15,3 2 4-15,-3-3 97 0,-1 1-312 0,-3 1 199 0,-1-3 33 0,1 0 71 16,4 0-712-16,-9 0 381 16</inkml:trace>
  <inkml:trace contextRef="#ctx0" brushRef="#br0" timeOffset="-194739.66">29321 3616 2418 0,'-6'-7'0'0,"3"3"0"0,3-1 0 0,0 2 0 0,0 2 0 0,0 0 401 0,2 1-187 0,12 0-88 0,4 0 28 0,0 1-58 0,5 2-19 156,-2 3-236-156,2 1 98 0,0-3 50 0,-1 3 24 0,1-4-795 0,1 3 392 0,-5 0 194 0,-1-6 98 0</inkml:trace>
  <inkml:trace contextRef="#ctx0" brushRef="#br0" timeOffset="-194507.28">29408 3423 1760 0,'-12'0'0'0,"3"0"0"0,-2 4 0 0,3 2 0 0,-1 7 0 0,3 7 0 0,4 6 0 0,1 8 0 0,1 8 531 0,0 4-247 0,0 7-113 0,3-4-60 0,4 0-36 0,0-3 0 0,1-3-38 0,-1-4-85 0,0 2 52 0,-2-14-10 0,3-7 44 0,-5-5-164 0,0-5 82 0,-2-3 41 0,1-4-64 0,-1-3 48 0,1-6 0 15,2-11 0-15,1-4-59 0,-2-5 38 0,6-3-22 16,-1-1-117-16,-1-5 71 16,4 0 42-16,2 1 0 0,-3-4-92 0,8-1 55 15,-5 6 40-15,-1 1-8 0,3 3-86 0,-1 1 60 16,2-3 21-16,-1 7 191 0,-1 7-76 0,1 0-38 16,-1 6 440-16,0 1-229 0,2 2-125 15,-1 5-33-15,-3 2 518 0,0 1-253 0,3 0-140 0,-4 0-71 16,2 0 123-16,-1 0-102 0,-4 1-96 0,4 2-33 15,-4-1-7-15,3 1 0 16,1 0 21-16,-4-2-534 0,-3 1 262 0,3 2 148 16,-3-3-826-16,-2 2 407 0,0 0 238 0,-3 2 125 15</inkml:trace>
  <inkml:trace contextRef="#ctx0" brushRef="#br0" timeOffset="-194318.78">29658 3667 1275 0,'-3'0'0'0,"-2"0"0"0,2 0 0 16,-2 0 0-16,1 0 0 0,3 0 0 0,0 0 0 0,-2 3 537 0,1-3-254 0,2 1-123 0,0-1-90 0,0 0 0 0,0 2-33 16,0 1 10-16,0-3-101 0,0 1 45 15,0 1 0-15,2-1-297 0,1 0 172 0,-1-1 95 16,2 1 34-16,1 1-305 0,-2-2 160 16,0 3 9-16,0-3 63 15,-1 0-98-15,2 0 73 0,-3 0 34 0,2 0-1 0,-2 0-141 0,1 0 78 16,0 0 52-16</inkml:trace>
  <inkml:trace contextRef="#ctx0" brushRef="#br0" timeOffset="-194134.6">29655 3893 1575 0,'-5'6'0'0,"-1"0"0"0,2 1 0 0,0-2 0 0,1-1 0 0,0 1 0 0,0-1 0 0,-2 1 178 0,2-2-74 0,3-3-34 0,0 0 107 16,0 0-70-16,0 0-35 0,0-1 10 0,2-11-367 0,7-3 162 0,-1-2 80 0,5-4-441 15,-4-1 257-15,6-7 138 16,-4 1 56-16,-2-6-402 0,2-1 168 0,-3-5 115 16,0-6 19-16,-2-10 63 15</inkml:trace>
  <inkml:trace contextRef="#ctx0" brushRef="#br0" timeOffset="-193867.13">29723 3234 788 0,'0'-37'0'15,"-1"13"0"-15,-7 3 0 0,5 8 0 0,-2 5 0 0,0 5 386 0,2 2-164 0,1 1-97 0,2 15 385 0,0 9-236 0,0 10-119 0,3 8 187 0,9 12-142 16,-4 5-87-16,6 4-37 15,0 7 394-15,0 0-217 0,2-2-236 0,4 12-17 16,-3-11 0 0,5-2 0-16,1-3 0 0,-3-3 0 0,5 2 0 0,-6-19 0 0,-2-11 0 0,-2-6-124 15,-3-12-110-15,0-8 136 0,-5-7-493 16,0-2 252-16,-2-22 150 0,0-11 76 62,3-5-71-62,-3-9 74 0,0-11 27 0,0 6 9 16,-1-1-207-16,1 1 121 0,-2 6 62 0,-2 9 157 0,-1-5-58 0,0 21-15 0,0 8 1 0,-7 8 492 0,-4 7-258 0,-7 0-129 0,-2 16 417 0,-3 8-211 0,-3 6-138 0,-2 5-28 0,0 2 57 0,-2 1-76 31,-4 5-28-31,7-7-9 0,1 2-231 0,1-5 96 0,3-3 48 0,4-4-617 0,4-1 342 0,9-11 157 16,4-11 83-16</inkml:trace>
  <inkml:trace contextRef="#ctx0" brushRef="#br0" timeOffset="-193644.73">30026 3142 2150 0,'8'-14'0'0,"-2"7"0"0,3 4 0 0,-1 2 0 0,-3 1 757 0,5 4-350 0,-5 9-190 0,-1 5-90 0,0 5-44 0,1 7 0 0,-4 3-46 0,2 9-1092 0</inkml:trace>
  <inkml:trace contextRef="#ctx0" brushRef="#br0" timeOffset="-188897.42">28826 4740 1008 0,'0'-15'0'0,"-2"-2"0"0,-3 5 0 0,5 1 0 0,0 1 0 0,0-1 0 0,0-1-1 0,0 2 0 0,0 2 135 15,0 2-46-15,5-1 1 16,0-1 118-16,-1 5-72 0,0 0-52 0,4-2 0 0,-4 4 41 0,3 1-41 16,0 0 1-16,1 0 158 0,-3 7-105 15,5 4-48-15,-3 7 1 0,1 0 182 16,0 8-115-16,-1 3-47 15,1 4 62-15,-3 4-65 0,3 2-33 0,-4 2 1 0,3 0-68 0,2 5 11 16,-3-7 24-16,1 0 0 0,3-3-37 16,0-2 0-16,2-3 37 31,3 2-30-31,-5-13-10 0,7-7 40 0,-3-9 31 0,5-4-73 0,2 0 0 0,5-17 0 0,6-16 0 0,8-10 0 0,8-8 0 0,7-10 0 16,13-8 0-16,15-12 0 0,2 3 0 15,13-4 0-15,8 0 0 0,1 10 0 0,-8 11 0 0,1 6 0 16,-35 25 0-16,-15 10 0 0,-8 6 0 15,-11 5 0-15,-2 4-376 0,-2 2 133 16,-10 3-553-16,0 0 377 16,-3 1 189-16</inkml:trace>
  <inkml:trace contextRef="#ctx0" brushRef="#br0" timeOffset="-188114.41">28725 6209 1370 0,'-5'-13'0'0,"3"2"0"0,-1 0 0 0,2 1 0 0,-1 3 0 0,2-1 0 0,0 4 221 0,0 2-90 0,0 2-44 16,5 2 166-16,6 13-106 0,3 4-41 0,4 5-11 16,0 5 161-16,6 5-107 0,3 0-54 0,0 2 17 15,7 3-25-15,0-3-11 16,0 1-33-16,2-4-134 0,-1 1 67 15,-1 0 33-15,5 2-276 0,-10-9 150 0,-8 1 79 0,-3-1 41 16,-8-2-493-16,-1-1 216 16,-5 2 130-16,-4-9-2 0,0-6-317 0,-4-3 210 0,-6-4 106 15,3-4-111 1</inkml:trace>
  <inkml:trace contextRef="#ctx0" brushRef="#br0" timeOffset="-187977.77">29340 6128 2524 0,'-16'-17'0'0,"4"10"0"0,-1 4 0 0,1 3 0 0,-7 0 0 0,-5 8 0 0,-9 11 0 0,-3 7 434 16,-10 11-196-16,-8 7-98 15,-7 13 58-15,-10 13-67 0,7-1-50 0,4 8 1 0,9 3-634 16,12-3 297-16,17-2 149 0</inkml:trace>
  <inkml:trace contextRef="#ctx0" brushRef="#br0" timeOffset="-187436.48">28718 8165 1079 0,'-4'-29'0'0,"4"17"0"0,0 10 0 0,6 2 0 0,13 0 0 0,7 10 590 0,3 6-263 0,-2 6-148 15,3 3 199-15,4 4-169 0,-3 4-82 0,2 6-43 16,5 5 28 0,-4-2-41-16,-2 0 1 0,2-1-29 0,0-3-295 0,0 1 148 15,1 0 84-15,-11-12-639 0,-2-2 345 0,-3-4 173 16,-6-8 86-16</inkml:trace>
  <inkml:trace contextRef="#ctx0" brushRef="#br0" timeOffset="-187298.55">29272 8132 1609 0,'-16'-2'0'0,"-1"1"0"0,-2 1 0 0,-5 7 0 0,-5 11 0 0,-11 10 0 0,-5 9 639 0,-8 16-299 0,-9 10-148 0,-9 13-75 0,1 8-19 0,-5 7-17 16,22-16-11-16,14-4-442 15,14-6 208-15,13-1 103 0</inkml:trace>
  <inkml:trace contextRef="#ctx0" brushRef="#br0" timeOffset="-186738.05">28710 10060 1507 0,'-11'-17'0'0,"7"10"0"0,2 5 0 0,2 2 0 0,0 0 0 0,4 11 0 0,8 6 0 0,-1 3 550 0,6 1-254 16,2 4-126-16,5 1 90 0,3 1-109 0,2 6-43 16,0-6-38-16,1 5-403 15,4 1 188-15,3 1 94 0,-1 0-252 16,6 5 184-16,-8-10 76 0,-3-2 42 0,-3-6-757 0</inkml:trace>
  <inkml:trace contextRef="#ctx0" brushRef="#br0" timeOffset="-186602.41">29259 9969 2415 0,'-14'-13'0'0,"0"8"0"0,-5 5 0 0,-4 0 0 0,-6 17 0 0,-8 14-2 0,-6 10-3 0,-10 11 1 0,-3 7 280 0,-8 15-107 0,5 0-68 0,0 10-372 16,7 6 156-16,5 5 80 16,11-2-1058-16</inkml:trace>
  <inkml:trace contextRef="#ctx0" brushRef="#br0" timeOffset="-186168.52">28454 12236 2627 0,'-21'-10'0'16,"1"6"0"-16,13 4 0 0,6 8 0 0,1 7 0 0,0 4 0 0,1 3 0 0,6 5 0 0,7-1 0 0,1 4 281 0,5 1-120 15,1 4-61-15,6 0-167 0,8 4 64 16,2-3 16-16,1-5 1 0,1 1-579 0,1-1 303 0,0-4 151 0,2 2-364 15,-9-10 240-15</inkml:trace>
  <inkml:trace contextRef="#ctx0" brushRef="#br0" timeOffset="-186019.18">28967 12071 1386 0,'-33'0'0'0,"6"8"0"0,-8 17 0 0,-5 14 0 0,-16 16 0 0,-11 25 749 0,-20 19-344 15,4 4-187-15,-3 15-89 16,6 4-103-16,4-2 15 0,14-4-1 0,5 0-747 0,25-26 359 0,9-1 180 16</inkml:trace>
  <inkml:trace contextRef="#ctx0" brushRef="#br0" timeOffset="-180143.35">31309 3231 1620 0,'1'0'0'0,"-1"0"0"0,3 0 0 0,-1 0 0 0,0 0 0 0,0 0 0 0,2 0 0 0,2 0 0 0,3 0 273 0,0 0-118 16,5-2-58-16,4 1 74 0,3-1-57 0,1 0-43 0,6 0-231 0,0 0 99 15,3 1 50-15,-2-1 24 0,3-1-192 0,-7 2 103 16,-2-3 55-16,-4 0 29 0,0 1-568 0,-5-3 247 16,2-1 140-16</inkml:trace>
  <inkml:trace contextRef="#ctx0" brushRef="#br0" timeOffset="-179984.77">31656 2943 1686 0,'-6'-11'0'0,"-1"4"0"0,4-1 0 0,-3 8 0 0,3-3 0 0,-1 3 0 0,0 3 0 0,-6 14 203 0,3 6-83 0,-6 7-41 0,-7 6 335 0,-2 8-178 0,-2 3-105 0,-5 5-88 0,-6 4-5 16,-4 7-1-16,-3 2 1 0,-7 8-191 0,4-12 90 0,1-4 51 0,3-1 24 15,6-3-170 1,4-5 98-16,6-1 58 0,11-24-711 0,10-8 352 0</inkml:trace>
  <inkml:trace contextRef="#ctx0" brushRef="#br0" timeOffset="-179819.2">31399 3526 1895 0,'0'0'0'15,"0"0"0"-15,1 3 0 0,0 2 0 0,0 7 0 0,2 2 0 0,-3 8 0 0,0 8 342 0,0 7-152 16,-3 5-67-16,-4 1 30 0,-2 2-57 0,2-2-30 0,0 1 0 0,0-5-392 0,1 1 190 16,3-13 83-16,0-6-226 15,3-5 158-15,0-8 79 0,0-7 40 0,0-1-770 16</inkml:trace>
  <inkml:trace contextRef="#ctx0" brushRef="#br0" timeOffset="-179577.84">31437 3520 1430 0,'2'-21'0'0,"5"0"0"0,0 6 0 0,8-1 0 0,-1 7 0 0,4 1 0 0,3 5 206 0,-1-1-84 16,4 3-42-16,2-2 9 0,-4 3 79 0,1 0-65 15,-2 0-32-15,2 0-61 16,-4 6 1-16,1-1 35 0,-8 4-8 0,-1-1 56 0,-5 2-29 0,1 4 1 15,-2 0-20-15,-3 3 91 16,-1 1-50-16,-1 5-25 0,0 2 235 0,0 3-130 0,0 5-55 0,0-3-43 16,0 1-35-16,0 0 3 0,2 2 1 0,2 0-1 15,4 4-297-15,-3-7 144 16,0 2 77-16,4-5-457 0,-2 1 237 0,0-5 134 16,1 6-236-16,-4-12 168 0,-2-2 63 15,0-5 46-15,-2-4-330 0,0-4 189 0,0 2 84 0</inkml:trace>
  <inkml:trace contextRef="#ctx0" brushRef="#br0" timeOffset="-179194.14">31498 3687 856 0,'0'-7'0'0,"0"0"0"0,2 4 0 0,4-3 0 0,4 6 0 0,5-2 0 0,-1 2 87 15,0 0-61-15,2 0-32 31,3 2-126-31,-3 7 51 0,-2 5 1 0,-4-1 42 0,-2 7-86 0,-7-1 43 0,-1 5-10 0,0 1 53 0,-7-2 29 0,-5 3-1 16,-3-5-28-16,-3 1 229 16,0-3-110-16,1-6-57 15,0-1-31-15,5-5 442 0,0-1-219 0,3-2-83 0,3-4 184 0,6 0-141 0,0-11-68 0,6-7-36 16,14-8-87-16,4-4 36 16,6-2-10-16,4-4 27 0,5-3-385 0,3-4 192 15,4-1 96-15,3-6 58 0,-5 2-499 0,-1 4 194 16,-7 2 143-16,-5 6-20 15,-3 4 73-15,-3 3 26 0,-13 15 310 0,-5 6-132 16,-6 4-66-16,1 4-32 0,-2 0 470 0,0 0-237 0,0 2-124 0,0 4-7 16,-2 5 180-16,1-1-76 15,-1 1-82-15,0 4 207 0,-2 0-149 0,1-1-70 16,0 1-36-16,3 2-152 0,-2-3 58 0,2 6 40 16,0-8-498-16,0 2 259 0,0-2 130 0,0-2 64 15,0 0-563-15,0-3 240 0,0-2 165 0,0-3 48 16,0-2-79-16</inkml:trace>
  <inkml:trace contextRef="#ctx0" brushRef="#br0" timeOffset="-178998.15">31993 3280 981 0,'4'-30'0'0,"1"4"0"0,2 2 0 0,1 3 0 0,4 1 0 0,2 7 0 0,-1 4 0 0,6 2 242 0,0 4-102 0,7-2-42 0,-1 5 25 16,-2 0-43-16,6 0 0 0,-1 5-43 0,-2 5 9 15,8 4 1 1,-7-1-9-16,-1 6-26 0,-5 0 0 0,-1 7 26 0,-5-2-1 0,-1 6 119 0,-9-3-64 15,-4 2-27-15,-1-3 0 0,0 3 18 16,-3 0 1-16,-10 1-37 0,0-5-58 0,-1 0 25 16,-2-2-1-16,-3-2 24 0,2 1-515 0,-3 2 242 15,3-7 125-15,0-3-640 0</inkml:trace>
  <inkml:trace contextRef="#ctx0" brushRef="#br0" timeOffset="-178855.53">32056 3427 1349 0,'-5'-8'0'0,"0"-1"0"0,4 5 0 0,1 1 0 0,0-1 0 0,8 1 19 0,6 2-26 0,3-1 0 0,3 2-1 0,1 0-42 0,0 0 27 0,1 0 0 0,-4 3-454 0,1 6 220 0,-4 2 110 0,-6 0 54 0,-1 0-64 0</inkml:trace>
  <inkml:trace contextRef="#ctx0" brushRef="#br0" timeOffset="-178749.8">32117 3548 1676 0,'-21'5'0'0,"7"0"0"0,1 0 0 0,0-2 0 0,8 1 0 0,-3-4 0 0,5 3 0 0,3-3 0 0,0 0 238 0,0 0-100 0,3 0-50 0,4 0 34 47,5 0-47-47,4 0 1 0,0-3-225 0,2 3 94 0,0-6 46 0,0 2 10 0,-1 2-575 0,-3-1 306 0,-4-1 153 0</inkml:trace>
  <inkml:trace contextRef="#ctx0" brushRef="#br0" timeOffset="-178371.78">32218 3329 1828 0,'-6'0'0'0,"2"0"0"0,1 0 0 0,-1 0 0 0,-2 0 0 0,-3 0 0 0,2 6 0 0,-4 6 0 0,-4 4 313 0,-1 8-138 0,-5 2-68 16,-3 7 61-16,1-1-70 0,-1 6-30 0,-2-1-100 0,3-2 35 0,2 0 0 0,0 1 44 0,7-11-432 0,5-3 212 16,3-4 105-16,5-7 52 0,1-7-553 0,0-1 286 15,13-3 70-15,6-7-58 0,2-7 116 16,4-1 59-16,1 0 29 0,1 1 205 0,-4 1-84 0,3 4-45 15,-2 3 366-15,-2-2-206 16,7 5-113-16,-6-2-42 0,1 4 188 0,-2 1-44 16,4 0-77-16,-3 0-37 0,4 3 159 0,-8 3-88 0,1 3-38 0,-1 0-375 15,-3-1 168-15,-1-2 84 16,-1 2 51-16,-8-1-571 0,-3-3 287 0,-3 2 87 16,0-1-153-16,-15-4 163 15,-3 3 86-15,-5-3 48 0,-2 2 48 0,-6-2 0 0,3 0 0 0,-4 1 0 16,0 0 43-16,5 1-37 0,3 0-44 0,2 0 457 15,0 2-241-15,6 1-86 16,-3 1-67-16,7-2 356 0,3 4-173 0,3 0-78 0,1 2-131 16,5 1 0-1,-1 2 49-15,1-2-11 0,0 1-203 0,6-1 102 0</inkml:trace>
  <inkml:trace contextRef="#ctx0" brushRef="#br0" timeOffset="-178241.13">32343 3720 1306 0,'0'0'0'16,"0"0"0"-16,0-2 0 0,0 0 0 0,0 2 92 0,0 0-39 0,-1 2-1 0,-1 12 482 0,0 10-248 0,-1 5-125 16,-4 8-51-1,2 8-188-15,1 8 58 0,-3 12 29 16</inkml:trace>
  <inkml:trace contextRef="#ctx0" brushRef="#br0" timeOffset="-176506.54">31442 4450 842 0,'0'-9'0'16,"0"0"0"-16,0-2 0 0,0 8 0 0,0-1 0 0,0 3 0 0,0 0 136 0,0 1-47 0,0 0 11 0,0 2 157 0,0 11-107 0,2 3-54 15,4 4 54-15,-1 5-54 0,0 5-17 0,5 1-10 16,-3 2 39-16,1-2-33 16,4 5 0-16,0-1-33 0,1 1 80 0,1-5-45 15,3-1-1-15,-2-2 41 0,1-4-37 0,-2-2 0 16,1 1-28-16,-4-10 35 0,-5-4-1 0,-2-7-44 16,-1 0 135-16,0-2-68 0,-1 0-23 0,-1 0-11 15,5-12 117-15,5-6-83 0,4-6-109 0,11-5 0 16,6-8 0-16,8-1 0 0,9-6 0 0,7-6 0 15,4-1 0-15,10-1 0 0,12-8 0 0,-6 7 0 16,5 5 0-16,0-1 0 16,-6 9-693-16,2-1 285 15,-25 19 198-15,-9 7 28 0,-10 9-299 0</inkml:trace>
  <inkml:trace contextRef="#ctx0" brushRef="#br0" timeOffset="-170734.08">31214 6157 368 0,'-6'-14'0'16,"1"3"0"-16,2 1 0 0,2 1 0 0,-2 1 0 0,3 4 0 0,0-3 0 0,0 5 294 0,0 1-126 0,6 1-63 0,4 0 148 0,5 0-105 0,1 10-42 0,-4 5-38 16,3 2 192-16,1 7-108 0,-2 4-56 0,-1 3 71 0,-2 3-53 0,0 3-41 15,-2 0 1-15,-3 2 144 0,2 2-88 0,-3 0-44 0,7 2 0 0,-8-6-11 16,2-3-32-16,1-3-1 16,0-9 23-16,0-3-23 0,2-1 10 0,0-15-9 0,4-3 171 0,3-2-86 15,6-17-42-15,5-13 89 16,12-11-175-16,4-5 0 15,10-8 0-15,11-10 0 0,8-5 0 0,4 0 0 0,15-9 0 16,-11 17 0 0,4 3 0-1,-4 9 0-15,-6 7-13 0,-2 4-329 0,-24 20 156 0,-12 8 102 16,-10 10-1067-16</inkml:trace>
  <inkml:trace contextRef="#ctx0" brushRef="#br0" timeOffset="-169109.61">31062 8228 1321 0,'-6'-9'0'0,"1"3"0"0,0 0 0 0,2 5 0 0,3 1 0 0,0 0 0 0,3 1 0 0,3 11 232 0,4 2-96 0,6 7-48 0,0-1 155 0,3 4-102 0,2 3-40 16,-1-3-36-16,2 5 1 0,2-4 0 15,1 1-26-15,0 2-82 0,4 4 52 0,-5-5-11 16,-3-1 40-16,1-2-214 16,-5-1 108-16,1-2 52 0,0 2-345 0,-9-7 164 0,0-4 102 0,-4 0-8 15,0-6-310-15,2-4 186 16,-2 0 83-16,-2-2 57 0,5-5-83 0</inkml:trace>
  <inkml:trace contextRef="#ctx0" brushRef="#br0" timeOffset="-168956.21">31539 8233 1302 0,'-1'-15'0'0,"-2"0"0"0,-1 1 0 0,0 6 0 0,-1 1 0 0,0-2 0 0,3 8 197 0,-2-2-79 0,-5 3-39 0,-1 0 429 15,-6 7-235-15,-7 11-106 0,-8 9 86 0,-5 10-106 16,-9 11-54-16,-10 9-26 0,-3 8-242 0,-9 9 118 16,7-6 43-16,2 3 27 15,3 3-707-15,4 4 367 0</inkml:trace>
  <inkml:trace contextRef="#ctx0" brushRef="#br0" timeOffset="-167172.75">31081 10218 1096 0,'4'1'0'0,"1"2"0"0,-1 1 0 0,0 2 0 0,3 1 0 0,-2 1 0 0,0-2 150 16,3 6-55-16,1-1-18 0,-2 1 146 0,3 0-91 0,-3 5-46 15,6-1 0-15,-4 0-10 0,2 7 10 0,2-5-46 0,-5 5 46 16,6-1-45-16,-4-2-1 16,2 3 1-16,3 2-75 0,-3-4 32 0,1 1 1 15,3 0-181-15,-1-3 112 0,-2 0 55 0,4 3 11 16,-3-6-349-16,0-2 151 0,-4-1 97 0,2-1 10 15,-3-6-391-15</inkml:trace>
  <inkml:trace contextRef="#ctx0" brushRef="#br0" timeOffset="-167001.21">31559 10133 1848 0,'0'-25'0'0,"-5"9"0"0,1 8 0 0,-4 5 0 0,1 0 0 16,-6 3 0-16,-2 8 0 0,-10 17 734 0,-7 11-347 0,-13 14-173 0,-11 14-87 0,-14 17-57 0,-2 6-29 16,-12 19 0-16,-10 20-701 0,-8 15 351 0,3 7 175 15</inkml:trace>
  <inkml:trace contextRef="#ctx0" brushRef="#br0" timeOffset="-165604.65">30867 12658 985 0,'0'0'0'0,"0"0"0"0,0 0 0 0,0 0 0 0,0 0 0 0,0 0 339 0,6 10-140 0,2 2-85 15,2 6 272-15,1 10-173 16,1 0-87-16,2 9-44 0,1 5 58 0,1-5-55 31,0 2 0-31,1-1-46 0,-4-5 59 0,4-2-29 0,-1-1 10 0,-3-13 155 0,-5-6-97 0,4-5-49 16,-5-6-25-16,2 0 307 0,5-5-370 0,2-19 0 0,10-11 0 0,7-13 0 15,18-14 0-15,15-18 0 0,13-7 0 0,17-8 0 16,16-14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31:03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27698 5742 2184 0,'-8'-6'0'0,"-2"1"0"0,4-1 0 0,-2 5 0 0,1-2 0 0,0 1 0 0,-1 0 0 0,0 1 0 0,0 1 297 0,3 0-130 0,-2 0-65 16,2 0 159-16,0 0-102 16,2 0-65-16,1 0-28 0,2 0 338 0,0 0-207 0,0 0-197 0,7 3 0 15,12 2 0-15,6-1 0 0,6 4 0 0,9-2 0 16,8 2 0-16,11 1 0 15,5-1 0-15,9 0 0 0,15-1 0 0,17 1 0 0,16-2 0 0,25-1 0 16,-4-3 0-16,9-2 0 16,0 0 0-16,-8 0 0 15,-9 0 0-15,3 1 0 32,-43 3 0-32,-14 1 0 0,-12-1 0 0,-8 3 0 0,-9 1 0 0,6-1 0 0,-21-1 0 0,0 1 0 0,-8 0 0 0,-3 0 0 0,-5-2 0 0,2-2 0 15,-14 2 0-15,3-2 0 0,-5 1 0 0,2-4 0 16,-5 0 0-16,0 2 0 15,-2-2 0-15,-1 0 0 0,0 0 0 0,0 0 0 0,0 0 0 16,0 0 0-16,0 0 0 16,0 0 0-16,0 0 0 0,0 0 0 0,-1 0 0 0,-1 0 0 15,2-2 0-15,0 2 0 0,-1 0 0 16,1 0 0-16,0 0 0 0,0 0-403 0</inkml:trace>
  <inkml:trace contextRef="#ctx0" brushRef="#br0" timeOffset="10673.34">7021 10366 1876 0,'-4'-3'0'0,"0"0"0"0,1 0 0 0,2-1 0 0,-1 3 0 0,0-2 237 0,2 2-98 0,0 0-50 0,-2-1 10 16,2 0-10-16,0 2-49 0,0 0 0 0,2 0 163 15,5 0-81-15,3 2-31 0,0 2-10 16,3 2 132-16,3-1-86 16,0 4-44-16,0-4 150 0,3 1-86 15,-2 0-125-15,-1 1-22 0,2 0 0 0,-1-1 0 0,0 1 0 0,5 0 0 0,-5 1 0 16,2-1 0-1,-1 0 0-15,3 2 0 0,2-1 0 32,-1 0 0-32,-1 1 0 0,3-4 0 0,-1 4 0 0,1-3 0 0,5 3 0 0,-5-3 0 0,0 1 0 0,2-1 0 0,0 1 0 0,4-1 0 15,4 1 0-15,-3-4 0 0,-3 1 0 32,4-2 0-32,0-1 0 0,-2 0 0 0,8 2 0 0,-8-2 0 0,-1 1 0 31,2 0 0-31,-1-1 0 0,-1 0 0 0,8 2 0 0,-12-1 0 0,6 0 0 0,-4 1 0 0,4-2 0 15,-3-1 0-15,7 0 0 0,-5 0 0 0,-1 0 0 0,1 0 0 16,-1 0 0-16,1 0 0 0,6 0 0 16,-4 0 0-16,-4-1 0 0,7-2 0 0,-5 1 0 47,5 1 0-47,2-3 0 0,-5 3 0 0,0 0 0 0,-1-1 0 0,3 0 0 0,-2 1 0 0,5-2 0 0,-5 2 0 0,2 0 0 15,0-1 0-15,3 0 0 0,2 0 0 0,11-1 0 0,-9 1 0 0,3-5 0 16,0 3 0-16,1 1 0 31,-1-1 0-31,7-1 0 16,-11 4 0-16,-3 0 0 0,2-2 0 0,-5 2 0 0,7 1 0 0,-8 0 0 0,-1 0 0 0,3 0 0 0,3 0 0 0,1-2 0 15,8 1 0-15,-10-2 0 16,-1-1 0-16,4-1 0 0,-1 0 0 0,2 0 0 0,1-2 0 0,-7 4 0 16,-1-2 0-16,-2 4 0 0,1-1 0 0,-3 1 0 15,6 1 0-15,-8 0 0 0,0 0 0 0,-1 0 0 31,-1 3 0-31,3 1 0 0,1 3 0 0,-1-2 0 0,-2 0 0 0,5 2 0 0,-1-2 0 16,3 1 0 0,8 1 0-16,-5-3 0 0,2 0 0 0,3-1 0 0,1 2 0 15,-1-4 0-15,7 3 0 0,-10-1 0 16,2-1 0-16,-1 0 0 0,-1 1 0 0,3-1 0 16,5 1 0-16,-7 1 0 0,-1-1 0 0,4 0 0 0,-2 1 0 15,2 0 0-15,7 3 0 0,-14-4 0 16,-1 5 0-16,0-4 0 0,-3 4 0 0,-2-1 0 0,3-2 0 0,-10 1 0 15,1-2 0-15,-5-2 0 16,1 1 0-16,-3-2 0 0,2 3 0 0,-6-4 0 16,-2 0 0-16,0 0 0 0,0 0 0 0,-3 0 0 15,1 0 0-15,-3 0 0 0,0 0 0 0,-2-4 0 0,-1 3 0 16,1-2 0-16,-2 1 0 16,0 1 0-16,-2-4 0 0,0 1 0 0,0 1 0 0,0-2 0 15,-5-2 0-15,-8 2 0 16,-5 3 0-16,-12 2 0 0</inkml:trace>
  <inkml:trace contextRef="#ctx0" brushRef="#br0" timeOffset="12869.45">7502 8254 1597 0,'-17'-2'0'16,"-1"-2"0"-16,7 3 0 0,0 1 0 0,0 0 0 0,3 0 0 0,3 0 0 0,-2 0 0 0,7 0 444 0,0 0-203 0,0 0-101 0,0 0 5 0,3 1-54 0,11 3-17 0,2-2 101 0,5-2-68 16,6 3-36-16,0-3 1 31,5 3 21-31,-2-3-55 0,2 0-1 0,0 0 1 0,-3 0 37 0,1 0 1 0,2-3-29 0,-7 0-10 15,0 3 46-15,-4-2-45 0,-1 0-1 0,-2 0 49 0,-1 1-15 0,-8 1-53 32,-1 0-18-32,-4 0 0 0,-3 0 0 0,-1 0 0 0,0 0 0 0,0 0 0 15,0 0 0-15,0 0 0 0,-3 0 0 0,-3 7 0 16,2 2 0-16,-1 2 0 0,3 3 0 0,2 2 0 16,-2 2 0-1,2 3 0-15,0 2 0 0,0 1 0 16,0 0 0-16,0 3 0 0,0 0 0 0,0-1 0 0,0 1 0 0,0-3 0 15,0-1 0-15,0-2 0 0,0-3 0 0,-6 0-61 16,-1 1-14-16,-1-8 1 0,-6-1-101 0,0-3 69 16,-2-4 34-16,-2-3-324 0,-3 0 170 0,1 0 99 15,0-14 44-15,1-14-533 0,0-7 289 16,2-12 145-16,-1-14-464 0</inkml:trace>
  <inkml:trace contextRef="#ctx0" brushRef="#br0" timeOffset="13060.83">7652 7952 1763 0,'1'-12'0'0,"1"4"0"0,-1 1 0 0,-1 1 0 0,1 3 0 0,1 1 0 0,1 2 0 0,3 0 325 0,-2 9-144 0,0 6-72 16,-1 8 334-16,-2 7-193 0,1 5-111 0,-2 4-51 0,0 4 7 15,-3 3-29-15,-7 4 0 16,-3 6-58-16,0-6-11 0,-4 1 41 31,-1 2-159-31,-2-2 79 0,-1-5 40 0,-2 8 9 0,2-16-338 0,0-5 184 0,1-8 92 0,2-8-22 31,4-9-544-31,1-1 273 0,7-7 160 0,4-3 75 0,2-8-198 0,0-11 137 0</inkml:trace>
  <inkml:trace contextRef="#ctx0" brushRef="#br0" timeOffset="13529.85">7915 8290 1576 0,'10'0'0'0,"1"0"0"0,0 0 0 0,-2 0 0 0,-1 0 0 0,-1 5 0 0,1 4 0 0,-3 1 661 0,2 1-312 0,0 2-146 16,-2 1-132-16,-2 0-33 0,2 2-1 0,-2-1 0 15,1 2-449-15,0-4 234 16,-3-2 104-16,1-4 55 0,-2 1-563 0,0-4 292 31,0 0 146-31,0-4-95 0,-5 0 69 0,-3-5 66 0,-1-7 33 0,-2-3-95 0,1 0 55 0,-1-4 42 16,0 2 240-16,2 3-104 16,2-1-52-16,-1 2-26 0,0-1 493 0,5 6-256 15,1-2-90-15,0 4-80 0,2-2 361 0,0 3-189 0,2-2-86 0,6 3 3 16,8 2-53-16,0 2-28 0,5 0-53 0,1 0 1 47,3 6 35-47,-2 6-10 0,0 1-230 0,-3 4 115 0,-2 0 49 0,-4 3 37 0,-1 2-144 0,-7 1 78 0,-2-1-13 0,-4-2 40 0,0 1 169 15,-14-1-71-15,-1 2-57 0,-5-5 468 0,-2-3-228 47,1-2-115-47,1-2 177 0,3-4-138 0,1 0-58 0,7-2-45 0,2-4 17 0,2 0-88 0,5 0 0 0,0 0 0 0,1 0 0 0,13 0 0 16,5 0 0-16,0 0 0 31,4-2 0-31,1 0-73 0,0 2 52 0,1-3-551 0,-1 3 248 0,-1 0 158 0,-3 0-3 0,0 0-199 78,5 0 156-78,-10 0 92 0,0 0-540 0</inkml:trace>
  <inkml:trace contextRef="#ctx0" brushRef="#br0" timeOffset="13632.58">8299 8185 1491 0,'-5'-6'0'0,"1"-1"0"0,2 5 0 0,1-3 0 0,0 4 0 0,1-2 0 0,0 2 626 0,0 1-285 0,0 0-157 16,2 0-115-16,4 0 0 15,6 5-32-15,-4 4-569 0,4 2 294 0,-2 1 133 0,0 4 71 32,-1 0-352-32</inkml:trace>
  <inkml:trace contextRef="#ctx0" brushRef="#br0" timeOffset="13746.28">8330 8349 1146 0,'-7'0'0'0,"-2"0"0"0,3 0 0 0,-1 0 0 0,2 0 0 0,3 0 210 0,2 3-87 0,0 2-42 0,0 2-1 15,7 2-181-15,5 4 79 16,2 3 25-16</inkml:trace>
  <inkml:trace contextRef="#ctx0" brushRef="#br0" timeOffset="13866.95">8384 8711 1988 0,'-17'8'0'0,"7"-3"0"0,0 0 0 0,5 0 0 0,1-1 0 0,0-2 0 0,2 1 0 0,2-3 256 0,0 0-109 0,7 0-55 0,6 0-265 0,7-7 104 15,2-5 64 1,0-2 16-16,2-1-754 0,0-5 364 0</inkml:trace>
  <inkml:trace contextRef="#ctx0" brushRef="#br0" timeOffset="14058.44">8541 8233 2591 0,'-10'-7'0'0,"5"0"0"0,2 3 0 0,2 3 0 0,1-2 0 0,0-1 0 0,1 1 0 0,13 0 372 0,6-1-167 0,2-1-84 0,2 4-62 0,3-2-22 16,4 0 10-16,-2 0-10 0,-2 2-561 0,2-1 280 0,-2 2 141 0,-3 0 70 15,2 0-692-15,-8 0 355 31,-6 2 175-31,-3 5-177 0,-6-3 168 0</inkml:trace>
  <inkml:trace contextRef="#ctx0" brushRef="#br0" timeOffset="14301.79">8679 8009 1094 0,'-2'0'0'0,"-1"2"0"0,2 0 0 0,0 2 0 0,1 2 0 0,0 3 0 0,0 2 0 0,0 4 344 0,2 5-143 16,5 2-87-16,-3 7-38 0,2 2-84 0,-5 1 0 15,0 2 45-15,-1 3 10 0,0-4-135 0,-3-4 63 0,-8 0 31 0,1-5-6 16,-3-7 38-16,2 2 8 0,0-9 164 0,3-8-86 31,3-1-43-31,1-1-1 0,2 0 254 0,0 0-139 0,2 0-83 0,0-1-38 0,0 0 4 0,2-4 0 16,9-1-41-16,3 3 10 0,2-1-127 0,0 0 59 16,2 1 29-16,0-1-475 0,-3 3 252 0,6-1 136 15,-8-1-337-15,3 3 208 0,-3 0 37 0,-2-2 73 16,1 2-491-16,-2 0 266 0</inkml:trace>
  <inkml:trace contextRef="#ctx0" brushRef="#br0" timeOffset="14625.54">8748 8403 748 0,'-13'7'0'0,"-4"0"0"0,7 1 0 0,-6 3 0 0,1 2 126 0,0 6-45 0,-1 2 1 16,-5 5 239-16,1 1-146 0,1 3-69 0,-2 1-34 16,4-2 109-16,3-4-71 0,-2-1-27 0,6-7-10 15,5-8 176-15,4-3-106 31,1-3-53-31,0-3 229 0,0 0-132 0,0 0-79 0,6 0 65 0,9 0-68 0,3-2-33 0,2 1-1 0,5-5-47 0,-2 4 13 16,1-1 1-16,2 0-1 16,3 2-304-16,-4 1 152 31,8 0 85-31,-10 0 30 0,2 0-712 0,0 0 358 0,-2 0 110 0,-3 0-393 0,3 0 290 0,-8 0 159 0,-2-2-154 0,-5-4 152 16,-4-1 76-16,-1-3 38 46,-1-2 0-46,-2 1 9 0,0 0 29 0,-5 0 24 0,0 3 328 0,-4 1-194 0,3 0-89 0,1 2-29 0,-1 3 689 0,3-1-275 0,0 1-211 0,3 2 317 0,0 0-233 0,0 0-131 16,0 2 1-16,0 8-61 16,5 2-30-16,2-2-1 15,0 6-462-15,3 1 211 0,-3 0 111 0,1-2 55 0,1 3-327 0,-1 0 191 16</inkml:trace>
  <inkml:trace contextRef="#ctx0" brushRef="#br0" timeOffset="14782.86">9285 8625 3008 0,'0'0'0'0,"0"2"0"0,0-2 0 0,0 1 0 0,0 2-6 0,0-1-1 0,2 2 1 0,-1 1 481 16,-1 3-222-16,2 3-102 0,-2 3-359 0,0 1 121 16,0 8 60-16,0 2 30 0,-7 2-1010 0,-6 5 514 15</inkml:trace>
  <inkml:trace contextRef="#ctx0" brushRef="#br0" timeOffset="15230.2">9590 8044 2112 0,'0'0'0'0,"0"0"0"0,0 0 0 0,-2 0 0 0,0 0 0 0,2 0 0 0,0 0 213 0,0 0-87 0,0 0 10 0,2 3-49 31,5 3-15-31,8 2-10 0,-3 0-249 0,5 1 112 0,-1 2 56 0,0 0 38 16,0 0-562-16,2-2 291 0,-5 1 144 0,4 0-622 15</inkml:trace>
  <inkml:trace contextRef="#ctx0" brushRef="#br0" timeOffset="15516.47">9921 8011 1036 0,'5'-5'0'0,"-1"-3"0"0,2 3 0 0,-2 2 0 0,2-2 0 0,-2 2 0 0,1 0 0 0,-4 2 284 0,0 1-123 0,0 0-62 0,-1 0-44 0,0 11-8 0,-8 6-10 16,-6 0 0-16,-4 7-65 0,-3 0 33 15,-6 2 0-15,-4 1 42 0,1 2-161 0,-3-5 76 32,0-2 37-32,-5 2-42 0,-2-4 15 0,-5 0-5 0,8-6 22 0,2-6 205 0,3-3-92 15,9-2-47-15,5-3 420 0,1 0-210 0,11 0-118 0,6-3-55 47,0 1 116-47,0-5-86 0,14 3-42 0,9-6 9 0,8 4-76 0,5 2 0 0,5-3 24 0,4 2-3 0,0 3 3 0,5-2 10 16,-7 2-10-16,0 1-373 15,-3-2 187-15,1 3 93 0,-1 0-632 32,2 0 294-32,-12 0 188 0,-4 3 58 0,-7 1-421 0,-3-1 266 0,-3-1 123 0</inkml:trace>
  <inkml:trace contextRef="#ctx0" brushRef="#br0" timeOffset="15733.89">9732 7824 2088 0,'0'-6'0'0,"-4"3"0"0,2 1 0 0,0 1 0 0,2 1 0 0,0 0 0 0,0 12 0 0,0 6 362 0,4 8-162 0,5 5-82 15,2 8-46-15,2 6-35 0,-3 7 10 0,2-3-10 0,-2 3-145 0,-1-2 73 31,-4-3 36-31,-2-1-357 0,1 2 206 0,-4-14 89 0,0-5 49 0,0-2-546 0,-7-8 273 16,-1-6 65-16,-5-5-282 0,1-8 236 31</inkml:trace>
  <inkml:trace contextRef="#ctx0" brushRef="#br0" timeOffset="15846.59">9751 8218 1805 0,'0'-4'0'16,"0"1"0"-16,-3 0 0 0,-1 2 0 0,-1 1 0 0,0 0 0 0,-4 4 0 0,-1 8 0 0,2 2 0 0,-5 6 0 0,0 1 0 0,-3 4 0 0,1-1 0 0,-1 3 0 0,2-3 0 0,1 3 0 0,0-5 13 0,2 0-223 16,3-6 118-16,5-5 65 0</inkml:trace>
  <inkml:trace contextRef="#ctx0" brushRef="#br0" timeOffset="16003.17">9862 8295 2466 0,'1'1'0'0,"1"-1"0"0,-1 2 0 0,4-1 0 0,1 3 0 0,0 0 0 0,4 0 0 0,1 0 0 0,3 6 251 0,3-3-98 0,1 1-62 0,0 1-27 16,-1 0-534-16,1 2 254 31,-3-1 126-31,2 1-763 0,-7 1 416 0</inkml:trace>
  <inkml:trace contextRef="#ctx0" brushRef="#br0" timeOffset="16171.81">9756 8480 1079 0,'-6'6'0'0,"0"2"0"0,-3 2 0 0,6 1 0 0,-1 0 0 0,1 3 134 0,3 1-48 0,0-1-24 0,-1 6 364 0,1-6-199 15,0 1-95-15,0-1-47 16,1-1 52-16,6-1-50 0,0 2-16 0,0-7-170 0,5 1 68 0,0-4 34 16,2-1-376-16,4-3 206 0,3 0 111 15,-2 0 42-15,1-3-293 16,1-4 163-16,2-4 0 0</inkml:trace>
  <inkml:trace contextRef="#ctx0" brushRef="#br0" timeOffset="16752">9955 8543 943 0,'-12'5'0'16,"-1"0"0"-16,4 3 0 0,-3 0 0 0,1 0 0 0,-2 4 235 0,2 0-104 0,0 0-47 0,2 0-23 0,-3 2 43 0,0-2-33 0,-3 4 9 0,2 0-271 15,-3-3 114-15,0 1 57 0,-3-3 28 0,0-1-319 16,-4-1 163-16,3-5 77 0,2-4-87 15,-2 0 73-15,2 0 35 0,2-4-34 0,1-10 65 16,5 1-29-16,6-5 11 0,2-2 0 0,2-1 224 16,2-2-112-1,7-5-65-15,9 2 190 0,3-1-105 0,5-3-17 16,6-1-39-16,5-5-45 0,0 3-5 0,4-3 71 0,5-2-288 0,1-4 122 16,4-1 58-16,2-7 26 0,-5 4-84 15,0-2 31-15,-4-2 33 0,-3 3-30 0,-5 2-30 0,-3-3 9 16,-16 20 33-16,-6 4 224 15,-8 9-101-15,-1 7-49 0,-2 6-26 0,0 1 577 16,-4 1-280 0,-2 0-105-16,-4 8 389 0,1 3-266 15,-5 7-133-15,-1 6-57 0,2 0 90 0,1 2-83 0,1 4-41 0,5 0-1 0,2 0-16 0,-3 4-15 16,7-6-10-16,0-1-44 0,0-1 45 16,4 0-1-16,4-2-46 0,2 6 10 15,4-4 36-15,3-4 0 0,3 0-94 0,-1 3 47 0,1-1 24 16,2 5-18-16,-6-4-131 0,-3 0 62 15,-3 0 42-15,-3 2 1 0,-4-1-30 0,-2 6 14 16,-1-6 0-16,-7-2 66 0,-9 0-31 0,-3-6-20 16,-2-2 66-16,-2 2-9 15,0-9-39-15,-1-4-2 0,1-2-104 0,-1-3 51 0,0 0 26 0,-4-1 1 16,5-11-19-16,1-5 1 16,3-4 38-16,3 0 1 0,-2-2-9 15,10 3 4-15,3 4-30 0,2 1 305 0,3 3-137 0,0 2-65 16,0 2-34-16,2 4 337 0,10 3-144 0,2 1-92 15,3 0 65-15,5 5-72 0,4 6-26 0,-1 5-10 16,6 2-228-16,-1 1 97 0,4 0 48 0,4 5 23 47,5-1-685-47,-4-2 341 0,2-6 130 0,3-2-399 0,-4-1 282 0</inkml:trace>
  <inkml:trace contextRef="#ctx0" brushRef="#br0" timeOffset="16928.54">11099 7735 2631 0,'-13'0'0'0,"-1"0"0"0,4 0 0 0,-3 0 0 0,2 3 0 0,-3 8 0 0,-1 5 0 0,-3 2 335 0,0 6-149 0,-2 0-244 0,1 4 43 0,1-1 25 0,-2 3 0 15,-2 3-819-15,-4-3 387 0,-4 9 184 0,1-7 105 16,-4-1-549-16,-1-6 323 0</inkml:trace>
  <inkml:trace contextRef="#ctx0" brushRef="#br0" timeOffset="17072.16">10589 8219 1456 0,'0'0'0'0,"0"0"0"0,-2 0 0 0,1 0 0 0,-2 0 0 0,3 0 0 0,0 0 0 0,0 0 428 0,8 0-197 0,9 0-97 16,10 0-40-16,4 0 237 0,8 0-148 15,4-4-74-15,6 2-146 0,1-3 36 0,7 4 9 0,-7 0-536 16,-5 1 281-16,-1 0 142 0,-7 0 70 15,-4 5-308-15,-2 2 121 0,-17-2 113 0,-8-4-58 0</inkml:trace>
  <inkml:trace contextRef="#ctx0" brushRef="#br0" timeOffset="17271.62">10935 8044 2412 0,'-9'0'0'0,"-1"0"0"0,1 0 0 0,3 0 0 0,0 0 0 0,1 3 0 0,3-1 0 0,2 7 0 0,0 7 0 0,0 5 338 0,0 8-142 0,6 7 73 0,3 8-116 0,2 6-59 0,-2 9-29 0,2 1-287 0,-1 8 138 16,0-10 55-16,-2-4 32 0,1-4-233 0,-3-2 133 15,-1 4 75-15,-2-17 25 0,0-5-638 0,-3-7 237 16,0 0 188-16,0-11-311 0,-8 2 234 0,-1-14 130 16,-3 0-182-16,-1-1 170 0,-1-15 85 0</inkml:trace>
  <inkml:trace contextRef="#ctx0" brushRef="#br0" timeOffset="17455.14">10741 8347 1155 0,'0'-1'0'15,"0"-1"0"-15,0 1 0 0,-1-4 0 0,-2 4 0 0,2 0 0 0,-1 0 0 0,2-2 228 0,0 3-96 0,0 0-49 0,0 0-77 0,0 4 39 0,0 4-10 0,2 3-319 0,3 3 160 16,-1 2 80-16,1 1 39 0,0-1-409 0,-1 2 207 15,-3-1 103-15,1-2 53 16,0-3-191-16,-2 0 120 0</inkml:trace>
  <inkml:trace contextRef="#ctx0" brushRef="#br0" timeOffset="17600.74">10722 8388 1485 0,'0'0'0'0,"0"0"0"15,-1 0 0-15,0-2 0 0,-2 1 0 0,2 0 0 0,1-1 0 0,-2-1 0 0,2 2 148 0,0 1-57 0,0-5-82 0,0 2 26 16,3-1 1-16,2-1 9 0,1 2-371 0,0 0 180 16,1 0 92-16,-3 0 44 0,-1 1-641 0,-1 1 308 15</inkml:trace>
  <inkml:trace contextRef="#ctx0" brushRef="#br0" timeOffset="18004.15">10594 8608 962 0,'-1'0'0'0,"-3"0"0"0,1-1 0 0,0 0 0 0,3-2 111 0,0-2-40 0,0-2-1 0,3-3-41 0,4-3 177 0,6 0-89 15,3-4-41-15,3-1-422 0,2-2 177 0,1 0 88 16,-2-1 45-16</inkml:trace>
  <inkml:trace contextRef="#ctx0" brushRef="#br0" timeOffset="18255.48">11191 8283 2030 0,'0'2'0'0,"0"-2"0"0,0 1 0 0,0 3 0 0,0 1 0 0,-2 1 0 0,0 4 0 0,0 4 0 0,0 1 281 0,2 3-127 0,0 3-59 15,0 2-13-15,6 0-24 0,5-3 1 0,-1 3-15 0,2-2-51 16,-1-7 0 15,2 1 42-31,-2-2-287 0,-2-6 144 0,1 2 80 0,-3-5 28 0,-3-2-597 0,1-2 295 0,-2 0 120 0,-2-2-334 0,-1-7 231 16,0-2 130-16,-7-5 60 0,-3 0-75 0</inkml:trace>
  <inkml:trace contextRef="#ctx0" brushRef="#br0" timeOffset="18447">11202 8403 742 0,'-10'2'0'16,"1"0"0"-16,1 1 0 0,0 1 0 0,-1 2 0 0,-3 1 0 0,-3 5 44 0,-1 2-9 0,-2 1 1 0,-2 3-78 0,-3 3 39 16,-3 3 0-16,-3 2 47 15,6-6-183-15,1 1 80 0,1-1 40 0,3-5-58 0,-1 1 47 0,8-6 20 16,2-4-1-16,3 0-110 0,1-5 58 16,4-1-20-16,-3 0 79 0,4 0-19 0,0 0 1 0,0 0-26 15,0 0 189-15,0 0-78 16,-1 0-34-16,-1 0-20 0,-4 0 18 0,3 0 16 15,-1 0-45-15,-3 3 10 16,1 1 19-16,1-2-18 0,-1 0 35 0</inkml:trace>
  <inkml:trace contextRef="#ctx0" brushRef="#br0" timeOffset="18599.56">10967 8596 1521 0,'2'0'0'0,"0"0"0"0,3 0 0 0,-2 0 0 0,3 0 0 0,0 0 0 0,4 0 0 0,2 7 290 0,3-2-127 16,4 7-64-16,2 1 322 0,4 3-193 0,6 2-88 0,-1 3-57 0,1 1-446 0,5 2 199 0,-4 0 100 0,-1 8-820 0,1 6 469 0,-9-9 220 15</inkml:trace>
  <inkml:trace contextRef="#ctx0" brushRef="#br0" timeOffset="18730.21">11564 8847 2582 0,'0'0'0'0,"0"0"0"15,0 0 0-15,0 0 0 0,0 0 0 0,0 0 0 0,0 0 0 0,0 0 311 0,0 0-138 0,0 0-70 0</inkml:trace>
  <inkml:trace contextRef="#ctx0" brushRef="#br0" timeOffset="50417.16">14254 14507 1169 0,'-3'0'0'0,"2"0"0"0,-1 0 0 0,-1 0 0 0,3 0 0 0,-2-3 0 0,2 1 0 0,0 0 149 0,0 2-56 0,0-3-19 16,0 1 120-16,2 0-79 0,1-2-40 0,5 1 0 15,0 0 159-15,1 0-90 16,2 0-58-16,-2-2-26 0,3 2 173 0,-1 0-99 0,2 0-49 0,2-1 189 16,-4 2-124-16,4-1-57 0,0-3 44 0,2 3-50 15,1 0-26-15,3-2 9 0,-2 2 29 16,1-1-59-16,2 1-40 0,0 1 0 15,3-1 0-15,3-2 0 0,-3 1 0 0,0 1 0 16,0 0 0-16,-2 1 0 0,2 1 0 16,5-2 0-16,-6 3 0 0,1-3 0 0,2 3 0 0,-2 0 0 15,4 0 0-15,-5 0 0 0,1 0 0 0,1 0 0 16,-1 0 0-16,1 0 0 0,7 0 0 0,-8 3 0 16,0 0 0-1,3 0 0-15,0 0 0 0,0 0 0 31,7 1 0-31,-6 1 0 16,4-2 0-16,-2 2 0 0,5-1 0 0,0-1 0 0,4 2 0 0,-5 1 0 0,1 0 0 0,-1-3 0 0,1 1 0 0,-2 1 0 0,7 0 0 0,-8-1 0 16,1 1 0-16,1-2 0 0,0 0 0 0,2-1 0 15,6 0 0-15,-3 1 0 16,-1-1 0-16,2-2 0 0,2 0 0 0,1 0 0 0,5 0 0 0,-8 0 0 16,2 0 0-16,1 0 0 0,-1 0 0 15,3 0 0-15,9 0 0 0,-12 0 0 16,4 0 0-16,-1 0 0 0,1 0 0 15,-1 0 0-15,7 0 0 0,-11 0 0 0,3 0 0 0,-1 0 0 16,2 0 0-16,1 5 0 0,11-5 0 0,-8 2 0 16,-1 0 0-16,1 1 0 0,1-3 0 0,2 0 0 15,6 0 0-15,-12 0 0 0,3 0 0 0,0 0 0 16,5 0 0-16,0 0 0 0,8 0 0 0,-12 0 0 31,2 0 0-31,-3 0 0 0,3-3 0 16,8 1 0-16,-13 0 0 0,4 2 0 0,2 0 0 0,2-3 0 0,0 3 0 0,8-2 0 15,-13 2 0-15,0 0 0 0,0 0 0 0,0 0 0 16,1 0 0-16,10 0 0 0,-9 0 0 0,3-2 0 16,0-1 0-16,0 2 0 0,-1 0 0 15,8-1 0-15,-12-1 0 0,2 0 0 0,0 1 0 0,7-1 0 16,-1-1 0-16,12-1 0 16,-14 0 0-16,1 2 0 0,-1-1 0 0,1-2 0 15,0 0 0-15,10 1 0 0,-10 4 0 0,3-5 0 0,-1 3 0 16,2 1 0-16,0-3 0 0,5 2 0 15,-13-1 0-15,1 1 0 0,3 0 0 0,2 1 0 16,3-2 0-16,10 1 0 0,-16 0 0 0,2 2 0 16,1-3 0-16,-4 3 0 0,4-1 0 15,11 1 0-15,-11-2 0 0,2 3 0 0,3 0 0 0,-3-3 0 16,1 3 0-16,7 0 0 16,-14 0 0-16,3 0 0 0,3 0 0 0,4 0 0 0,2 0 0 0,5 0 0 15,-13 0 0-15,0 0 0 0,0 0 0 0,5 0 0 16,13 0 0-16,-13 0 0 15,2 3 0-15,2-3 0 0,1 0 0 0,-1 0 0 16,9 0 0-16,-12 3 0 0,6-3 0 16,2 0 0-16,2 1 0 0,-4-1 0 0,12 2 0 0,-19-2 0 15,4 1 0-15,5-1 0 0,3 1 0 0,1 2 0 16,9-3 0-16,-18 1 0 0,-2 1 0 0,7-1 0 16,1 2 0-16,5 0 0 0,8-2 0 0,-14 1 0 15,0-1 0-15,1 1 0 16,5 0 0-16,4-1 0 0,12-1 0 0,-17 0 0 15,2 0 0-15,2 0 0 0,3 0 0 0,3 0 0 16,16 0 0-16,-17-3 0 16,3 0 0-16,-3-3 0 0,6 3 0 0,5 0 0 0,14-1 0 0,-21 2 0 15,3-1 0-15,2 0 0 0,3 3 0 0,8 0 0 32,7 0 0-32,-23 0 0 0,2 0 0 0,6 0 0 15,4 6 0-15,1 0 0 0,8 0 0 0,-24 1 0 0,8 0 0 0,7 3 0 16,1-4 0-16,-1 0 0 0,10 4 0 0,-22-3 0 15,11 0 0-15,1 3 0 0,-5-1 0 0,-3 0 0 16,13 4 0-16,-19-3 0 0,5 3 0 0,-6 1 0 16,3 1 0-16,-7 1 0 0,8 1 0 15,-10 0 0-15,0-1 0 0,0 2 0 0,1 3 0 0,3-1 0 16,-11-4 0-16,7 0 0 0,4 0 0 16,2-1 0-16,-5 0 0 0,11 1 0 15,-18-6 0-15,10 2 0 0,4 0 0 0,0 0 0 16,-4-1 0-16,7 0 0 0,-23 1 0 0,6-1 0 15,5 0 0-15,-5 4 0 0,-6-4 0 0,3 4 0 16,-17-2 0-16,-6-2 0 0,-4 1 0 0,-2-1 0 16,-4 1 0-16,2 0 0 0,-16-4 0 0,0-1 0 47,-5-1 0-47,-7-2 0 0,1 2 0 0,-3-4 0 0,-1 0 0 0,-2 1 0 0,0-3 0 0,0 0 0 0,-1 0 0 0,-1 0 0 15,-2 0 0-15,-3 0 0 0,-1-3 0 0,0 1 0 0,-2 0-1072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33:39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15712 11258 1865 0,'-7'-3'0'0,"-4"-4"0"0,6-1 0 0,0 4 0 0,1-4 0 0,0-1 0 0,2-1 0 0,-1-2 441 0,3 0-206 16,0-1-99-16,0-3-50 0,0-3 29 0,0 3-39 0,5-9 9 0,2 5 1 15,-1-3-25-15,2 0 1 16,-3 5-25-16,-2 0 85 0,0-2-34 0,0 6-8 15,-3 3 161-15,0 5-126 0,-12 2-115 0,-4 3 0 16,-7 1 0-16,-4 5 0 16,-2 17 0-16,-6 5 0 0,-1 5 0 0,-1 5 0 0,0 0 0 0,9-1 0 15,6-5 0-15,3-2 0 0,9-1 0 0,2-2 0 16,3 1 0-16,5-6 0 0,6-3 0 0,14-2 0 16,5-2 0-16,2 1 0 0,1 1 0 15,-2-5 0-15,-2 1 0 0,-3 2 0 16,0-1 0-16,-7 4 0 0,0 2 0 0,-7 0 0 31,-5 5 0-31,0 2 0 0,-2 4 0 0,-2 5 0 0,-7 6 0 0,-5-4 0 0,0 1 0 0,1 2 0 16,-1 2 0-16,2 3 0 0,4-8 0 0,3-3 0 15,2 0 0-15,3-1 0 0,0 1 0 0,0 6 0 16,3-8 0-16,0-2 0 0,4 4 0 0,0-1 0 16,0-1 0-16,-3 7 0 0,-1-8 0 31,-1 5 0-31,0 0 0 0,-2 4 0 0,0 0 0 0,0 10 0 0,-4-7 0 0,-2 3 0 31,-2 2 0-31,1 3 0 0,0 0 0 0,1 8 0 0,1-10 0 0,1 0 0 0,-1 2 0 0,3-1 0 16,-2-1 0-16,2 9 0 0,2-17 0 15,0 0 0-15,0-2 0 0,0-2 0 0,0-4 0 0,2 1 0 16,0-10 0-16,1-5 0 0,-2-2 0 0,2-2 0 62,-3-3 0-62,0-3 0 0,0-7 0 0,0-2 0 0,0 0 0 0,0 0 0 0,0-2 0 0,0-7-46 0,0-6-302 0,2-8 155 0</inkml:trace>
  <inkml:trace contextRef="#ctx0" brushRef="#br0" timeOffset="844.25">16249 11024 1358 0,'-5'-6'0'0,"4"0"0"15,0 0 0-15,1 1 0 0,0 1 0 0,1 2 0 0,6 1 247 0,7 1-106 0,4 0-52 0,0 0 86 0,4 1-60 16,-2 9-44-16,2 3 0 0,0 1 12 0,-2 5-23 15,2 4 9-15,-7 1-33 0,-5 7 85 0,-5 0-42 16,-4 5-1-16,-1 4 17 16,-6 6-20-1,-15-2-9-15,-2 3 134 0,-10 2-81 0,-2-3-42 0,-3 4 1 0,-2-1 33 0,5-15-41 16,0-2-1-16,2-6-33 0,5-9-162 0,4-5 81 16,1-4 50-16,9-8-9 0,6-3-375 0,2-14 204 15,4-7 71-15,2-6-518 16,0-7 276-16,2 0 159 0,6-1 76 0,4 2-105 0,-2 1 91 0,1 6 43 0,-1-2 44 15,0 11 2-15,-1 2-1 0,-1 4 1 16,1 5 421-16,1 4-210 16,2 1-116-16,-1 4-42 0,2 0 581 0,2 10-305 0,-1 6-68 0,6-1 232 15,3 6-201-15,-3 1-115 0,3 1-73 0,0 3-32 16,2-3 1-16,1-1-1 0,4 5-500 0,-8-8 246 16,3-1 127-16,-2-1 64 0,-1-1-789 0,-1-5 412 15</inkml:trace>
  <inkml:trace contextRef="#ctx0" brushRef="#br0" timeOffset="1018.78">16609 11168 2122 0,'-2'-8'0'0,"-3"-1"0"0,4 6 0 0,1 2 0 0,0-1 0 0,0 2 365 0,5 0-165 0,6 0-72 15,4 0 2-15,1 0-47 16,4 3-23-16,0 3 0 0,2-2-357 0,3-1 176 15,-3 1 74-15,1 0 41 0,-2-1-641 0,-1 2 316 16,-2-3 160-16,0 2-440 0,-6-2 291 0</inkml:trace>
  <inkml:trace contextRef="#ctx0" brushRef="#br0" timeOffset="1317.68">16761 10957 1661 0,'-8'-2'0'0,"2"0"0"0,-1-1 0 0,4 3 0 0,1 0 0 0,0 7 0 0,2 8 556 0,0 7-260 0,7 5-130 0,5 6-65 16,-1 6 99-16,5 10-73 0,-6-2-49 0,4 7-1 16,-3-1-110-16,-1 3 34 0,-4-3 1 0,1 7-150 15,-3-16 88 1,-4-4 48-16,0 0-88 0,0-7 68 0,-8 1 44 0,-4-11-10 31,0-12-73-31,-3-4 4 0,1-7 34 0,-1 0-29 0,-3-1 13 0,1-14-19 0,3-5 46 0,0-5-6 0,0 0-5 16,2-2 24-16,1-2-17 15,3 4 62-15,3 4-26 0,2 1 9 0,2 3 178 0,1 2-96 16,0 1-50-16,0 4-21 0,4 3 128 0,4 0-62 16,3 4-38-16,0 2-2 0,1-1-309 0,3 2 141 15,-2 0 66-15,2 0 47 0,1 6-334 16,-1 2 165-16,5-2 86 0,-3 0-727 0</inkml:trace>
  <inkml:trace contextRef="#ctx0" brushRef="#br0" timeOffset="1618.09">17308 10767 1744 0,'0'0'0'0,"0"-3"0"0,0 3 0 0,0 0 0 0,0 0 0 0,0 0 0 0,0 0 332 0,0 7-152 16,1 5-72-16,1 5-368 0,0 0 148 0,-2 5 75 15,0 0 45-15,0 0-255 0,0 2 142 0,-7-2 71 16,-4 2-382-16,-4-1 202 0,-1-5 105 0,-2-1 50 15,-3-5 83-15,1 0-25 0,0-5-43 0,0 2-2 16,4-6 491-16,5-3-241 0,0 0-120 0,5 0 601 16,4 0-291-16,2 0-177 0,0-1-85 0,11-5 188 15,9-3-142-15,5 1-70 0,3 1 18 0,5-1-36 16,-2 1-9-16,0 0-44 16,1 3-188-16,-1-3 93 0,-2 4 48 0,2-2 32 15,-6 3-603-15,-2 1 309 16,-4 1 155-16,-5 0 76 0,-4 0-863 0,-4 0 425 0</inkml:trace>
  <inkml:trace contextRef="#ctx0" brushRef="#br0" timeOffset="1772.68">17154 11018 1706 0,'0'6'0'0,"0"2"0"0,1 2 0 0,1 7 0 0,1 0 0 0,2 9 0 0,-1 8 351 0,1 2-162 15,-4 9-76-15,1 3 68 0,-2 2-71 16,0 6-38-16,-3 3 11 0,-9-9-134 0,-1-1 44 15,-4-6 0-15,1-4-379 0,-1-7 212 16,1-2 114-16,3-19 44 0,3-9-556 0,0-2 295 0</inkml:trace>
  <inkml:trace contextRef="#ctx0" brushRef="#br0" timeOffset="1912.31">17203 11250 2498 0,'5'0'0'0,"0"2"0"0,-1 1 0 0,4-3 0 0,-2 5 0 0,2 0 0 0,-3 2 0 0,3-1 366 0,-1 5-165 0,3-3-74 0,-3 4-49 16,2-2-184-16,0 3 71 16,-1-1 35-16,1-1-717 0,0 1 385 0,-1-6 180 0</inkml:trace>
  <inkml:trace contextRef="#ctx0" brushRef="#br0" timeOffset="2037.97">17358 11255 1487 0,'-2'0'0'0,"-1"0"0"0,0-5 0 0,0 3 0 0,1 2 0 0,2-4 0 0,0 4 317 0,0 0-139 0,0 0 108 0,0 0-129 16,2 8-60-16,4-2-30 0,3 3-485 16,-1-1 227-16,3 2 123 0,-2-3 48 0,1 2-836 0</inkml:trace>
  <inkml:trace contextRef="#ctx0" brushRef="#br0" timeOffset="2338.17">17492 11248 1346 0,'0'0'0'0,"0"-5"0"0,0 0 0 16,0 3 0-16,1-3 0 0,1 3 0 0,0 1 183 0,3-1-73 0,2 1-37 0,1 1 337 0,0 0-187 0,2 0-84 16,1 0-163-16,0 4 31 0,0 4-1 15,-2 3 31-15,-1-1-259 0,0 4 139 0,-7 3 54 0,1 2 34 16,-2 0-145-16,-6 4 88 0,-10 3 12 0,-7 6-19 16,-5-1-8-1,-7-2 27-15,-7 4-42 0,-6-1 153 0,-3 0-70 16,-7 0-9-16,8-8 326 0,2-5-161 0,7-4-55 0,9-6-49 15,8-3 430-15,4-3-214 16,17-3-120-16,3 0-57 0,2-1 308 0,16-7-257 0,12-4-143 0,7-2 0 16,6 1 0-16,3-1 0 0,4 0 0 0,-2 2 0 15,5 4 0-15,5-2 0 0,-9 1 0 16,0 5 0-16,1 1 0 16,-3 1 0-16,-1 2-564 0,7 0 175 0,-14 6 112 0,-3 2 125 15,-1-2-699-15</inkml:trace>
  <inkml:trace contextRef="#ctx0" brushRef="#br0" timeOffset="2540.14">17995 10851 2671 0,'-2'0'0'0,"-3"0"0"0,2 0 0 0,2 0 0 0,1 0 0 0,0 0 0 0,4 7 0 0,8 6 737 0,0-2-351 15,5 4-249-15,-1 2-277 0,1-2 47 16,0 2 64-16,0-1 33 0,-1 1-1020 0,1 1 496 0,-3-3 254 16,-2 0-587-16,-4-4 405 15</inkml:trace>
  <inkml:trace contextRef="#ctx0" brushRef="#br0" timeOffset="2772.03">18273 10878 1151 0,'6'-6'0'0,"-2"2"0"0,1 1 0 0,-1 2 0 0,-1-2 0 0,-1 3 0 0,0 0 329 0,-2 4-151 0,-2 9-71 0,-10 3-35 16,-2 7 129-16,-6 0-73 0,-1 4-51 0,-4 0-68 16,-3 0 0-16,-1 2 27 0,-6-1 0 0,-5 1-26 15,3-5 26-15,2-2 0 0,2-3 235 0,7-6-118 16,4-5-59-16,5 0-20 0,10-8 236 16,5 0-138-16,2 0-68 0,4 0-33 0,17-4 40 15,7-3-28-15,5-3-10 0,7 2-73 16,-1-1 0-16,1 0 0 0,2 2 0 0,2-3-122 15,-8 4-11-15,0 0 85 0,-1 2-740 0,-5-2 363 16,-3 4 209-16,1 1 19 16,-13-1-622-16</inkml:trace>
  <inkml:trace contextRef="#ctx0" brushRef="#br0" timeOffset="2929.61">17944 11344 1601 0,'-16'3'0'0,"7"0"0"0,4 1 0 0,3-1 0 0,2-1 0 0,4 0 538 0,12-2-243 31,9 0-133-31,6 0 80 0,5 0-103 0,4-2-51 0,0-5-27 0,5-1-281 16,-7 1 123-16,-1 0 66 0,0 1-649 0,-4 0 358 0,1 1 188 0,-13 1 81 31</inkml:trace>
  <inkml:trace contextRef="#ctx0" brushRef="#br0" timeOffset="3088.39">18195 11230 2642 0,'-4'0'0'0,"-2"1"0"0,0 4 0 0,-1 2 0 0,-2 0 0 0,3 4 0 0,-3 7 0 0,-4 4 448 0,-1 4-206 0,-4 8-94 0,0 2 60 15,-3 3-86-15,-3 1-44 0,-1 2-223 0,2-5 91 16,-1 3 54-16,8-13 13 0,4-5-628 0,6-2 325 16,3-8 163-16,3-9 82 15,0-3-987-15</inkml:trace>
  <inkml:trace contextRef="#ctx0" brushRef="#br0" timeOffset="3236.51">18110 11478 1338 0,'2'-4'0'0,"1"1"0"0,1 0 0 0,1 0 0 0,2 3 0 0,1-2 874 0,2 2-424 15,-1 0-207-15,5 0 568 16,-1 5-596-16,2 5-215 0,0 2 0 0,2 2 0 0,-2 1 0 0,1 2 0 16,-2 1 0-16,3 0 0 0,-3-1 0 15,0-2 0-15,-1 0-812 0,-1-2 378 16,2-2 235-16,0-2 127 0</inkml:trace>
  <inkml:trace contextRef="#ctx0" brushRef="#br0" timeOffset="3406.05">18885 10753 2687 0,'-5'0'0'0,"-1"-4"0"0,0 2 0 0,1 2 0 0,-4 0 0 0,-4 10 0 0,-7 8 762 0,-7 4-355 0,1 6-332 0,-5 7-75 15,-2 2 0-15,-3 4 0 0,0 0 0 0,0 4 0 16,11-8-194-16,5-2-116 0,9-6 173 0,5-6-1108 16</inkml:trace>
  <inkml:trace contextRef="#ctx0" brushRef="#br0" timeOffset="3881.78">18735 11001 1554 0,'7'-2'0'0,"-2"0"0"0,2 0 0 0,-1 1 0 0,0-1 0 0,-2 2 0 0,-4 0 524 0,3 3-244 0,-3 7-123 0,0 6 146 0,0-1-138 16,-8 3-64-16,-5 6-33 0,-2-1-152 0,-1 1 60 16,-6 4 39-16,1-3-9 15,-4-1-37-15,-1 2 33 0,1-4 1 0,2-3 28 16,-2 1 13-16,8-6-8 0,0-4-1 0,6-2 159 16,2-5-80-16,4-1-56 0,0-1 114 0,5-1-73 15,0 0-31-15,8 0-27 0,9-4-188 0,2-4 78 16,3 1 61-16,0-1 17 0,1 0-272 0,2 0 149 15,-3-1 74-15,1 2-825 0,1-1 405 16,-1 3 217-16,-4-2-411 0,1 2 308 0,0 0 156 0,-3 1 77 16,3-2-123-16,-6 0 122 15,0 1 36-15,-2 2 78 0,-5 0 140 0,0 1-105 0,2-1-44 16,-8 3 9-16,1 0 534 0,-2 0-285 16,0 0-142-16,-10 11 257 0,-3 1-199 0,-5 2 33 15,-2 4 352-15,-3 5-257 16,-3-1-129-16,-2 4-64 0,-5 3 191 0,2-1-133 0,-1-2-61 0,3-2-31 15,-1 0 61-15,5-4-45 0,0 1-15 0,8-10-9 32,6 0 37-32,5-7-95 0,1-3 0 0,5 4 0 0,2-5 0 0,13 0 0 0,10 0 0 0,5-3 0 15,2-4 0-15,3 0 0 0,2-2 0 0,-1 0 0 16,3 0 0-16,-3 2 0 16,1-2-172-16,4-2-154 0,-8 3 127 0,-1 1 95 15,-5 0-851-15,-2 0 459 16,-5 2 231-16,1-1-454 0,-11 3 354 0,-5-3 182 31</inkml:trace>
  <inkml:trace contextRef="#ctx0" brushRef="#br0" timeOffset="3975.53">19011 11347 2223 0,'0'-6'0'0,"0"-3"0"16,0 4 0-16,0 1 0 0,-2-1 0 0,2 1 0 0,0 3 0 0,0-1 0 0,0 2 305 0,2 0-135 0,1 0 20 0,3 3-77 16,-1 7-39-16,-1 1 9 0,0-2-499 0,-3 6 226 15,1-1 113-15,-1 2 56 0,-1-2-813 0,0 2 444 16</inkml:trace>
  <inkml:trace contextRef="#ctx0" brushRef="#br0" timeOffset="4243.81">18844 11536 2324 0,'-11'1'0'0,"0"0"0"0,7 4 0 0,-1 0 0 0,5 2 0 0,0 3 0 0,0 3 0 0,0-1 0 15,1 3 333-15,4 2-149 0,3-1-113 0,0-1 0 16,-1 4-27-16,-1-5-8 0,-2 0-162 0,-1-2 80 0,-1 1 41 0,-2-3 0 15,0 0-330-15,-3-1 181 0,-5-4 95 0,-6-2 47 16,1-2-267-16,-4-1 138 16,0 0-22-16,-2 0 97 0,3-3 0 0,-1-6 30 0,2-3 1 0,-2-1-1 15,1 1-8-15,2 1 9 16,3 1-1-16,1 1 1 0,-3 1 0 0,6 2-1 16,-6 0-8-16,8 4 8 0,-1 1 1 0,-1 1 144 15,3 0-64-15,-2 0 66 0,1 0-63 0,3 3 78 16,1 6-63-16,1 2-31 0,0-5-1 0,0 6-91 15</inkml:trace>
  <inkml:trace contextRef="#ctx0" brushRef="#br0" timeOffset="4391.8">19320 11736 2523 0,'7'8'0'15,"1"-1"0"-15,1 4 0 0,2-2 0 0,-1-1 251 0,-1-1-99 16,-3-1-63-16,2-1-88 0,-5 0 0 0,0 0 33 0,-3-1-1004 0,0 3 458 0</inkml:trace>
  <inkml:trace contextRef="#ctx0" brushRef="#br0" timeOffset="5656.17">15951 12746 1286 0,'0'0'0'15,"-1"0"0"-15,-4 1 0 0,0 2 0 0,0-2 0 0,1 2 185 0,1 0-74 16,-2-1-37-16,1 2 109 0,-1-2-63 16,3 4-46-16,-1-2-70 0,1-2 1 0,1 3 33 0,-1-1-1 0,1-1-77 0,1 0 33 15,-2-1 1 1,2 1 44-16,-1-1 29 0,-1 0 0 0,-1-2-20 0,0 0 31 0,-2 0 1 0,2 0-42 15,-2 0-24-15,1 0 68 16,1-2-18-16,-1-3-28 0,1-2 9 0,2 2-6 0,-1-2-1 0,2 0 10 16,0-2-107-16,0 3 48 15,2-1 26-15,4 1-1 0,3-1-143 0,4 3 84 16,-2 4 17-16,2-3-68 16,-1 3 42-1,0 0 29-15,-2 0-6 0,2 7 79 16,-6 1-14-16,1 2-41 0,-6 3 115 0,1-2-56 0,-2 5-29 0,0-2 16 0,-3 2 166 0,-7-1-94 0,-4-1-25 0,0 0-30 15,-3-3-99-15,3-2 60 16,0-2-10-16,0-5-546 0,4-2 274 0,4 0 136 0,3-4 55 16,3-14-757-16</inkml:trace>
  <inkml:trace contextRef="#ctx0" brushRef="#br0" timeOffset="5956.87">16249 12538 1697 0,'0'0'0'0,"0"0"0"0,0 0 0 0,0 7 0 0,0-2 0 0,0 4 0 0,0 4 0 0,0 6 306 0,-6 3-134 0,-4 5-67 0,-4 7-34 16,0 6 111-16,-6 4-62 0,1-3-47 0,-4 2-168 0,-1-2 67 15,1-2 32-15,-3-1 10 0,5-8-397 0,1-5 210 16,3-6 105 0,6-7-504-16,5-6 240 0,1-6 152 0,5 0 27 15,0-18-191-15,9-7 153 0,7-4 77 0,1 0 40 16,3 0 37-16,-1 8 37 0,0 3 0 0,-1 3 0 0,-5 4 0 15,-2 1 0 1,4 5 0-16,-7 3 274 0,0 2-174 0,0 5-69 16,-4 12 522-16,-2 9-235 0,1 5-148 0,-1 7-10 0,-2 6 201 0,0 6-162 15,0 0-81-15,-2 3-40 0,-1 5-5 0,0-12-9 32,1-4-26-32,-1-5-212 0,1-5 106 0,1-8 52 0,-2-3 37 0,0-14-602 0,1-7 310 0</inkml:trace>
  <inkml:trace contextRef="#ctx0" brushRef="#br0" timeOffset="6124.69">16379 12521 1848 0,'4'-10'0'0,"-1"3"0"0,-2 3 0 0,2 1 0 0,2 3 0 0,-5 0 0 0,3 0 0 0,-1 12 342 0,0 2-153 0,-1 1-78 0,1 6-182 15,-2 0 53-15,0 4 36 0,0-3-10 0,0 2-656 31,0-1 319-31,0 0 158 0,-5-3-418 0</inkml:trace>
  <inkml:trace contextRef="#ctx0" brushRef="#br0" timeOffset="6259.89">16263 12821 1264 0,'-9'0'0'0,"2"0"0"0,2 0 0 0,-1 0 0 0,1 0 0 0,4 0 0 0,1 0 329 0,0 0-146 0,0 0-73 0,6 0 303 0,7 0-179 16,5 0-104-16,2-3-46 0,1 3 118 0,4 0-83 15,0 0-41-15,1 0 10 16,-1 0-412-16,-3 0 181 31,0 0 89-31,-1 0-757 0,-3 0 423 0</inkml:trace>
  <inkml:trace contextRef="#ctx0" brushRef="#br0" timeOffset="6431.47">16334 13000 1550 0,'-7'0'0'0,"0"-3"0"0,0 1 0 0,4 0 0 0,-1 1 0 0,4-1 0 0,0 2 0 0,8 0 503 0,8 0-233 0,2-3-107 0,1 3-68 0,4-1-144 0,-1 1 42 0,0 0 1 16,0 0-527 15,0 0 286-15,-6 0 133-16,-3 0-647 0</inkml:trace>
  <inkml:trace contextRef="#ctx0" brushRef="#br0" timeOffset="6560.13">16355 13179 1517 0,'-11'2'0'0,"3"-2"0"0,2 0 0 0,-1 0 0 0,1 0 0 0,3 0 284 0,3 1-125 0,0 1-60 0,0-2 125 0,11 2-94 0,0 1-37 0,6-1-33 0,0 0 68 0,2-2-45 15,-2 0-24-15,2 3-460 0,1-2 227 0,-6 1 102 0,1-2 53 0,-2 0-682 0,-1 0 347 16</inkml:trace>
  <inkml:trace contextRef="#ctx0" brushRef="#br0" timeOffset="6806.47">16461 12939 1443 0,'0'12'0'0,"-3"5"0"0,-2 2 0 0,2 5 0 0,-2 8 0 0,0-3 0 0,-3 5 0 0,4 3 238 0,-2-1-101 0,1-2-50 0,-3 4 105 16,1-11-82 0,0-5-37-16,-1-2 99 0,2-3-68 0,-1-7-34 15,0 1 9-15,2-8 139 0,4-3-90 0,-1 0-47 0,2 0 1 16,0 0 86-16,0 0-57 15,0-1-41-15,2-1-1 0,7 2-8 0,5 0-25 0,0 0 1 0,3 0 128 32,-1 2-165-17,3 5 0 1,-2-2 0-16,3 1 0 0,-1 3 0 0,5-3 0 0,-5 2-430 0,0-1 160 0,0-2 148 0,1 0 27 0,2-2-876 0</inkml:trace>
  <inkml:trace contextRef="#ctx0" brushRef="#br0" timeOffset="6977.03">16746 12960 2398 0,'-9'-1'0'0,"4"-2"0"0,2-2 0 0,3 1 0 0,0 1 0 0,0 1 0 0,9-1 0 0,10 3 623 0,7 0-293 0,4 0-147 0,2 0-73 0,8 0-444 0,-4 0 181 0,4 0 94 0,0 0 48 0,1 0-1011 0</inkml:trace>
  <inkml:trace contextRef="#ctx0" brushRef="#br0" timeOffset="7287.18">17344 12720 1785 0,'0'0'0'0,"0"0"0"0,0 0 0 0,3 0 0 0,6-3 0 0,0 2 0 0,8-1 0 0,2 2 0 0,8-2 287 0,1-1-130 0,5-1-60 15,3 1-31-15,-2-2-218 0,3 0 94 32,-1 0 55-32,-7 2-173 0,-5-1 105 0,-7 3 54 0,-2 0 118 0,-7 1-33 0,-1 0 10 0,-6 0-43 0,-1 0 152 15,-3 6-84-15,-8 3-71 0,-3 2 0 0,-2 1 558 16,-1 1-282 15,-2 4-136-31,-1 1-68 0,-1 2 102 0,-4 5-206 0,-2 4 0 0,2 1 0 0,-5 2-92 0,-1 4 56 0,-1 2-504 0,-7 7 297 16,6-4 134-16,-1 3 73 0,1-1-306 0,2 1 83 47,3-5 115-47,0 2 17 0,10-15-394 0,5-6 242 0</inkml:trace>
  <inkml:trace contextRef="#ctx0" brushRef="#br0" timeOffset="7567.06">17456 13077 2083 0,'-3'2'0'0,"-5"3"0"0,0 1 0 0,0 4 0 0,2 5 0 0,-2 2 0 0,-1 2 0 0,1 6 228 0,3-2-101 0,1 1-45 0,1 0-269 0,1-2 111 0,0 1 56 16,1-3 37-16,1-10-183 0,0-3 99 0,0-5 49 0,3-2 24 15,4-2-341-15,2-11 156 16,1-6 83-16,1 2 135 0,1-4-31 0,0 3-65 16,0 2 343-16,4-1-185 0,-4 6-63 0,1 2-27 15,2 0 243-15,-3 3-104 0,3 2-69 16,1 2 25-16,-3 2 25 0,-1 0-47 15,-3 4-25-15,0 7 1 0,-3 4-38 0,-1 1 22 16,-3 1-8-16,-2 4 38 0,0-4-1 0,-7-2-37 16,-2 4-45-16,-5-5 17 0,1-4 1 0,0-5 27 15,0 0-429-15,2-5 193 16,0 0 93-16,5-7 56 0,4-13-656 0,2-9 335 0,0-4 168 0</inkml:trace>
  <inkml:trace contextRef="#ctx0" brushRef="#br0" timeOffset="8124.56">18021 12560 1976 0,'31'-27'0'16,"2"2"0"-16,-10 11 0 0,-5 5 0 0,-5 4 0 0,-4 4 0 0,-5 1 0 0,-2 0 306 0,-2 0-139 0,0 6-66 0,-3 6 57 0,-13 6-61 15,-1 0-31 1,-3 5-79-16,-2-3 19 0,2 3 1 0,-4 0 29 0,4 1-328 0,3-4 164 16,0 0 90-16,5-4 33 0,5-4-199 0,0 3 120 15,2-4-19-15,5-4-200 0,0 4 103 47,0-6 87-47,5-4 38 0,8-1 0 0,2 0 0 0,0 0 40 0,1 0 4 0,-1 0-5 0,-2 0 1 0,-3 0-1 0,-3 0 145 0,-6 0-72 16,1 11-45-16,-2 3 8 0,-8 6 404 0,-9 4-208 31,-6 7-68-31,-3 8-64 0,0 0 511 0,-2 5-269 0,-2 3-136 0,4 1 376 0,2-1-255 16,4 6-217-16,11-13-74 0,6-3 0 0,3-3 0 0,0-6 0 15,3-2 0-15,8-1 0 16,1-12 0-1,1-2 0-15,-1 0-130 0,-2-3-125 0,-2-4 145 0,-2-1 83 0,-2-3-665 0,-4 0 335 0,0-8 130 0,0-6-34 16,-4-1 113 0,-6-6 47-16,1 1 21 0,-3-4 44 0,0-2 1 15,1-2-1-15,2-3 91 0,2-6-54 16,5 5-14-16,2 1 0 0,0 1 135 0,0 3-79 0,6-1-39 0,8-3 288 16,5 8-149-16,4-1-76 0,7 4 18 0,3 2 137 31,5 1-78-31,6-1-45 0,-2 6 83 0,3 2-72 0,-3 5-38 0,-1 2 0 15,-5 1 32-15,2 2-25 0,-11 0-9 0,-8 8-35 16,-2 2 185-16,-6 6-92 0,-2 0-46 16,1 4 8-16,-9 0-90 0,0 4 0 0,-1 4 0 0,0 3 0 31,0 2 0-31,0 6 0 0,0-3 0 0,0 3 0 0,0 0 0 0,0 5 0 47,0 4 0-47,0 2 0 0,3-11 0 0,1-5 0 0,2 1-821 0,-1-8 346 0,0 0 211 0,-4-9-459 15,-1-1 343-15,0-4 173 0</inkml:trace>
  <inkml:trace contextRef="#ctx0" brushRef="#br0" timeOffset="8309.07">18075 13146 1591 0,'-11'-6'0'0,"1"0"0"0,4 4 0 0,0-2 0 0,6 1 543 0,0 1-258 16,9 1-125-16,10 0-62 0,6-4 242 0,6 3-153 0,1-2-66 0,3-2-141 15,-2 3 28-15,2 1-1 0,-5-3 29 0,-2 3-756 16,2 0 384-16,-8 1 180 0,-7 1-788 16,-7 0 455 15</inkml:trace>
  <inkml:trace contextRef="#ctx0" brushRef="#br0" timeOffset="8416.78">18132 13254 1943 0,'-22'7'0'0,"0"1"0"0,1 1 0 0,5-1 0 0,2-2 0 0,1-2 0 0,10-3 0 0,3-1 0 0,0 0 298 15,5 0-132-15,9 0-65 0,3 0 34 0,5-1-54 0,-2-2-23 0,4-4 0 0,-3 1-482 0,4 1 239 16,-6-1 105-16,0 2-302 0,-5 0 206 31</inkml:trace>
  <inkml:trace contextRef="#ctx0" brushRef="#br0" timeOffset="8564.4">18176 12868 1906 0,'0'0'0'0,"0"0"0"0,0 0 0 0,-4 3 0 0,3 5 0 0,-3 13 0 0,0 9 0 0,3 15 898 0,-3 15-431 31,-2 15-215-31,2 8-109 0,-1 4 122 0,-1 11-265 0,4-17 0 16,-1-6-287-16,2-4-23 0,-1-4 172 0,-3 3 84 0,-3 6-537 0</inkml:trace>
  <inkml:trace contextRef="#ctx0" brushRef="#br0" timeOffset="8974.28">18839 12497 1721 0,'0'0'0'0,"-4"0"0"0,1 0 0 0,-1-3 0 0,4 3 0 0,0 0 145 31,0 0-55-31,0 0-27 0,1 10 1 0,9-3-19 0,-1 5-9 0,0 0 1 0,-1 4-756 0,-1 1 342 0</inkml:trace>
  <inkml:trace contextRef="#ctx0" brushRef="#br0" timeOffset="9737.74">18699 12770 1715 0,'-14'1'0'0,"-1"3"0"0,0 0 0 16,6 3 0-16,3-1 0 0,3 1 0 0,1-1 0 0,2 1 333 0,0 2-140 0,0-1-82 0,0-1-116 0,2 1 1 0,7-2 40 0,0 1-492 0,-1-2 241 0,-1-3 115 0,-2 0 58 31,1-2-437-31,-2 0 221 0,-1 0 111 0,-1 0 46 0,-2-2 47 0,0-5 17 0,0-5 1 0,0 0 72 0,0 0-36 16,0-4-9-16,0 2-28 0,0-2 345 0,0 2-172 0,4-1-87 15,6-2 335-15,4 2-154 32,3 1-46-17,5 0-77-15,4 2 48 0,1 2-59 0,4 2-30 0,3 3 9 0,-1 1-83 0,-2 4-1 0,0 0 45 0,-4 4-80 16,-4 8 40-16,-1 3 9 0,-11 0 31 0,-8 6-114 0,-3-1 47 0,0 4 31 47,-12 0 5-47,-6-2 10 0,-3-3-39 0,-6 0 30 0,1-2-42 0,-2-2 36 15,0-1-37-15,6-4 33 0,2-3 424 0,1-1-194 0,6-1-90 0,4-2-63 32,-2 0 9-32,8-3-45 0,3 0-106 0,0 0 53 0,3 0 26 0,9 3 0 0,2-2-142 0,2 0 80 0,1 2 22 0,0 1 29 15,-1 1-201 1,0 0 100-16,-2 0 17 0,-4 2 38 0,-2 0-5 0,-3 1 0 47,-3 1-15-47,-2 6 254 0,0-1-114 0,-5 2-45 0,-5 0-21 0,-7 1 132 0,2 2-54 15,-4-3-44-15,1 5 268 0,1-7-145 0,2-1-39 0,3-2-44 0,1-1 71 0,3-3-58 16,2 0-19-16,6-1-10 0,0-2-100 0,0-2 36 0,3-1 0 0,8 1-84 16,3 0 69-16,3-2 20 0,-1 0-190 0,1 0 107 15,-3 0 35-15,1 0 32 16,-1 0-167-16,-1 0 87 15,-5 0 8 1,-2 0 34-16,2 0-309 0,-2 0 161 0,-2 0 70 0,-3 0 50 0,-1 0-244 0,0 0 142 0,0 0 71 0,-8 0-166 16,-4 0 123-16,0 0 57 0,-3 0 20 0,-1 0 9 15,-2-2 28-15,-3-3-9 16,1 0 149-16,0 3-71 0,-2-1-34 0,1 3 0 0,0 0 455 0,-4 5-230 16,3 5-123-16,3 0 18 0,-2 6 398 0,2 1-240 15,2 0-121-15,-3 3 61 47,8-2-95-47,2-1-43 0,2-1 0 0,3-1-87 0,2-1 45 0,1-2 8 0,2-4-83 0,0-2 37 0,2-3 0 0,8-2 37 0,5 2-38 0,1-3 47 16,4 0-9-16,3 0 1 0,2 0 84 0,2 0-49 31,3 3 0-31,6 3 71 0,-4 2-132 0,4 2-11 0,1 1 0 0,2 4 0 0,2 0 0 0,9 3 0 16,-7 0 0-16,-2-3-86 15,3 0 35-15,-4 1 43 0,-1-4-350 0,1 0 164 16,-7-4 98-16,-8-1-5 0,1-3-740 0</inkml:trace>
  <inkml:trace contextRef="#ctx0" brushRef="#br0" timeOffset="9888.35">19684 13576 2618 0,'0'0'0'0,"0"0"0"0,-1 0 0 0,-3 0 0 0,3-2 0 0,-1 1 0 0,1-1 187 0,1 2-80 0,0-3-37 0,0-2 1 16</inkml:trace>
  <inkml:trace contextRef="#ctx0" brushRef="#br0" timeOffset="15631.62">4010 14304 1161 0,'-27'-7'0'0,"1"4"0"0,1 3 0 0,-1 0 0 15,-2 0 0-15,3 0 0 0,4 6 0 0,2 1 341 0,4-2-151 47,3-1-75-47,-1 0-28 0,8-1 172 0,2-2-109 0,3 1-55 0,0-2 235 0,0 0-145 0,0 2-63 0,1 0-47 0,11 1 62 0,1-1-49 16,3 5-1-16,2 1 301 0,4 1-267 0,-3-1-121 0,3 0 0 0,-1 0 0 0,2 3 0 31,-1-4 0-31,2 4 0 0,-2-3 0 0,-2 0 0 0,6 0 0 0,-1-5 0 16,0 3 0-16,6 0 0 0,-4-3 0 0,4-3 0 0,0 0 0 0,4 0 0 15,-1 0 0-15,9 0 0 47,-7-3 0-47,2-3 0 0,-1-2 0 0,4 1 0 0,-4 2 0 0,5-5 0 0,-6 3 0 0,0 3 0 0,0-2 0 0,-1 2 0 0,6-1 0 0,-5 2 0 0,-5 0 0 16,5 0 0-16,-2-1 0 0,1 3 0 15,5 0 0-15,-6 0 0 0,3 1 0 0,-2 0 0 16,5 0 0-16,-1 0 0 0,10 0 0 0,-9 0 0 16,8 0 0-16,-2 0 0 0,3 0 0 0,0 0 0 15,7 0 0-15,-8 0 0 32,-1 0 0-32,2 0 0 0,-1 0 0 0,1 0 0 0,10 0 0 0,-12 0 0 0,2 0 0 0,-1 0 0 46,1 0 0-46,-3 0 0 0,10 0 0 0,-8 1 0 0,-2 1 0 0,4 5 0 0,1-3 0 0,4 0 0 0,11 2 0 0,-11-2 0 0,0 0 0 0,2 1 0 0,2-2 0 16,3 1 0-16,8-1 0 0,-10 2 0 16,4-5 0-16,4 2 0 31,-1-1 0-31,1 1 0 0,9-1 0 0,-13 2 0 0,-1 0 0 0,6-3 0 16,1 5 0-16,2 0 0 0,7-3 0 0,-14 3 0 0,2 0 0 0,-2 2 0 15,6-4 0-15,3 3 0 0,9-1 0 0,-13-2 0 16,0 3 0-16,-1-2 0 15,4-2 0-15,2 0 0 0,15 1 0 0,-13-1 0 0,0 0 0 0,1 1 0 16,-1 1 0-16,10 1 0 16,-14-1 0-16,7 1 0 0,0 0 0 0,1 2 0 0,-2-3 0 0,11 3 0 31,-17-5 0-15,9 0 0-16,4 0 0 0,3-2 0 0,-5 0 0 0,13 0 0 0,-19 0 0 0,7 0 0 0,5-2 0 0,0 0 0 15,0 0 0-15,7-3 0 0,-18 3 0 0,8 2 0 31,5-2 0-31,0 0 0 0,-1 1 0 0,9-1 0 0,-18-2 0 0,5 1 0 0,8 1 0 0,-4-4 0 16,-3 1 0-16,9-2 0 0,-16 0 0 0,2 2 0 16,4-2 0-16,-1-1 0 15,-4 3 0-15,8-2 0 0,-22 0 0 0,2 4 0 32,4-1 0-32,1-1 0 0,-6 4 0 0,6 0 0 0,-18-1 0 0,1-1 0 0,-5 3 0 0,2 0 0 0,-2 0 0 0,5 0 0 31,-15 0 0-31,0 0 0 0,-5 5 0 0,-2-1 0 0,-4-1 0 15,1 2 0-15,-8 2 0 0,-5-5 0 0,-1 2 0 0,0 2 0 16,-5-1 0 0,3 0 0-16,-4-3 0 0,0 3 0 15,-6-3 0-15,-3 1 0 0,1-3 0 0,-2 0 0 0,-3 0 0 0,0 0 0 16,0 0 0-16,0 0 0 16,0 0 0-1,0 0 0-15,-8 0 0 0,0 0 0 0,-1 0-228 0,-3 0-177 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34:24.7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14T00:35:11.236"/>
    </inkml:context>
  </inkml:definitions>
  <inkml:trace contextRef="#ctx0" brushRef="#br0">21953 5505 1132 0,'-17'-10'0'0,"4"6"0"0,4-1 0 0,-1 3 0 0,2 0 0 0,2-1 226 0,0 1-84 0,3-1-57 16,-1 3 334-16,4-2-191 0,0 2-95 16,0 0-47-1,0 0 139-15,0 0-99 0,0 0-43 0,1 0 201 0,5 0-123 0,4 0-62 0,3 0 239 0,3 0-174 16,3 0-164-16,0 2 0 16,4 3 0-16,2 1 0 0,4 3 0 0,-1-4 0 0,4 2 0 0,2 3 0 15,3-5 0-15,5 3 0 16,7 1 0-16,7-2 0 15,6-2 0-15,9 2 0 0,8-7 0 0,18 2 0 0,-2-2 0 16,9 0 0-16,-1-2 0 16,1-5 0-16,-4 4 0 0,7 1 0 0,-23 2 0 0,-3 0 0 0,-3 5 0 0,-6 6 0 15,-4-1 0-15,7 3 0 0,-23-3 0 0,-1-2 0 16,-1 0 0-16,-5-1 0 0,0-3 0 16,1 2 0-16,-12-5 0 15,-3-1 0-15,-3 0 0 0,0 0 0 0,-5 0 0 0,4 0 0 16,-11 0 0-16,-1 0 0 0,-1 0 0 15,-2 0 0-15,-2 0 0 0,-1 0 0 0,-5 0 0 0,3 0 0 16,-4 0 0-16,0 0 0 0,0 0 0 0,0 1 0 16,-1 2 0-16,1-3 0 0,-1 3 0 0,0-3 0 15,-1 1 0-15,2 2 0 0,0-3 0 0,-2 0 0 16,2 3 0-16,-1-3 0 0,0 1 0 16,1 1 0-1,-1-2 0-15,-1 1 0 0,2-1 0 0,-1 3-424 0,-1-1-70 0,0 1 219 16,1 4-456-16</inkml:trace>
  <inkml:trace contextRef="#ctx0" brushRef="#br0" timeOffset="16656.93">10384 5600 5 0,'-29'-23'0'0,"-1"3"0"0,4 1 0 0,-1 2 0 0,-1-1 0 0,9 6 91 15,3 0-58 1,2 3 1-1,1 1 198-15,1 1-101 0,-2-1-42 0,4 4-8 0,2-1 165 0,0 0-102 0,-1 1-51 0,2-1 149 16,4 4-105-16,2-1-48 0,1 1 0 0,0 1 112 0,0 0-79 47,0 0-30-47,0 0-11 0,0 0 4 0,3 0-43 0,5 0-1 0,4 4 62 0,2 3-21 0,4 0-10 0,-3 1 118 0,5-1-74 16,1 1-37-16,0-2-1 0,2 1 117 0,1 3-82 15,-1-3-36-15,-1 1 0 16,3 2 104-16,1-1-70 0,5 1-54 0,-4-2-57 0,4 1 0 0,2-1 0 15,4 1 0-15,6 3 0 0,5-3 0 0,-1-1 0 16,1 3 0-16,3-3 0 31,3 2 0-31,-2-2 0 0,7 3 0 0,-10-5 0 0,0 2 0 0,-2-1 0 0,0 1 0 0,-3-1 0 0,7 1 0 16,-13-1 0-16,0-2 0 0,0 1 0 0,-1-3 0 0,4 2 0 16,7 0 0-1,-9-3 0-15,6-1 0 0,1-1 0 0,3 0 0 0,2 0 0 0,7 0 0 16,-10 0 0-16,2 0 0 0,0 0 0 0,0 0 0 15,1-1 0 32,8-1 0-47,-11 0 0 0,1 2 0 0,1 0 0 0,-2 0 0 0,2 0 0 0,2 0 0 0,-7 0 0 0,0 0 0 0,4 0 0 0,2 2 0 0,8-2 0 0,-9 2 0 0,4-2 0 16,2 0 0-16,0 0 0 0,2 0 0 47,6 0 0-47,-12-2 0 0,4-3 0 0,1 0 0 0,1 0 0 0,3 1 0 0,7-3 0 0,-13 2 0 0,-2 2 0 0,0-2 0 15,-2 1 0-15,2 2 0 0,8 1 0 0,-13-1 0 0,3 2 0 32,1 0 0-32,1 0 0 0,-3 0 0 0,8 0 0 0,-13 0 0 0,0 0 0 0,3 0 0 0,-1 0 0 15,5 0 0-15,5 0 0 0,-6 0 0 16,-2 0 0-16,2 0 0 47,1 0 0-47,-4 0 0 0,10 0 0 0,-10 0 0 0,0 0 0 0,4 0 0 0,1-3 0 0,4 0 0 0,4-1 0 0,-9 2 0 15,-1 1 0 1,0-3 0-16,-1 4 0 16,0-4 0-16,4 2 0 0,-10 1 0 0,1-2 0 0,-1 3 0 0,3 0 0 0,-1 0 0 0,4 0 0 15,-11 0 0-15,2 0 0 0,-2 0 0 0,-2 0 0 0,1 3 0 0,8-2 0 0,-10 2 0 0,0 0 0 16,5-1 0-16,-1 0 0 31,2-1 0-31,9 1 0 0,-10-2 0 0,2 0 0 0,-2 0 0 0,0 0 0 0,5 0 0 0,-10 0 0 16,0 0 0-16,0 0 0 0,1 0 0 0,-2 0 0 15,5 0 0-15,-5 0 0 32,-3 0 0-32,4 0 0 0,-4 0 0 0,3 2 0 0,2 0 0 0,-5-2 0 0,-1 1 0 0,1 1 0 0,1 1 0 0,2-3 0 15,7 2 0-15,-10-2 0 16,2 1 0-16,2 1 0 16,-1 0 0-16,1 0 0 0,5 0 0 0,-8-1 0 0,1-1 0 0,0 2 0 0,-1-2 0 15,-2 0 0-15,7 0 0 0,-9 0 0 0,2 0 0 16,2 0 0-1,1 0 0-15,1 0 0 16,5 0 0-16,-4 0 0 0,1 0 0 0,2 0 0 0,-1 0 0 0,1 0 0 16,6 0 0-16,-11 0 0 0,0 0 0 0,1 0 0 0,-1 0 0 0,2 0 0 15,3 0 0-15,-7 0 0 0,0 0 0 0,4 0 0 32,0 0 0-32,2 3 0 0,6 0 0 0,-8-3 0 0,3 2 0 0,1 0 0 15,1-2 0-15,2 0 0 0,7 0 0 0,-8 0 0 16,2 0 0-16,2 0 0 0,3 0 0 0,2 0 0 15,10 0 0-15,-10 0 0 0,0 0 0 0,0 0 0 32,2-2 0-32,9 0 0 0,-12 2 0 0,1-2 0 0,4 2 0 0,1 0 0 15,-3 0 0-15,8 0 0 32,-11 0 0-32,-4 0 0 0,1 0 0 0,1 0 0 0,-2 0 0 0,8 0 0 0,-10 0 0 15,3 0 0-15,-1 0 0 0,0 0 0 0,0 0 0 0,3 0 0 0,-10 0 0 0,0 0 0 16,-2 4 0-16,-1-2 0 15,-3 0 0-15,4 1 0 0,-8 1 0 0,1-1 0 0,1 2 0 0,-1-3 0 16,0 1 0-16,1 2 0 0,-5-3 0 0,-3 0 0 16,-2-2 0-1,-2 3 0 17,-1-2 0-32,4-1 0 0,-8 2 0 0,-1-2 0 0,0 0 0 0,-1 0 0 0,0 0 0 0,0 0 0 0,-1 0 0 0,-2 0 0 0,-2 0 0 0,2-2 0 15,0-2 0-15,-1 0 0 0,-1-3 0 0,-2-1 0 0,3-2 0 47,-3-2 0-47,-2 0 0 0,-1-5 0 0,-2 2-228 0</inkml:trace>
  <inkml:trace contextRef="#ctx0" brushRef="#br0" timeOffset="36036.64">4623 9694 1003 0,'-15'3'0'0,"4"-1"0"0,2 3 0 0,-1-1 0 0,0-1 0 0,1 1 0 0,1-1 162 0,6-2-66 0,-1 2-27 15,2-3 194-15,1 1-112 16,0-1-44-16,0 2-38 0,1-2 52 0,9 0-39 0,2 0-1 0,4 0 189 15,0 0-104-15,1 0-68 16,3 0-28-16,-1 0 204 0,4 0-117 0,-2 0-58 0,3 0 158 0,0 0-113 16,1 0-51-16,2 0 0 0,2 1-87 0,5 1-6 15,10-2 0-15,0 3 0 16,8-1 0-16,10 0 0 0,4-2 0 0,12 4 0 16,12-3 0-16,-10-1 0 0,2 0 0 15,5 3 0-15,-5-1 0 0,3-2 0 0,8 4 0 0,-19-1 0 16,-2 1 0-16,-2-2 0 0,-2 3 0 0,0-1 0 15,8-2 0-15,-15 3 0 0,5-4 0 0,1 3 0 16,-1-2 0-16,1-1 0 0,9 0 0 0,-15-1 0 16,3 3 0-16,4-3 0 0,0 0 0 15,3 0 0-15,6 3 0 0,-16-3 0 16,-1 0 0-16,2 1 0 0,-1 2 0 0,-4-2 0 16,10 4 0-16,-16-3 0 0,1 3 0 0,-6-3 0 15,5 1 0-15,-1 1 0 0,8-1 0 0,-8-1 0 16,2 0 0-16,0-1 0 15,1 1 0-15,2 0 0 0,6-1 0 0,-10-1 0 16,3 2 0-16,2-2 0 0,2 2 0 0,10-2 0 0,-11 3 0 0,4-3 0 16,-4 5 0-1,-2-4 0-15,-4 4 0 0,-4-4 0 0,-16 4 0 0,-1-3 0 0,-2 0 0 0,-5 1 0 32,-1-1 0-32,-2 1 0 0,-6-2 0 0,-2-1 0 0,-4 0 0 0,-1 0 0 15,-2 0 0-15,-1 0 0 0,-2 0 0 0,-2 0 0 16,0 0 0-16,0 0 0 0,0 0 0 0,0 0 0 15,-2 0 0-15,-7 0 0 16,-7 6 0-16,-15 16-684 0</inkml:trace>
  <inkml:trace contextRef="#ctx0" brushRef="#br0" timeOffset="40604.33">14032 9726 852 0,'0'0'0'0,"0"-1"0"15,-4-1 0-15,3 1 0 0,1-2 0 0,0 2 95 0,0-1-19 0,0 1-10 16,5 1 199-16,5 0-112 0,4 0-55 0,-1 0-28 0,6 0 209 15,1-1-124-15,2 1-56 0,3 0 74 0,3 0-66 0,3-3-32 16,5 3 11-16,2-3 127 16,3 2-86-16,4-2-42 0,1 0 145 0,8 1-83 0,-4-3-58 15,3 1 0 1,2-1 32-16,3 2-40 0,-3 2 0 0,10-4-62 0,-10 4-19 0,-3 1 0 16,1 0 0-16,-4 0 0 0,-2 0 0 0,9 0 0 15,-9 0 0-15,0 1 0 16,6 3 0-16,4-3 0 0,6-1 0 0,8 0 0 15,-10 0 0-15,5 0 0 0,2 0 0 0,4-1 0 16,5-4 0-16,14-1 0 0,-15 2 0 0,2-2 0 16,0 0 0-16,2 4 0 0,2-3 0 0,12-2 0 15,-18 2 0-15,2 4 0 0,-2-4 0 16,-1 4 0-16,0 0 0 0,12 1 0 0,-12 0 0 0,1 0 0 16,5 0 0-16,-5 0 0 15,5 2 0-15,6 3 0 0,-13-2 0 0,5 0 0 16,2-3 0-16,3 5 0 0,-3-1 0 0,13-1 0 0,-17-3 0 0,7 5 0 15,4-4 0-15,1 1 0 16,-2-2 0-16,10 0 0 0,-16 0 0 0,4 0 0 16,4 0 0-16,-4 0 0 0,-3 4 0 0,9-2 0 15,-21 2 0-15,7 3 0 16,4-1 0-16,1-1 0 0,8 2 0 0,-17 0 0 0,0 0 0 0,7 0 0 16,1 0 0-16,6-1 0 15,10 1 0-15,-18-2 0 0,2 0 0 0,0-3 0 0,7 3 0 0,7-5 0 16,7 3 0-16,-18-3 0 15,-1 0 0-15,1 0 0 0,6 0 0 0,3 0 0 0,8 0 0 32,-18 0 0-32,1 0 0 0,1 0 0 0,5 0 0 0,5 0 0 0,10 0 0 0,-18 0 0 15,1 1 0-15,4-1 0 0,7 0 0 16,4 0 0 0,6 0 0-16,-18 0 0 0,2 0 0 0,7 0 0 0,3 0 0 0,-3 0 0 0,12-1 0 0,-24-2 0 15,6-2 0-15,7 3 0 0,2-3 0 16,0 0 0-1,9 3 0-15,-20-3 0 0,12 2 0 0,4 0 0 0,1-3 0 0,-3 1 0 16,14 1 0 0,-19-2 0-16,6 4 0 0,-3-4 0 0,-4 3 0 0,3 0 0 15,13-1 0-15,-23 3 0 0,-2 0 0 0,-3 0 0 0,-4-3 0 0,1 3 0 32,12 1 0-32,-20 0 0 0,0 0 0 0,-4 0 0 0,-5 0 0 15,-3 0 0-15,5 0 0 0,-14 0 0 31,-2 0 0-31,-1 1 0 0,-6 3 0 32,0-3 0-32,-18 0 0 0,-5 2 0 0,0-1 0 0,-5 3 0 0,-4-4 0 0,0 3 0 0,-9-2 0 0,0 0 0 15,-4 1 0-15,-1-3 0 0,-1 0 0 0,0 0 0 0,0 0 0 0,0 0 0 0,0 0 0 0,0 0 0 0,0 0 0 0,-1 0 0 16,-5 0 0-16,0 0 0 16,-1 0 0-16,-1-3 0 0,-4 1-243 0,-2 2-47 0</inkml:trace>
  <inkml:trace contextRef="#ctx0" brushRef="#br0" timeOffset="41878.91">4202 11454 837 0,'-12'-12'0'0,"3"1"0"16,0 6-1-16,3 1 0 0,-3-2 1 0,4 5 224 0,2-1-88 0,1 1-45 0,1-1 233 0,1 0-139 0,-3 1-57 15,3 1-47-15,0 0 112 0,0-2-74 0,0 2-35 0,3-2 68 16,0 2-41-16,5 0-12 16,3 0-53-16,6 0 97 15,-1 0-49-15,5 0 1 0,6 7 103 0,4 1-82 0,1 0-35 0,5 5 1 16,7-2 74-16,4 0-54 0,13 2-46 0,2-2-56 16,13-4 0-16,7 2 0 0,9-4 0 0,3-1 0 15,15 0 0-15,-8-4 0 0,-2 0 0 0,6 0 0 16,-5 0 0-16,-5 0 0 15,8-2 0-15,-23 0 0 0,1-1 0 0,-6 2 0 32,-2-1 0-32,8 2 0 0,-18 0 0 0,3 0 0 0,2 0 0 0,4 0 0 0,5 0 0 0,12 0 0 15,-22 0 0-15,6 0 0 0,3 0 0 16,5 0 0-16,5 0 0 0,8-3 0 0,-21-1 0 0,-3-1 0 16,-5 2 0-16,-7 3 0 0,-3 0 0 15,2 0 0-15,-16 0 0 0,-3 1 0 0,-3 5 0 0,-4-1 0 16,-6 1 0-16,3 1 0 15,-12-2 0-15,-3 2 0 0,0-2 0 0,-2 2 0 16,-3-2 0-16,2-2 0 0,-5 0 0 0,-2-1 0 16,-1 1 0-16,3-2 0 0,-3-1 0 0,-1 2 0 15,0-2 0-15,-1 0 0 0,1 0 0 0,-1 0 0 16,-1 0 0-16,0 0 0 0,0 0 0 0,2 0 0 16,-2 0 0-16,0 0 0 0,0-2 0 15,0-7 0-15,0 3-152 0,0-1-120 16,0 3 114-16,-5 1 57 0</inkml:trace>
  <inkml:trace contextRef="#ctx0" brushRef="#br0" timeOffset="45420.52">19330 11427 1161 0,'0'-9'0'0,"-2"-2"0"0,2 4 0 0,0 0 0 0,2 3 0 0,4-2 0 0,6 3 0 0,0-2 394 0,-1 3-182 0,3 1-86 16,0 0 273-16,1-2-180 0,3 3-89 0,3 0-36 15,1 0 103-15,2 0-79 16,2 4-39-16,4 4-1 0,4-2 186 0,8 5-102 0,-1-3-67 0,11 2 78 15,6-2-143-15,7 0-30 16,9 0 0-16,18-1 0 0,-5-3 0 0,7 0 0 16,7-4 0-16,2 0 0 0,3 0 0 0,12 0 0 15,-23 0 0-15,-8-4 0 16,-10-2 0-16,-9 5 0 0,-13 0 0 0,-2 1 0 0,-25 0 0 0,-9 0 0 16,-6 0 0-16,-5 0 0 0,-1 1 0 0,-3 2 0 15,-4-3 0-15,0 2 0 0,0-2 0 0,0 0 0 16,-3 0 0-16,-1 0 0 15,0 0 0-15,-2-2 0 0,-1-5 0 0,-3 3 0 16,-2-1 0-16,-2 5 0 16,-4 0 0-16</inkml:trace>
  <inkml:trace contextRef="#ctx1" brushRef="#br0">14249 14312 0,'0'0'16,"0"0"-16,0 0 15,0 0 1,0 0-16,0 0 16,0 0-16,0 0 15,0 0 1</inkml:trace>
  <inkml:trace contextRef="#ctx0" brushRef="#br0" timeOffset="46840.59">8410 11531 1763 0,'-22'-9'0'0,"0"-1"0"0,3 5 0 0,2 4 0 0,3-1 0 0,4 2 0 0,-2 0 0 0,2 0 0 0,6 0 0 0,2-3 0 0,2 3 243 0,0 0-101 0,0 0-52 0,0-3 231 0,8 2-145 16,4-4-69-16,3 0-34 15,4 1 212-15,4-1-123 0,8-1-52 0,1 2 184 16,9-1-129-16,2 2-165 0,9-1 0 0,7 2 0 15,13-1 0-15,4 2 0 0,18 1 0 0,15 0 0 16,21 0 0-16,12 0 0 0,24 0 0 0,-22 1 0 16,0 4 0-1,0 0 0-15,-5 2 0 0,-3 3 0 0,9-1 0 0,-28 2 0 0,5 0 0 0,2-1 0 16,4 1 0-16,-3 2 0 16,6-7 0-16,-32 0 0 0,-7-1 0 0,-12 0 0 0,-12-1 0 0,-10 2 0 15,2-2 0-15,-23 1 0 0,-7-4 0 16,-7 4 0-16,-5 2 0 0,-5 0 0 15,-1 0 0-15,-10-3 0 0,-1 0 0 0,-1-1 0 16,0-3 0-16,0 3 0 0,0-3 0 0,0 0 0 16,-3 0 0-16,-2 0 0 15,-2 0 0-15,1 0 0 0,1 0 0 0,1 0 0 0,-3 0 0 0,1 0 0 16,-1 0-466-16,-3 13 191 16</inkml:trace>
  <inkml:trace contextRef="#ctx0" brushRef="#br0" timeOffset="57777.6">24479 11276 2012 0,'-10'0'0'0,"2"0"0"0,-4-1 0 0,4-2 0 0,0 3 0 0,1-3 0 0,1 2 0 0,1 0 0 0,-1-1 184 0,4 2-77 0,1-1-33 16,1 1 0-16,0-3-33 0,0 3-1 0,1 0 11 16,10-1 97-16,4 1-54 15,1-2-26-15,3 2 122 0,1 0-74 0,2-3-28 0,0 3-10 0,-1 0 22 16,2 0-30-16,-1 0 0 15,-1 0-47-15,5 0 28 0,-4 6-10 0,-2 0 0 16,4-1-25-16,-1 2 25 0,6 3 0 0,4-2 10 16,-2 3-30-16,2-1-21 0,5 2 0 0,3-1 0 15,6 2 0-15,-2-3 0 0,0-1 0 0,4 0 0 16,0-1 0-16,6-1 0 0,7-1 0 0,-8-1 0 16,6-1 0-16,3-3 0 0,2 1 0 0,4-2 0 15,12 0 0-15,-13 0 0 0,4 0 0 0,1 0 0 16,7-2 0-16,-3 1 0 0,13-1 0 0,-16 0 0 15,0 2 0-15,2 0 0 0,0 0 0 16,5 0 0-16,11 0 0 0,-18 0 0 16,4 0 0-16,3 0 0 0,1 0 0 0,1 0 0 15,14 0 0-15,-18-1 0 0,2-1 0 0,3-3 0 16,-3 1 0-16,3-2 0 0,7 2 0 0,-19 1 0 16,-3 2 0-16,-3-1 0 46,4 2 0-46,-7 0 0 0,8 0 0 0,-17 0 0 0,1 0 0 0,-5 3 0 16,4 4 0-16,-7 0 0 0,5 1 0 0,-10-1 0 0,-3-1 0 0,3 1 0 16,-1-2 0-16,-1 0 0 0,6-1 0 0,-8 0 0 0,-2-3 0 0,-4 1 0 0,-2 0 0 0,-2 0 0 0,-1-1 0 15,-10-1 0-15,-4 0 0 16,-2 3 0-16,0-3 0 0,-4 0 0 16,-5 0 0-16,-1 0 0 0,2 0 0 0,-3 0 0 0,0 0 0 0,0 0 0 15,0 0 0-15,0 0 0 0,0 0 0 0,0 0 0 16,0 0 0-16,-4 0 0 0,-2 0-225 0,0 0-237 15,-6 0 211-15,-8 2 106 0</inkml:trace>
  <inkml:trace contextRef="#ctx0" brushRef="#br0" timeOffset="59455.52">3030 13101 1109 0,'-12'0'0'16,"-2"-1"0"-16,7-1 0 0,-1-3 0 0,3 4 0 0,2-1 0 0,2 1 0 0,0-1 258 0,1 2-113 15,0 0-53-15,0 0 97 0,0 0-74 0,5 0-38 0,7-3 69 0,1 0-59 16,2-3 1-16,3 0-48 0,2 0 138 0,1 1-68 16,4-2-25-16,-1 2-11 0,-2 0 123 0,3-1-78 15,2 4-40-15,-3-2 46 0,10 1-33 0,-8-1-9 16,3 4-43-16,1 0 100 0,2 0-51 0,1 0 1 16,3 0-6-16,-4 0-84 0,2 0 0 0,-1 0 0 15,0 0 0-15,2 0 0 0,5 0 0 0,-4 0 0 16,-2 3 0-16,0-3 0 15,-1 1 0-15,3 1 0 0,6-1 0 0,-9 1 0 16,1-2 0-16,1 2 0 0,1-1 0 0,0 0 0 16,9 3 0-16,-7-3 0 15,1-1 0-15,5 0 0 0,2 0 0 0,0 0 0 0,7 0 0 0,-11 0 0 16,0 0 0-16,3 0 0 0,0 0 0 16,-1 0 0-16,7-1 0 0,-10 1 0 0,1 0 0 0,3 0 0 31,0 0 0-31,5 0 0 0,-8 0 0 0,-2 4 0 0,3 2 0 0,2 0 0 0,3-3 0 15,8 2 0-15,-9-2 0 0,5 0 0 16,3-2 0-16,1 4 0 0,0-5 0 0,8 0 0 16,-11 2 0-16,2-2 0 0,-2 0 0 0,3 2 0 15,2-2 0-15,11 2 0 0,-14-1 0 0,2 1 0 16,-2 1 0-16,3 0 0 16,1-1 0-16,6 4 0 0,-8-4 0 0,4 2 0 0,1-2 0 0,3 2 0 15,-6 0 0-15,9 0 0 16,-15 0 0-16,2-1 0 15,1 4 0-15,-2-2 0 0,4-1 0 0,7 2 0 0,-12 1 0 0,0-2 0 16,-1 0 0-16,0 0 0 0,1 0 0 0,5 2 0 16,-11-2 0-16,3-2 0 0,-1 1 0 0,3 2 0 15,-1-4 0-15,8 5 0 16,-13-3 0-16,0 1 0 0,1 1 0 0,3 0 0 0,0-1 0 0,3 0 0 31,-5 0 0-31,-2-1 0 0,4-1 0 0,-1 4 0 0,0-2 0 0,6 0 0 0,-14-1 0 0,4 2 0 16,4-4 0-16,-3 4 0 31,10-3 0-31,-9 1 0 0,2-1 0 0,2-2 0 0,2 2 0 0,-2-3 0 31,10 2 0-31,-10-2 0 0,2 0 0 0,2 2 0 0,1-2 0 0,1 0 0 0,9 0 0 0,-10 0 0 16,2 0 0-16,0 2 0 16,-1-2 0-16,1 1 0 0,7 4 0 0,-10-5 0 0,2 2 0 0,3 0 0 0,3-1 0 15,-2 2 0-15,12-3 0 0,-15 2 0 0,1-2 0 16,2 0 0-16,3 0 0 0,3 0 0 0,11-2 0 0,-12-2 0 31,1 0 0-31,-2-4 0 0,5 1 0 0,-1 3 0 0,9-3 0 0,-10 4 0 16,-1 0 0-16,2 1 0 0,-4 0 0 0,-1 2 0 15,9 0 0-15,-20 0 0 0,2 4 0 0,1-1 0 16,2 6 0-16,-2-4 0 0,4 4 0 0,-12-3 0 16,-5 1 0-16,-1 2 0 0,0-3 0 15,-2 3 0-15,5 0 0 0,-9-3 0 0,-6 1 0 16,-1 0 0-16,1-1 0 0,-3 0 0 0,-1 2 0 15,-5-4 0-15,-5 1 0 0,-1 0 0 16,-4-1 0-16,-1 0 0 0,-2 0 0 0,-5-3 0 16,0-1 0-16,-3 0 0 0,0 0 0 0,0 0 0 15,0 0-2-15,-9 0-927 0,-4 0 444 0,-2 3 223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36:13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11138 3787 1347 0,'0'0'0'0,"0"0"0"0,0 0 0 0,0 0 0 0,0-2 0 0,-2 0 0 0,2 2 0 0,-1 0 0 0,1-3 464 0,0 3-213 0,-2-1-97 0,2 1-62 16,0 0 184-16,-2 0-119 0,2 0-60 15,0-3-19-15,0 3 106 0,0 0-73 0,0 0-37 16,2 0 92-16,3 0-64 0,1 0-23 0,2 0 6 16,4 0 0-16,-2 0-47 0,3 0 0 0,1 0 15 15,-1 0-53-15,3 0 0 16,-2 0 0-16,3 3 0 0,-2-2 0 0,1 2 0 0,3-3 0 0,-3 2 0 16,0 0 0-16,-1-1 0 0,2-1 0 0,1 3 0 31,1-2 0-31,-5-1 0 0,5 1 0 0,1-1 0 0,-1 0 0 0,4 0 0 15,4 0 0-15,-3 0 0 0,4 0 0 0,0 0 0 16,4 0 0-16,1 0 0 0,5-1 0 0,-5-3 0 16,0 1 0-16,1 1 0 0,2-1 0 0,-2-1 0 15,5 3 0-15,-8-3 0 0,1 4 0 0,-3-3 0 16,-1 2 0-16,0 1 0 16,5-2 0-16,-8 2 0 0,0 0 0 0,-2 0 0 0,4 0 0 0,-2 0 0 15,6 0 0-15,-8 0 0 16,5 0 0-16,-6 0 0 0,6 0 0 0,-1 0 0 0,6-2 0 15,-7 2 0-15,2-1 0 0,0-2 0 16,-2 3 0-16,3 0 0 16,3-3 0-16,-5 3 0 0,-3 0 0 0,2 0 0 0,0 0 0 0,4 0 0 31,-4 0 0-31,-3 0 0 0,4 0 0 0,-2 0 0 0,0 0 0 0,6 0 0 0,-4 0 0 0,1 0 0 16,-1 0 0-16,0 0 0 15,2 0 0-15,1 0 0 0,-2 0 0 0,-3 3 0 16,2-3 0-16,0 0 0 0,1 3 0 0,4 0 0 31,-5-1 0-31,2 2 0 0,1-1 0 0,1-1 0 0,2 2 0 0,5-1 0 16,-6 1 0-16,2 0 0 0,0-3 0 0,2 2 0 0,0-3 0 0,9 2 0 15,-7-1 0-15,1-1 0 0,2 0 0 0,0 0 0 16,1 0 0-16,6 0 0 16,-8 0 0-16,-2 0 0 0,0 2 0 0,-1 0 0 15,-1 1 0-15,9 1 0 0,-9-3 0 16,2 2 0-16,1 1 0 0,4-4 0 0,0 4 0 0,9-3 0 0,-10 1 0 15,2 1 0-15,-2-2 0 0,3 1 0 0,0-1 0 16,5-1 0-16,-8 3 0 0,2-3 0 0,-1 0 0 16,4 0 0-16,0 0 0 0,9 3 0 15,-11-3 0-15,2 1 0 0,-1-1 0 0,1 0 0 16,2 0 0-16,4 0 0 0,-7 0 0 0,2 0 0 0,1 0 0 31,2 0 0-31,9 0 0 0,-13 1 0 0,1-1 0 0,-1 2 0 16,-1-1 0-16,1 3 0 0,3-4 0 0,-7 5 0 15,0-4 0-15,3 3 0 0,1-2 0 0,3 0 0 0,3 1 0 16,-8-3 0-16,-1 3 0 0,2-2 0 0,0 1 0 16,-1-2 0-16,9 1 0 0,-10-1 0 0,3 2 0 15,0-2 0 1,2 3 0-16,-3-3 0 0,7 0 0 0,-14 3 0 0,-1-3 0 16,0 4 0-16,-2-2 0 0,0 1 0 0,5-1 0 15,-10 2 0-15,1-2 0 0,0 2 0 0,0-3 0 0,-1 3 0 16,3-3 0-16,-6 0 0 0,-4 2 0 15,-1-2 0-15,0 1 0 16,-5-1 0-16,3 2 0 0,-7-2 0 0,-3 0 0 0,-1 1 0 0,-3-1 0 16,-1 2 0-16,2-3 0 0,-6 1 0 0,1 0 0 15,-1-1 0-15,1 2 0 16,-3-2 0-16,1 0 0 0,-1 0 0 0,0 0 0 0,0 2 0 0,0-2 0 16,0 0 0-16,0 0 0 0,0 0 0 15,0 0 0-15,-8 0-321 63,-8 0-76-63</inkml:trace>
  <inkml:trace contextRef="#ctx0" brushRef="#br0" timeOffset="3020.93">15469 1889 1945 0,'-7'0'0'0,"-1"-1"0"0,0-1 0 0,2 0 0 0,0 2 0 0,3 0 0 0,0 0 0 0,1 0 0 0,-1 0 0 0,3 0 146 16,0 0-53-16,0 0 202 0,8 4-127 0,6-1-66 16,1 0-21-16,5 1 210 0,4 1-126 0,1-2-63 15,2 1-31-15,1 1 91 0,3 3-52 0,-2-4-40 16,1 1 60-16,-2 0-130 0,2 0 0 0,2 1 0 31,-4 1 0-31,0 0 0 0,-3-3 0 0,0 3 0 0,-3 0 0 0,0-2 0 16,-7 3 0-16,-4-3 0 0,-1-1 0 0,-4 3 0 0,-3-2 0 0,0 2 0 15,-3-1 0-15,0 1 0 16,0 2 0-16,-7 1 0 16,-6 0 0-16,-1 5 0 0,-2-1 0 0,-1 5 0 0,-5-1 0 0,0 4 0 15,-1-1 0-15,-2 3 0 0,0-2 0 0,0-1 0 16,0 1 0-16,2 0 0 0,2-3 0 0,-3 3 0 31,7-5 0-31,3-5-92 0,4-2 20 0,1-3-149 16,6-3 90-16,-2-1-301 0,5-3 202 0,0 0 96 0,3-9 47 0,11-8-499 31,3-5 273-31,7-5 128 0,3-1 78 0</inkml:trace>
  <inkml:trace contextRef="#ctx0" brushRef="#br0" timeOffset="3290.85">16191 1942 1456 0,'2'0'0'0,"-2"0"0"0,0 0 0 0,0 0 0 0,0 0 0 0,0 6-1 0,0 1 893 0,0 3-427 0,0 3-214 0,0 4 301 0,0 2-257 0,0 3-274 0,0 2-21 15,1-3 0-15,7 3 0 16,3-3 0-16,4-1 0 0,4 1 0 0,5-9 0 16,2-3 0-16,2-5 0 0,2-4 0 0,2 0 0 15,1-1 0-15,-5-14-100 0,-2-6 29 0,-3 1-49 31,-5-6-23-31,-3-2 26 0,-2 0 34 0,-7-1 13 16,-5 1 39-16,-1 0-8 0,0 2 0 0,-13 1 61 0,-6 1-40 0,-4 7 9 0,-6 5-29 16,-7 6 239-16,-4 3-110 0,1 3-38 15,-6 0-36-15,10 9 119 0,2 2-65 16,3 3-12-16,7 3-335 16,4 4 145-16,0-1 70 0,13-1 40 0,4 4-896 0,2 1 440 0</inkml:trace>
  <inkml:trace contextRef="#ctx0" brushRef="#br0" timeOffset="8205.19">9051 4397 1177 0,'0'-1'0'0,"0"-4"0"0,0-2 0 0,0 0 0 0,0 1 0 0,0-1 0 0,0 0 255 0,0-5-100 0,0 2 182 0,0 0-150 16,0-2-75-16,0-1-37 0,2 0-17 16,-1-2-11-16,-1 1-10 0,0 3 1 0,0 2 14 47,0-1-15-47,0 3 1 0,-10 1 8 0,-4 4 34 0,-3 2-10 0,-5 5-33 0,-5 11 64 0,0 6-32 0,-6 4 10 0,5 0 116 0,2 4-78 0,5-2-40 15,2 0 0-15,8-2 87 16,-1 3-53-16,11-7-42 0,1-1-35 0,0-1-34 31,13-1 0-31,7-1 0 0,5 4 0 0,0-9 0 0,2 2 0 0,1-1 0 0,-2 4 0 0,3 2 0 16,-11-3 0-16,2 3 0 0,-9 4 0 15,1 1 0 1,-4 5 0-16,-2 8 0 0,-5-7 0 0,-1 5 0 16,-2 5 0-16,-9 3 0 0,3-1 0 0,-6 6 0 0,7-7 0 0,0-4 0 0,4 3 0 0,3 0 0 15,0-3 0-15,0 9 0 31,0-9 0-15,5 3 0-16,0 4 0 0,1 2 0 0,-1 2 0 0,-1 9 0 0,2-8 0 0,-5-1 0 0,0 2 0 0,-1 1 0 0,0-3 0 0,0 6 0 16,0-13 0-16,-2-1 0 31,-4-2 0-31,2-3 0 0,0-3 0 0,1 1 0 0,3-11 0 0,0-5 0 0,-2-3 0 0,2-5 0 0,0-3 0 0,0 0 0 16,0-7 0-16,0 0 0 0,-2 0 0 0,0-6-613 46,0-3 35-46,2-7 260 0</inkml:trace>
  <inkml:trace contextRef="#ctx0" brushRef="#br0" timeOffset="13492.84">10208 4322 1521 0,'0'0'0'0,"-3"-2"0"0,-2-1 0 0,2 0 0 0,1 2 0 0,2 1-2 0,0 0 642 0,0 4-302 0,5 4-151 0,8 6-78 0,3 4 177 15,5-2-129-15,-1 2-60 0,3-1 150 0,3 2-103 0,-2-3-53 0,4 4-166 16,-3-3 52-16,0 0 30 0,0-1 1 0,-1 2-409 15,-1 1 229-15,-9-3 101 0,-2-3 55 0,-3-2-675 32,-5-2 285-32,-3-4 192 0,1-1 37 0,-2-4-184 0</inkml:trace>
  <inkml:trace contextRef="#ctx0" brushRef="#br0" timeOffset="13699.87">10632 4211 1166 0,'0'-4'0'0,"0"1"0"0,0-2 0 0,0 4 0 0,0 0 196 0,0-1-69 15,0 2 640 1,0 2-364-16,-2 10-182 16,-1 10-92-1,-3 5 449-15,-4 11-261 0,-2 3-290 0,0 8-27 0,-4 3 0 0,-2 7 0 0,0 5 0 0,-2 6 0 0,6-9 0 0,-3-5 0 0,5-4 0 47,-3-5 0-47,6-6 0 0,-1-1 0 0,7-16 0 0,3-9-202 0,0-4 50 0,0-8 87 0,5-3-816 16,8-2 411-16,4-17 221 0,3-11 105 0</inkml:trace>
  <inkml:trace contextRef="#ctx0" brushRef="#br0" timeOffset="13850.46">10779 4471 2494 0,'5'-12'0'0,"3"3"0"0,-1 2 0 0,-2 2 0 0,6 2 0 0,-2 2 0 0,4-3 0 0,0 4 0 0,1 0 794 0,0 0-378 0,4 0-189 15,1 0-227-15,1 0 0 0,1 4 0 0,0 0-143 0,0 0 23 16,0 0 79-16,0 0 39 0,3 0-880 0,-4-2 456 31,0 1 232-31</inkml:trace>
  <inkml:trace contextRef="#ctx0" brushRef="#br0" timeOffset="14056.83">11242 4313 1691 0,'0'-7'-4'0,"0"1"1"0,0-1 0 16,2 1-1-16,2 1 2 0,5-2-1 0,0 4 0 0,4 1 726 0,5 2-344 0,4 0-172 0,4 0 207 0,4 0-179 15,-1 9-104-15,2 4-61 0,-1 1-33 0,-2 5 1 16,-4 1-10-16,1 1-52 0,-12 1 22 16,-4-2 0-16,-7 4 30 0,-2-2-124 15,0 4 62-15,-18 1 45 0,-5-5-9 0,-9-2-37 32,-7-2-19-32,0-1 35 0,-4 0-321 0,2-5 163 0,6-4 49 0,3-1-458 0,5-2 274 0,7-4 137 15,0-1 59-15,15 0-243 0,5-1 161 0</inkml:trace>
  <inkml:trace contextRef="#ctx0" brushRef="#br0" timeOffset="14273.25">11739 4282 3188 0,'-14'-3'0'0,"2"-1"-2"15,-4 3 1-15,1-1 0 0,-4 2 1 0,-1 3 0 0,-5 11 0 0,-2 2 0 0,0 4 0 0,3 2 392 0,5 2-177 0,5 2-75 16,3 1-140-16,8 2 0 15,3 1 0-15,3-2 0 0,18-1 0 0,6-2 0 0,5-2 0 0,6-1 0 16,2 0 0-16,-3-9 0 0,1-1 0 0,-1-1-176 0,-3-4 89 16,0-2 63-16,2-1-721 0,-9-4 359 31,-1 0 174-31,0-1-583 0,1-9 378 0</inkml:trace>
  <inkml:trace contextRef="#ctx0" brushRef="#br0" timeOffset="14526.58">12146 4228 2415 0,'-11'0'0'0,"0"0"0"0,6 0 0 0,1 0 0 0,2 0 0 0,2 3 0 0,6 5 0 0,12 3 0 0,4 2 331 0,3-1-147 16,7 2-65-16,-2-3-30 0,5 2-26 16,1-3 0-16,0 0-230 0,1-1 102 0,1 1 59 0,-4-3 17 0,-3-3-167 15,-5 0 96 1,-2 2 48-16,-8-3 25 0,-2 0-24 0,-8 1-5 0,-6 1-35 0,-3 0-1 15,-14 2 465-15,-10 5-205 0,-5 5-97 0,-9-3 182 16,-2 4-105-16,-4 4-162 0,-5-1-26 31,-2 2 0-31,-7 5 0 0,11-6 0 0,3 0 0 0,7-2-204 16,9 1 115-16,12-6 63 0,2 4-904 0,17-9 461 0,2-2 159 0</inkml:trace>
  <inkml:trace contextRef="#ctx0" brushRef="#br0" timeOffset="14861.68">12741 4367 2163 0,'-3'3'0'0,"-4"-2"0"0,-1 4 0 0,-1 2 0 0,-4 3 0 0,0 2 207 16,2 7-90-16,-3 0-40 0,5 4 515 0,4 0-278 16,5 4-139-16,0 0-60 0,10-3-89 0,11-4 10 15,6 0 0-15,4-8-312 0,5-6 156 0,3-1 87 16,-4-5 30-16,0-2-307 0,-1-13 174 15,-1-2 85 1,-5-7-161-16,0-5 114 0,-11 4-55 0,-6-4 64 0,-3 0 5 0,-7-2 23 31,-1 2 1-31,0-5 15 0,-13 7 174 0,-6 5-83 0,-8 1-40 0,-4 4-1 0,-2 5 257 0,-5 2-111 16,4 9-80-16,1 1 222 0,1 0-107 0,4 2-80 0,6 10-196 16,-1-1 71 46,9 4 24-62,8 0-1 0,4 4-240 0,2 0 136 0,0 3 69 16,3 1 34-16</inkml:trace>
  <inkml:trace contextRef="#ctx0" brushRef="#br0" timeOffset="15001.96">13322 4608 3720 0,'0'-1'0'0,"0"-7"0"0,0 5 0 0,0-6 0 0,0 6 211 0,0-4-211 0,0 1 0 0,0 1 0 0,0 0 0 0,0 1 0 32,0 2 0-32,0-3 0 0,0 3-123 0</inkml:trace>
  <inkml:trace contextRef="#ctx0" brushRef="#br0" timeOffset="18780.07">9891 5834 1863 0,'-14'-11'0'0,"0"2"0"0,5 3 0 0,-2-1 0 0,9 5 0 0,-1-1 0 0,3-2 0 0,0 1 0 0,1-1 460 16,12-4-202-16,8-1-116 0,5 0 65 0,8 0-86 0,4-1-42 0,2 3-2 16,3 0-31-16,-3 2-9 0,-3 5 0 0,-1 1-54 15,-3 0 27-15,-2 5 0 0,0 8 36 0,-13 5-115 16,-6 4 53-16,-6 2 26 0,-5 5 1 0,-1-2 84 15,-10 6-21-15,-10-3-52 0,-5-1 172 0,-2 0-85 16,-5-2-38-16,-4-1-17 16,-3 1-54-16,3-8 0 0,0-5 0 0,3-3-31 0,5-1-46 0,4-3 56 15,1-3 39-15,14-4-734 0,6 0 355 16,3 0 150-16,9-12 98 0,19-5-743 0</inkml:trace>
  <inkml:trace contextRef="#ctx0" brushRef="#br0" timeOffset="18963.58">10426 5704 1850 0,'0'-9'0'0,"-3"-2"0"0,-2 4 0 0,-4-2 0 0,-1 7 0 0,-4-1 0 0,0 3 451 15,-6 3-206-15,0 9 337 0,-2 5-263 0,2 7-145 0,3 2-69 0,5 4 29 16,3 2-63-16,4 2-71 16,5-1 0-16,2-2 0 0,15 2 0 0,8-3 0 15,6-3 0-15,10 2-366 0,2-8 177 0,4-5 112 16,0-2-663-16,1-5 368 0,-2-1 98 0,6-4-387 15,-13-4 316-15,-6 0 154 0</inkml:trace>
  <inkml:trace contextRef="#ctx0" brushRef="#br0" timeOffset="19186.98">10909 5342 2623 0,'-5'-5'0'0,"1"0"0"0,-1 2 0 0,3-1 0 0,-3 3 0 0,4 1 0 0,1 7 0 0,0 11 412 0,0 8-188 0,0 8 213 0,0 7-205 0,1 8-229 16,4 9-3-16,-2 3 0 0,2 11 0 0,0 5 0 15,-4-5 0-15,1-1 0 0,1-3 0 16,-3-7 0-16,0-4 0 0,0 1-143 0,0-19 29 16,0-8 76-16,-3-5-776 15,1-8 395-15,2-3 149 0,0-15-541 0</inkml:trace>
  <inkml:trace contextRef="#ctx0" brushRef="#br0" timeOffset="19461.25">11118 5847 1715 0,'1'0'0'0,"-1"2"0"0,3 3 0 0,-1 0 0 0,-2 5 0 0,0 3 0 0,3 5 0 0,-2 7 549 0,1 1-256 0,-2 6-129 0,0 6-54 15,0-6-35-15,0 1-1 0,0-6-37 0,0 0-166 16,0-10 83-16,1 0 51 0,1-10-309 15,3-7 171-15,1 0 84 0,2-11 44 0,4-9-78 16,-1-2 61-16,1-4-62 16,2-1 40-16,-2 2 121 0,3 3-50 0,-2 3-45 15,3-1-26-15,-4 9 299 0,2 1-133 0,-2 3-44 0,-1 3 117 0,3 4-54 16,1 0-52-16,-5 4 192 0,1 10-122 0,-3 3-61 16,2 7-30-16,-6-1-48 0,2 5 26 15,-4-3-9-15,-1-1-1 0,1 0-420 16,-2-4 210-16,0-4 106 0,0 3 61 0,0-7-987 0,2-6 479 15</inkml:trace>
  <inkml:trace contextRef="#ctx0" brushRef="#br0" timeOffset="19725.54">11786 5586 1618 0,'-14'-9'0'0,"-2"3"0"0,2 4 0 0,-1 2 0 0,-2 0 165 0,-2 15-65 16,-3 6-32-16,2 6 652 0,3 7-347 0,3 7-168 16,3 2-85-16,7 6 293 0,4 4-264 0,0 5-149 0,10-11 0 15,9 0 0-15,6-5 0 0,1-4 0 0,4-6-154 16,1 2-83-16,-3-14 133 0,0-4-747 15,0-2 439-15,-3-6 153 0,-1-7 126 16,2-1-376-16</inkml:trace>
  <inkml:trace contextRef="#ctx0" brushRef="#br0" timeOffset="19886.91">11947 5779 3336 0,'-10'0'0'0,"4"-4"0"0,0 1 0 0,4 1 0 0,0 2 0 0,2 0 0 0,0 0 0 0,2 9 0 0,6 3 0 0,3 4 411 16,4 0-227-16,0 2-440 0,2 2 126 0,1-1 83 16,-1 4 50-16,-1-9-864 0,-2 3 449 0,1 0 223 0,1-5 113 15</inkml:trace>
  <inkml:trace contextRef="#ctx0" brushRef="#br0" timeOffset="20056.47">12222 5654 2673 0,'0'-3'0'0,"-1"1"0"0,-4 2 0 0,-1 0 0 0,1 4 0 0,1 12 0 0,-3 10 0 0,-2 6 0 0,2 8 495 15,-5 7-230-15,0 11 139 0,1 4-310 0,-3 4-94 0,-2 5 0 16,6-10 0-16,-4-2-40 0,4-6 0 0,2 0 38 16,-1 0-726-16,4-17 377 15,4-11 194-15,1-8-428 0,0-14 303 0</inkml:trace>
  <inkml:trace contextRef="#ctx0" brushRef="#br0" timeOffset="20194.09">12296 5925 1883 0,'8'0'0'15,"0"-5"0"-15,-1 0 0 0,5 0 0 0,-1 0 0 0,3 0 0 0,2 0 0 0,1 1 372 0,3 4-168 0,1-3-84 0,2 1-42 0,5 2-730 0,-1 0 328 16</inkml:trace>
  <inkml:trace contextRef="#ctx0" brushRef="#br0" timeOffset="20408.36">12621 5752 1214 0,'-1'0'0'0,"1"-2"0"0,0 0 0 0,0-1 0 0,0 1 322 0,7 2-143 0,6 0-71 15,6 7 536-15,2 5-304 0,2 1-143 0,0 5-86 16,0 0 97-16,0 3-87 0,-7 3-42 0,1 2 8 15,-9-3-268-15,-6 3 109 16,-2 0 53-16,-4 3-183 0,-15-3 119 0,-5 0 68 0,-4-7 21 0,-4-1-270 31,3-7 105-15,-1-3 85-16,5-6-266 0,0 1 144 0,7-3 85 0,8-3 37 0,7-11-489 0,3-5 264 16</inkml:trace>
  <inkml:trace contextRef="#ctx0" brushRef="#br0" timeOffset="20564.47">12863 5799 1931 0,'5'-8'0'0,"-1"1"0"0,-1 5 0 0,-1-1 0 0,-2 0 0 0,0 3 0 0,0 0 0 0,-6 0 0 0,-4 8 922 0,0 4-443 0,2 1-222 0,1 2-110 15,2 2 48-15,3 3-195 0,2-2 0 0,0 0 0 16,2 0 0-16,5-1 0 0,6 0 0 0,3 2-50 16,4-6-16-16,0 1 51 0,4-5-415 15,1-1 233-15,3-4 116 0,-3-1-87 0,-4-3-857 0</inkml:trace>
  <inkml:trace contextRef="#ctx0" brushRef="#br0" timeOffset="20750.97">13136 5632 1614 0,'0'-5'0'0,"0"-2"0"0,2 2 0 0,2 2 0 0,2 1 0 0,4 2 974 0,6 0-469 0,1 7-235 15,6 8 294-15,3 6-560 0,0 4-4 0,1 4 0 16,-1 2 0-16,-5 6 0 0,0 4 0 0,-11 0 0 15,-4 5 0-15,-6 2 0 0,-6 3 0 16,-15 0 0-16,-8 5-67 0,-6-11-2 16,-6 1 53-16,-5-3-1155 0</inkml:trace>
  <inkml:trace contextRef="#ctx0" brushRef="#br0" timeOffset="21776.27">13589 5796 1260 0,'-11'-9'0'0,"2"1"0"0,2 5 0 0,4 0 0 0,0 2 0 0,0-1 0 0,3 2 301 0,0 0-123 0,3 0-75 0,8 9 274 15,9-2-170-15,6 0-85 0,5 1 174 16,7-1-121-16,1-2-73 0,0 2-34 0,2-3-36 16,-2 0 4-16,-2 3 1 0,5 0 8 0,-11-2-165 0,-4 0 78 15,-4 2 39-15,-5 0 0 0,-6 1-32 0,-3 1 45 16,-9 3-9-16,-1 1-28 0,-18 4 28 15,-9 3-38-15,-7 3 161 16,-8 1-71-16,1 3-2 0,-5-3-71 0,0 1 17 47,2-2 16-47,6-1-3 0,-5 2 30 0,13-7-469 0,5-3 216 0,7-3 105 0,10-4 54 0,4-2-684 0,5-5 355 0,16 0 173 0</inkml:trace>
  <inkml:trace contextRef="#ctx0" brushRef="#br0" timeOffset="22032.28">14103 5834 2285 0,'0'0'0'0,"0"1"0"0,0 2 0 0,0 1 0 0,0 3 0 0,0 5 0 0,0 1 504 0,0 6-234 15,0 5-117-15,1 4 358 0,7 0-303 0,5 3-208 16,4-5 0-16,6-2 0 0,5-3 0 16,5-4 0-16,6-7 0 0,5-3 0 15,-2-7-73-15,-2-5 19 0,0-15-323 16,-4-7 206-16,-4-3 104 0,-4-5-124 0,-14 4 94 15,-8-3-53-15,-4 2 56 0,-2-1 159 0,-6 2-51 16,-13-4-34-16,-5 9 9 0,-7 5 274 0,-6 4-150 16,-4 6-74-16,-2 11-38 0,-9 0 374 0,6 0-184 0,5 17-32 0,3 4-187 15,6 4 35-15,8 0 1 16,1 7-293-16,19-2 157 0,4 2 81 0,3 1 42 0</inkml:trace>
  <inkml:trace contextRef="#ctx0" brushRef="#br0" timeOffset="26303.13">10223 6528 1764 0,'-19'-8'0'0,"7"5"0"0,2 1 0 0,1 1 0 0,3 1 0 16,0 0 0-16,1 0 0 0,2 0 0 0,3 0 267 0,0 0-115 0,0 0 90 15,3 0-101-15,2 1-42 0,4 1-34 0,6 3 162 16,-3-2-93-16,4 1-48 0,2-1 0 0,4-1 163 16,-2 1-111-16,5-2-49 0,-2 2-25 15,5-3 64-15,2 0-128 0,5 0 0 0,-3 3 0 0,4-2 0 16,7-1 0-16,4 1 0 16,7 2 0-16,8-3 0 0,-2 0 0 0,4 0 0 0,3 0 0 0,6 0 0 15,-4 3 0-15,14-2 0 0,-15 1 0 16,0-1 0-16,-3 1 0 0,4-1 0 15,-6 1 0-15,12 1 0 0,-14-3 0 0,3 0 0 0,4 0 0 16,2 0 0 0,-3 0 0-16,12-1 0 0,-15-4 0 0,-1-1 0 0,2-1 0 0,0 0 0 0,-3 3 0 15,6-1 0-15,-13 5 0 0,-4-1 0 0,1-2 0 16,-3 1 0-16,3-1 0 0,8 0 0 0,-9-2 0 16,0 1 0-16,3 0 0 0,-1 0 0 15,0-3 0-15,6 2 0 0,-13 1 0 0,2 1 0 16,0-2 0-16,2 4 0 0,8 0 0 15,-11-1 0-15,1 0 0 0,1 2 0 0,0 0 0 16,1-1 0-16,4-2 0 0,-9 1 0 0,-2 2 0 0,5 0 0 16,0 0 0-16,3 0 0 0,9 0 0 15,-9 0 0-15,1 0 0 0,-3 0 0 0,-2 0 0 16,-1 0 0-16,3 0 0 0,-14 0 0 0,-1 0 0 16,-6 0 0-16,1 0 0 15,-7 0 0-15,5 0 0 0,-11 2 0 0,1 1 0 31,-2-2 0-31,1 1 0 0,-2 0 0 0,3-1 0 0,-4-1 0 0,-1 0 0 16,-3 0 0-16,1 0 0 0,-1 0 0 0,0 0 0 0,-4 0 0 0,-2 0 0 16,0 0 0-16,-1 0 0 0,-2 0 0 0,0 0 0 15,0 0 0-15,0 0 0 0,0 0 0 0,-5-1 0 16,-1-1 0-16,1 0-318 16</inkml:trace>
  <inkml:trace contextRef="#ctx0" brushRef="#br0" timeOffset="27502.05">15960 5673 981 0,'0'-2'0'15,"0"-1"0"-15,0 1 0 0,0-1 0 0,0 1 0 0,0 1 0 0,0-1 532 0,0 0-239 0,0 2-133 16,0 0 295-16,-1 0-210 0,-1 0-104 0,1 2 92 0,-5 6-89 16,1 4-59-16,-5 2-24 0,-1 4-9 0,-6 4-16 15,-4 5 1-15,-7 4 8 0,-2 3-34 0,-4 3 0 16,-5 5 26-16,-9 1-1 0,-3 3-4 16,-6 5 13-16,4-10-8 0,2-5 96 15,2-2-48-15,4-7-81 0,6-5-4 16,0-5 0-16,14-8 0 0,5-4 0 0,7-4 0 15,4 1 0-15,5 0 0 0,-1 0 0 0,5-2 0 16,0 2 0-16,2 1 0 0,10 5 0 0,0 1 0 0,7 3 0 16,0 1 0-16,6 3 0 0,1 1 0 0,4 4 0 15,2 4 0-15,6 8 0 0,-4-2 0 0,5 7 0 16,-2 0 0-16,4 4 0 16,1 5 0-16,5 6 0 0,-5-7 0 0,-3-1 0 0,0-1 0 0,-2-3 0 15,-1-5 0-15,1 2 0 16,-13-13 0-16,-5-6 0 0,-4-4 0 0,-6-3 0 15,-4-7 0-15,0-3 0 0,-5-2 0 0,0 0 0 16,0 0 0-16,-5-7 0 0,-1-1 0 0,-2-4 0 16,2 2 0-16,0-1-289 0,3 0 117 0</inkml:trace>
  <inkml:trace contextRef="#ctx0" brushRef="#br0" timeOffset="28509.47">16501 5550 875 0,'-9'-8'0'0,"1"-2"0"0,0 5 0 0,-1-4 0 0,0 0 0 0,2 5 0 0,2-2 172 0,1 2-66 0,1 0-34 0,3 1 281 16,0-1-148-16,0 2-88 0,1-1 142 0,10-2-111 63,5 3-54-63,6 0-19 0,3-1 115 0,1 3-76 0,2 0-38 0,0 0 0 0,2 5-80 0,-1 5 10 0,-5 2 32 0,-1 0-59 0,-3 5 30 0,-2 5 0 0,-5 1 29 15,-1 4-99-15,-9 2 44 0,-3 0 28 16,0 2-2-16,-10 1-2 0,-8-3 20 0,-3 5-47 0,-4-9 156 0,-3-4-68 15,0-1-25-15,0-6-8 0,2-4-99 0,-2 1 50 16,6-9 11-16,3-1 28 0,5-1-514 0,4 0 241 16,3-3 123-16,5-8-306 0,2-4 186 15,13-5 104-15,9-1-501 0</inkml:trace>
  <inkml:trace contextRef="#ctx0" brushRef="#br0" timeOffset="28699.96">16922 5453 1972 0,'4'-15'0'0,"-1"1"0"0,-1 5-1 0,0 3 0 0,-2 0 0 0,0 1 0 0,0 3-1 0,-7 1 1 0,-3 1 667 0,0 0-316 0,-4 4-157 0,2 8-79 16,-1 3 191-16,-2 3-125 0,5 5-76 0,1-2-50 15,3 4-54-15,4 1 0 16,2 4 0-16,0-4 0 0,2 0 0 0,10 2 0 16,2-2 0-16,6-4 0 0,4 5 0 0,0-9 0 0,4-1-532 15,1-4 256-15,2-6 67 0,0-2 98 0,2-2-637 16,-4-3 359-16,-1-1 176 0</inkml:trace>
  <inkml:trace contextRef="#ctx0" brushRef="#br0" timeOffset="28943.3">17211 5420 1070 0,'-13'0'0'0,"1"0"0"0,3-1 0 0,1-3 0 0,6 4 661 0,2 0-311 0,0 0-156 47,7 0 167-47,8 0-161 0,6 6-72 0,2 2-50 0,3-1-16 0,1 1 0 0,3 1-25 0,-1-1 1 0,4-2-135 0,-5 4 62 0,-1-3 37 0,-3 0 0 16,0 0-73-16,-3 1 54 0,0 2 37 0,-7-3 55 15,-7-1-38-15,-2 3 1 0,-5 0 142 0,0 3-76 0,-11 3-47 16,-9-5-5-16,-5 4 9 0,-3-2-35 0,-1-1 25 16,-1 3-20-16,-1 0-279 15,7-5 135-15,1-1 91 0,3-1-793 0,4 0 388 0,0-1 164 16,12-2 121-16</inkml:trace>
  <inkml:trace contextRef="#ctx0" brushRef="#br0" timeOffset="29195.63">17658 5568 2223 0,'3'1'0'0,"-3"1"0"0,2 1 0 0,0 0 0 0,-1 3 0 0,1-3 0 0,-1 2 0 0,1 4 516 0,-1 0-240 0,5-1-119 0,4 2-50 0,-1-2-35 16,4 0 1-16,4-2-36 0,3-1-217 15,2-1 109-15,5-4 63 0,-1 0 18 0,0-4-252 16,-1-7 139-16,-2-5 71 0,-3-1-90 0,-4-2 58 16,-8-1 40-16,-4-1-78 0,-4 0 233 0,0 1-107 15,-16-1-26-15,-4 0-49 0,-7 7 200 0,-3 2-78 16,-4 5-45-16,1 4 16 16,1 1 228-16,-1 2-77 0,10 0-85 0,4 2-258 0,5 8 93 31,6 2 47-31,6 2-794 0,2 3 390 0,0-2 204 0</inkml:trace>
  <inkml:trace contextRef="#ctx0" brushRef="#br0" timeOffset="29654.03">18742 5067 1273 0,'-2'-6'0'0,"-1"3"0"0,1-1 0 0,-1 2 0 0,3 2 141 16,0 0-52-16,0 15-26 0,0 9 1 0,1 9 354 15,8 5-181-15,-1 9-104 32,-1 3-48-32,-1 8-9 0,-1 4-39 0,-3 5 0 0,2 5-235 0,-1-11 112 0,-3-1 62 0,0-7-384 15,0-3 223-15,-3-5 111 0,-1 0 65 0,-1-18-302 16,2-10 153-16,1-7 0 0,2-10 63 0</inkml:trace>
  <inkml:trace contextRef="#ctx0" brushRef="#br0" timeOffset="29940.4">18977 5528 1450 0,'-10'14'0'0,"4"-3"0"0,-2 4 0 0,4 3 0 0,-3 1 0 0,1 3 0 0,0 5 0 0,0-1 228 16,1 1-95-16,2-3-48 0,0 0-17 0,0-3-31 0,1 2 10 0,2-13-137 16,0-2 63-16,0-2 33 15,0-6-1-15,0 0-29 0,2-6 26 0,4-10-1 16,6-6 36-16,1-5-53 0,1 0 2 0,6-3 7 15,-1 4-15-15,0 0 30 16,2 1-40-16,1 2 134 0,-1 2-48 0,2 1-22 0,-2 8 11 0,-2 2 87 16,-2 5-46-16,0 3-30 0,-1 2 2 0,1 0 155 15,-7 17-92-15,-4 5-40 0,-1 5-1 0,-2 6-12 16,-2-3-29-16,2 2 9 0,-1-6-96 0,-2 0 43 0,0-4 0 16,0-6-395-16,0-1 210 15,0-3 116-15,0-8 28 0,0-4-706 0,0 0 354 16</inkml:trace>
  <inkml:trace contextRef="#ctx0" brushRef="#br0" timeOffset="30208.69">19622 5249 1796 0,'0'-7'0'0,"0"0"0"0,-5 1 0 0,0 2 0 0,1 3 0 0,-4-2 0 0,-1 3 0 0,-2 0 707 0,-4 11-327 0,2 5-176 0,-1 5 118 15,1 6-142-15,2 2-73 0,2 5-35 16,1 3 91-16,5 0-163 0,3-3 0 0,0 4 0 0,8-1 0 47,7 0 0-47,5 1 0 0,3-9 0 0,0-2-170 0,3-5 77 0,1-3 65 0,-1-5-852 0,3 0 361 0,-6-11 221 15</inkml:trace>
  <inkml:trace contextRef="#ctx0" brushRef="#br0" timeOffset="30361.28">19775 5372 2751 0,'-8'-4'0'0,"1"-1"0"0,4 3 0 0,2 2 0 0,1 0 0 0,0 0 0 0,0 2 0 0,3 8 0 0,8 2 395 0,3 1-179 15,0 2-90-15,1 1-46 16,1 1-594-16,2-1 283 0,-2 1 130 0,0-5-878 0,-2 3 475 0</inkml:trace>
  <inkml:trace contextRef="#ctx0" brushRef="#br0" timeOffset="30534.83">20031 5279 2070 0,'-6'-5'0'0,"-2"-1"0"0,4 3 0 0,1 0 0 0,-2 3 0 0,-1 0 0 0,4 7 255 0,-4 10-100 0,0 9-64 16,-1 4 635-16,1 9-344 16,0 4-173-16,-3 3-166 0,-2 9-43 0,3-1 0 0,-4 2 0 0,2 1 0 15,-1 0 0-15,-1-3 0 0,1 2 0 0,4-15-658 16,3-5 267-16,0-6 214 16,0-10-490-16</inkml:trace>
  <inkml:trace contextRef="#ctx0" brushRef="#br0" timeOffset="30783.15">20136 5557 2762 0,'-8'-10'0'0,"3"5"0"0,2-5 0 0,3 5 0 0,0 1 0 0,0-1 0 0,10 3 0 0,7-3 392 0,2 3-170 16,4-2-97-16,2 2 27 0,0 1-58 15,1 1-30-15,-1 0-660 0,3 0 324 16,-2 0 150-16,0 0 78 0,-3 4-952 0,0 1 492 0</inkml:trace>
  <inkml:trace contextRef="#ctx0" brushRef="#br0" timeOffset="30985.75">20521 5361 2074 0,'0'-2'0'0,"0"-3"0"0,0-1 0 0,0 2 0 0,0 2 0 0,0 0 0 0,6 2 0 0,5 0 368 0,1 4-157 16,3 8 295-16,1 5-236 0,1 5-117 0,1 3-58 0,-2 5 16 0,1-1-29 15,-7 3-21-15,-5 2-61 0,-4-2-209 0,-1 1 98 0,-1 3 82 0,-14-5 28 0,-6-7-109 16,-2-1 72-1,-4-6 38-15,-1-6-400 0,0-1 215 0,2-10-18 0,7 0 93 0,1-3-457 16,6-15 266-16,6-6 133 0</inkml:trace>
  <inkml:trace contextRef="#ctx0" brushRef="#br0" timeOffset="31155.04">20759 5387 1976 0,'2'1'0'0,"-2"-1"0"0,0 2 0 0,0 0 0 0,0 4 0 0,0 3 0 0,0-1 0 0,-5 8 936 0,-5 3-450 15,5 3-217-15,0 2-120 0,0 7-34 0,5-1-115 16,0 1 0-16,0 1 0 0,13 2 0 0,4-5 0 16,6-5-26-16,3 1-207 15,4-7 135-15,4-5 66 0,4-4-895 16,-5-9 473-16,-2-2 97 0</inkml:trace>
  <inkml:trace contextRef="#ctx0" brushRef="#br0" timeOffset="31341.27">21041 5300 1031 0,'-3'-8'0'0,"-1"4"0"16,2-3 0-16,2 5 0 0,0 1 0 0,2 1 629 0,12 0-296 0,2 1-149 0,8 11 409 0,-3 4-282 0,6 4-139 0,1 4 37 0,-1 6-87 0,-1 3-43 0,0 6 8 0,-7-4-114 16,-5 4 30-16,-8 0 1 0,-6 2 32 15,0 1-288-15,-15 4 153 0,-9-10 62 0,-5-1 37 16,-4-5-343-16,1-5 189 0,2-5 11 0,0-2-525 15,9-11 320-15,4-7 157 0</inkml:trace>
  <inkml:trace contextRef="#ctx0" brushRef="#br0" timeOffset="31576.43">21353 5429 1314 0,'3'2'0'0,"0"0"0"0,2-1 0 0,-1 1 0 0,3 0 0 0,5 1 0 0,2 2 685 0,6-1-316 15,4 1-171-15,5 2-81 0,7-2 289 0,0 7-185 16,1-5-93-16,4 5-75 16,-7-1-18-16,-1 0 1 0,-8 1-49 0,-3-2 24 0,-7 1 1 0,-5 0 32 31,-10-1 167-31,0 2-107 0,-20 4-104 0,-7-1 0 0,-6 4 0 0,-4-2 0 16,-2 1 0-16,-1 3 0 0,0-4 0 0,3 1 0 15,-1 4 0-15,10-5-63 0,5-4-198 0,5-2 137 16,6-2-951-16,6-1 519 0,5-4 252 0</inkml:trace>
  <inkml:trace contextRef="#ctx0" brushRef="#br0" timeOffset="31849.72">21810 5566 1589 0,'0'0'0'0,"0"0"0"0,2 2 0 0,-2-1 0 0,0 1 0 0,2 1 0 0,-1 6 731 0,2-1-353 0,4 6-170 0,2 1 45 16,7 4-109-16,1 2-54 0,8 2-19 0,1-2 14 15,7-4-24-15,2 3-1 16,0-9-191-16,4-3 83 0,2-5 50 0,-7-3-8 0,-5-1-219 16,-3-12 130-16,-6-5 66 0,-9-4 32 15,-2-4-96-15,-9-1-4 0,0-1 49 0,-14-2-36 0,-9 0 29 16,-5 1-18-16,-2-1-8 0,-1 9 111 0,0 3-33 16,-4 5 0-16,4 6 230 15,-5-2-118-15,8 6-37 16,3 3-41-16,2 0 30 0,4 12-10 0,1 1 0 0,3 6 9 0,8 1-430 0,4 3 189 15,3-1 93-15,0 5 46 16</inkml:trace>
  <inkml:trace contextRef="#ctx0" brushRef="#br0" timeOffset="32564.84">16640 6786 1270 0,'-13'-15'0'0,"3"5"0"0,0-1 0 0,9 1 0 0,1 0 0 0,0 1 0 0,4 1 0 0,15-1 282 0,4 4-114 0,1 2-70 0,4 3-31 0,3 0 34 15,0 0-33-15,-1 10 0 16,7 4-19-16,-12 4-12 0,0 3-1 0,-3 6 1 15,-8 2-65-15,-5 2 32 0,-3 4 10 0,-6-2 66 16,-1 0 0-16,-15-3-43 0,-4-1-1 16,-8-4 118-16,-4 3-50 0,-2-13-38 0,-1-3 0 0,-1-7-64 15,0-3 35-15,4-2-1 0,-2 0-267 0,11-2 128 16,7-12 72-16,7-6 32 0,9-2-674 31,2-4 329-31,16-1 129 0,12-2-430 0</inkml:trace>
  <inkml:trace contextRef="#ctx0" brushRef="#br0" timeOffset="32720.92">17121 6671 1908 0,'-3'-1'0'0,"-5"-1"0"0,-6 1 0 0,4 1 0 0,-8 0 0 0,0 10 0 0,-3 5 0 0,-2 4 715 0,-4 4-330 0,5 4-179 0,4 0-84 0,1 2 310 0,8 3-269 0,2 3-163 0,7-5 0 16,3-1 0-16,17-2 0 15,7 0 0-15,5-3 0 0,6 0 0 16,1-7 0-16,2-5-195 0,0 0-72 0,1-3 151 0,-1-4 76 15,3 2-969-15,-10-7 490 0,-3 0 242 0</inkml:trace>
  <inkml:trace contextRef="#ctx0" brushRef="#br0" timeOffset="32992.18">17625 6657 1994 0,'0'-10'0'0,"0"1"0"0,0 2 0 0,0 3 0 0,0 3 0 0,0 1 0 0,0 0 216 0,-1 5-81 0,-8 9-53 16,-1 4 131-16,-5 5-88 0,-1 2-44 16,-4 0 0-16,-5 3-73 0,1-2-10 0,-2-3 38 15,-2-2 1-15,0 2 89 0,-2-7-44 0,-1 1 9 0,6-7 215 0,2-1-134 16,7-4-68-16,3-3-60 0,4-1-44 0,3-1 0 16,6 0 0-1,0 0 0-15,10 0 0 0,7 3 0 0,6 1 0 0,2 4 0 0,3 0 0 16,4 2 0-16,-1 2 0 0,4 1 0 0,0 1 0 15,-1 0 0-15,-1 0-652 16,-2-2 162-16,0 1 228 0,-1-3-593 0,4 0 401 0,-6-6 213 16</inkml:trace>
  <inkml:trace contextRef="#ctx0" brushRef="#br0" timeOffset="33238.07">17914 6788 1419 0,'-11'-4'0'0,"2"2"0"0,1 1 0 0,0 1 0 0,2 1 0 0,-1 12 0 0,0 7 0 0,7 2 582 0,0 5-273 0,0 4-136 0,3 2-68 16,12 1 259-16,5 3-155 0,4-5-91 0,3-4-116 16,7-4-1-16,0-7 35 0,5-2-211 0,2-3 114 15,-9-12 44-15,1 0 27 0,-2-7-200 16,-3-14 113-16,-6-4 56 0,0-7 7 0,-14 1-94 16,-7-3-9-16,-1 0 53 0,-1 0-59 15,-15 0 112-15,-1-5-14 0,-6 8-11 0,-2 0 207 16,-5 4-102-16,-4 7-39 15,-2 3-28-15,-5 2 103 0,4 14-55 0,5 1-3 16,4 0-254-16,7 9 110 0,-2 8 49 0,18 5 21 0,5 6-335 0</inkml:trace>
  <inkml:trace contextRef="#ctx0" brushRef="#br0" timeOffset="34412.23">19221 6329 1223 0,'-6'-14'0'0,"1"6"0"0,4 3 0 0,-3 1 0 0,4 4 0 0,0 0 0 0,0 9 0 0,0 10 195 0,0 8-79 0,2 7 309 15,1 7-194-15,-1 1-97 0,3 8-40 0,-2-4 160 16,-2 4-108-16,1 2-55 0,-1 1-27 0,1 1-142 16,-2 7 66-16,0-13 20 15,0 0 1-15,0-5-411 0,0-4 219 0,0 4 120 16,0-14-260-16,0-8 110 0,0-1 110 0,2-11-573 16</inkml:trace>
  <inkml:trace contextRef="#ctx0" brushRef="#br0" timeOffset="34704.6">19438 6784 860 0,'0'2'0'0,"-2"0"0"0,-1 5 0 0,2 1 0 0,-3 4 0 0,1 2 478 0,0 3-225 0,2 5-108 16,-3-2-54-16,3 6 39 16,-1-2-47-16,0 2-13 0,2-6-167 0,0-1 67 15,0-5 33-15,0-2-72 0,0-4 53 0,0-3 35 16,2-5-8-16,5 0-85 0,4-13 52 15,2-5 26-15,2-1 0 0,3-3-23 0,-2 5-1 0,2-2-16 16,-2 2-1-16,1 4 197 0,-1 1-81 16,0 2-33-16,-4 5 159 0,0 3-82 0,-2 2-49 0,-2 0 81 15,-1 3-59-15,-1 9-21 16,-4 5-8-16,0 0-21 0,-2 4-9 0,0-1 0 0,0 1 0 16,-2 0-172-16,-1-4 82 0,-2-2 45 0,1-2-1 15,2-3-510-15,2-1 265 16,0-6 91-16,0-3-475 0,2 0 301 0,10-12 150 0</inkml:trace>
  <inkml:trace contextRef="#ctx0" brushRef="#br0" timeOffset="34864.07">19849 6595 1683 0,'0'-5'0'0,"0"0"0"0,-2 2 0 0,-2 2 0 0,-2 1 0 0,0 0 361 16,-1 14-166-16,-1 5-79 0,4 5 270 0,-3 3-175 15,6 3-87-15,0 4-34 0,1-1 324 0,0 3-189 16,9-2-99-16,3-2-126 0,7-1-13 0,1 3-10 15,-1-10 25-15,4-7-681 0,-4 1 357 16,3-6 180-16,-4-3-764 0,3-3 384 16,-7-6 248-16</inkml:trace>
  <inkml:trace contextRef="#ctx0" brushRef="#br0" timeOffset="35086.47">20025 6636 2377 0,'-8'-15'0'0,"5"6"0"0,2 3 0 0,-1 3 0 0,2 0 0 0,0 2 0 0,0 1 0 0,2 0 346 0,7 8-154 0,2 6-78 0,0 3 62 16,6 0-60-16,-4 3-44 16,4 0 0-16,-3 1-573 0,3-1 270 0,-1 1 134 15,2 0-840-15,-5-1 468 32</inkml:trace>
  <inkml:trace contextRef="#ctx0" brushRef="#br0" timeOffset="35197.18">20285 6590 1626 0,'-4'-9'0'0,"-1"1"0"0,0 3 0 0,1 3 0 0,-2 2 0 0,1 2 0 0,2 17 665 0,-4 6-315 0,3 8-156 0,-3 10 60 0,-2 9-99 0,3 0-64 0,-4 5-27 16,0 5 169-16,-1 2-98 0,1 0-49 0,-5 4-171 0,3-12 56 31,2-1 33-31,-2-3 0 0,2-6-570 0,2-8 301 0,1 0 160 0,5-21 67 0,2-11-981 0,0-6 476 16</inkml:trace>
  <inkml:trace contextRef="#ctx0" brushRef="#br0" timeOffset="35333.81">20429 6846 2466 0,'3'-5'0'0,"0"1"0"0,1 1 0 0,4-2 0 0,-1 4 0 0,2 0 0 0,2-3 0 0,3 3 0 0,0 1 238 0,5 0-101 0,1 0-50 16,2 0-623-16,4 0 294 15,-1 0 135-15</inkml:trace>
  <inkml:trace contextRef="#ctx0" brushRef="#br0" timeOffset="35542.26">20773 6662 1809 0,'0'-9'0'0,"0"3"0"0,0 0 0 0,0 1 0 0,0 0 0 0,2 0 399 0,10 3-180 0,3 0-92 16,5 2 296-16,4 0-194 0,4 5-86 0,0 6-35 15,-1 6-36-15,0 3 1 0,1 4-36 16,-5 4-158-16,-1 2 88 0,-11 1 31 0,-7 3-1 16,-4-2-227-16,0 4 133 0,-15-2 67 0,-7 7-175 15,-6-12 86-15,-5-5 71 0,0-2-65 0,-1-6-234 0,0-1 142 32,6-12 87-32,4-3-161 0,6 0 121 0,7-3 60 0,6-16 31 0</inkml:trace>
  <inkml:trace contextRef="#ctx0" brushRef="#br0" timeOffset="35721.8">21127 6633 1346 0,'0'-4'0'0,"0"-1"0"0,0 2 0 0,0 2 0 0,0-2 0 0,0 3 0 0,-7 0 879 0,-1 12-420 16,-2 4-203-16,2 4 424 0,2 6-369 0,1 1-311 16,2 2 0-16,3 2 0 0,0 3 0 0,5-3 0 15,9-1-81-15,6-3-170 0,2-3 143 0,4-5 73 16,4 0-328-16,-3-11 195 0,1-3 103 0,-4-5 30 15,0 0-890-15,-5-5 445 0</inkml:trace>
  <inkml:trace contextRef="#ctx0" brushRef="#br0" timeOffset="35916.76">21328 6541 2026 0,'1'-12'0'0,"1"0"0"0,1 3 0 0,4 5 0 0,3 3 0 0,6 1 0 0,0 0 0 0,4 12 334 15,1 7-153-15,0 6-73 0,2 6 220 0,-3 3-146 16,-4 4-73-16,1 4-27 0,-11-1 86 0,-3 2-66 0,-3 3-33 0,-3-3-1 16,-14 2-21-16,-6 3-3 0,-4-12-9 0,-1-5-167 15,-1-5 83-15,-1-3 42 0,2-9 0 0,2 1-571 16,8-13 300-16,3-2 86 0,5-2-893 16</inkml:trace>
  <inkml:trace contextRef="#ctx0" brushRef="#br0" timeOffset="36159.94">21875 6616 1411 0,'1'0'0'0,"0"0"0"0,-1 0 0 0,0 0 0 0,0 0 259 0,0 0-103 0,-4 0-64 0,-12 8 547 0,-3 4-302 0,-1 2-150 16,-7 4-76-16,-5 2 76 15,-3 1-81-15,3-2-34 0,-2 0-77 0,4-2 41 0,7-3 0 0,0 0 10 16,10-7 139-16,6-1-109 15,5-1-76-15,2 0 0 0,2 2 0 0,11 0 0 0,7 0 0 0,4 0 0 16,3 3 0 0,1 0 0-16,2 2 0 0,-1 1 0 15,-1-1 0 1,-2 2 0-16,-1 1 0 0,-3-1-278 0,5 2 122 0,-7-2 81 0,-4-1-929 0,1-2 483 16,-1-1 243-16</inkml:trace>
  <inkml:trace contextRef="#ctx0" brushRef="#br0" timeOffset="36415.72">22305 6694 2498 0,'-12'0'0'0,"2"0"0"0,1 1 0 0,-2 6 0 0,0 6 0 0,0 2 0 0,2 6 0 0,4 2 236 16,5 3-100-16,0 2-50 0,0-2 86 0,8 1-68 16,7-1-26-16,4-9-8 0,1-1-203 0,5-8 85 15,-1-3 42-15,2-5-1 0,2 0-191 0,-7-5 112 31,2-11 60-31,-6-5-120 0,0-2 63 0,-5-6 53 0,-1-2-58 0,-9 1 53 0,-2-4-34 16,0 3 37-16,-8 0 61 0,-10 0-32 0,-4 1-9 16,-4 9-24-16,-5 1 161 0,-3 8-71 15,-1 2-14-15,0 5-26 0,1 2 96 0,5 3-52 16,7 5-4-16,4 10-298 0,4 4 129 16,5 5 61-16,9 4-901 0</inkml:trace>
  <inkml:trace contextRef="#ctx0" brushRef="#br0" timeOffset="36573.3">22743 6936 3245 0,'-10'-7'0'0,"2"-4"0"0,2 4 0 0,2-2 0 0,1 2 0 0,1 2 0 0,0 3 0 0,2-1 0 0,0 2 174 0,0-1-104 0,0 2-1312 0</inkml:trace>
  <inkml:trace contextRef="#ctx0" brushRef="#br0" timeOffset="40891.99">18679 6109 1246 0,'-19'0'0'0,"2"-4"0"0,3 1 0 0,2 0 0 0,4 0 0 0,6 1 0 0,2 0 0 0,0 1 356 0,0 1-159 0,0 0-80 0,8 0-30 0,6 0 122 0,5 0-85 0,4 0-43 47,1 0-1-47,5 3 138 0,5 2-81 0,-2 0 83 0,5 0-91 0,1 2-46 0,7-3 0 0,3-1 1 0,7 2 10 0,2-5-57 16,6 0 1-16,8 0 62 0,4 0-32 0,4-6 1 15,13-3-22-15,-12 0-37 0,4-1 7 0,0 0-17 0,-3 1 0 16,-3 1 0-16,9-2 0 0,-17 7 0 16,3-1 0-16,4 4 0 0,1-2 0 0,2 0 0 15,11 2 0-15,-14 0 0 16,5 0 0-16,7 0 0 0,6 0 0 0,16 2 0 0,-10-2 0 15,5 0 0-15,9 0 0 0,2-3 0 16,-6-6 0-16,6 0 0 0,-30 1 0 0,-6 2 0 0,-6 2-74 16,-5 2 13-16,-8-1 0 0,5 3 79 15,-16 0-23-15,-2 0-15 0,1 0-13 16,4 0 83-16,-4 0-39 0,8 0-4 0,-12-2-36 0,-2-3 225 0,-2-2-195 16,-1 0-1-16,-5 2 0 15,1-3 0-15,-14 4 0 0,-4 1 0 0,-8-1 0 16,0 1 0-16,-5 1 0 0,-1 1 0 0,-5 1 0 15,0 0 0-15,0 0 0 0,0 0 0 0,-3 0 0 0,-1 0 0 0,-3 0 0 16,2 0 0-16,0 0 0 16,2 0 0-16,-2 0 0 0,2 0 0 15,0 0 0-15,-1-2 0 0,3 2-1024 0</inkml:trace>
  <inkml:trace contextRef="#ctx0" brushRef="#br0" timeOffset="41463.74">23993 5458 1170 0,'0'0'0'0,"0"0"0"0,-6-1 0 0,3-1 0 0,0 1 0 0,0-3 409 0,2 4-191 0,1 0-90 0,0 0-45 15,0 0 432-15,8 0-238 0,8 7-110 0,2 3 34 16,4 2-82-16,0 0-41 0,5 2-86 16,-1 2 46-16,2 1 9 0,-4-1-9 0,1 4-379 15,-2-3 189-15,-3 5 95 0,-1 0 47 16,-1 1-616-16,-6-4 319 0,-5-1 68 0,2-4 111 15,-6-4-503-15,-2-4 296 0</inkml:trace>
  <inkml:trace contextRef="#ctx0" brushRef="#br0" timeOffset="41653.23">24432 5340 1780 0,'1'-11'0'0,"-1"2"0"16,0 1 0-16,0 0 0 0,0 7 0 0,0 1 0 0,0 1 0 0,-3 19 0 0,-7 7 629 0,-3 9-300 0,2 8-146 0,-6 4 116 0,-2 6-131 15,0 4-65-15,-2 11-23 0,-1-5 102 16,3 3-72-16,-3-1-42 0,5-3-68 0,0-5-24 16,0-2 0-16,6-18 26 0,5-8-527 0,-1-7 282 15,6-8 140-15,1-9-764 0,0-2 379 0,0-4 230 16,11-8 110-16</inkml:trace>
  <inkml:trace contextRef="#ctx0" brushRef="#br0" timeOffset="41794.85">24517 5671 1435 0,'0'-3'0'0,"0"1"0"0,0-3 0 0,0 4 0 0,0-1 343 0,0 0-153 15,2 2-78-15,3 0-37 0,4 0 527 0,2 0-274 32,3 0-150-32,3 0-410 0,0 5 134 0,3 0 68 0,4-2-937 0,1 3 465 0,0-1 242 0</inkml:trace>
  <inkml:trace contextRef="#ctx0" brushRef="#br0" timeOffset="41996.31">24845 5584 1418 0,'-3'-10'0'0,"0"2"0"0,3 1 0 0,0 1 0 0,0 0 0 0,0 4 317 0,6-1-132 0,8 0-79 0,3 3 298 0,3 0-184 0,2 3-92 0,1 5-45 0,0 4 58 0,1 5-57 0,-1 2-24 0,-3 0-64 15,-4 3 1 1,-3 5 39-16,-1-1-200 0,-9-1 95 0,-3 1 53 0,0 1 26 0,-12-1-187 31,-7-1 107-31,-5-1 62 0,-2-7-38 0,-3 0-308 0,2-5 130 0,-1-5 98 0,1-2 28 16,1 0-141-16,9-5 107 0,4 0 48 0,7-5-391 0</inkml:trace>
  <inkml:trace contextRef="#ctx0" brushRef="#br0" timeOffset="42216.72">25159 5574 1534 0,'0'0'0'0,"0"0"0"0,-2 0 0 0,-2 0 0 0,-3 6 0 0,-4 2 0 0,3 4 778 0,-5 5-371 0,-2 2-176 0,2 5-102 16,3 0 274-16,3 2-183 0,2 2-92 0,4 1-46 78,1 3-63-63,0-6-19-15,9-1 0 0,7-3 0 0,4-1-21 0,2 1 33 0,2-10-456 0,-2-1 240 0,4-4 120 0,-2-3 60 0,-1-2-802 0,2 0 386 0,-5-2 207 0</inkml:trace>
  <inkml:trace contextRef="#ctx0" brushRef="#br0" timeOffset="42448.45">25468 5620 1744 0,'0'-2'0'0,"-2"-1"0"0,2 1 0 0,0 1 0 0,0 1 0 0,2 0 309 15,7 0-128-15,7 1 65 0,1 7-104 16,5 0-54-16,2 2-26 0,3 0 4 0,3 1 10 15,1-2-41-15,-1 2 1 0,1-3-88 0,-2 1 45 16,-2 1-1-16,-3-3 52 0,-5 0-80 16,-6-3 35-16,-3 2 0 0,-4-1 84 0,-5 0-23 15,-1 2 8-15,-10 0 73 0,-13 5-53 16,-9 0-16-16,-1 5-43 0,-6 0-3 0,-6 4 16 0,2-1 3 0,-3 0-9 16,0 4-209-16,-2-2 103 15,-4 4 65-15,9-6 16 0,7 0-594 0,6-2 290 16,9-6 118-16,10 2-662 0</inkml:trace>
  <inkml:trace contextRef="#ctx0" brushRef="#br0" timeOffset="42677.45">26073 5496 2619 0,'2'-11'0'0,"-1"0"0"0,3 4 0 0,-2-2 0 0,0 6 0 0,-1 1 0 0,1-1 0 0,-2 3 0 0,0 4 0 0,0 12 298 0,0 9-136 0,0 7 215 0,0 7-171 16,0 7-85-16,-3 5-43 0,-1 5-8 0,0-3-70 15,1-1 0-15,-1 3 0 0,3-2 0 0,-3-2 0 16,0 4 0-16,0-12 0 0,3-4-421 0,-3-2 138 16,-3 2 159-16</inkml:trace>
  <inkml:trace contextRef="#ctx0" brushRef="#br0" timeOffset="42835.77">26259 6528 2720 0,'0'4'0'0,"0"1"0"0,0-1 0 0,0-1 0 16,0-2 0-16,0 0-60 0,0-1 47 0,0 0 25 0,-1 0-67 0,-2 0 41 0,0 0 24 15</inkml:trace>
  <inkml:trace contextRef="#ctx0" brushRef="#br0" timeOffset="43778.29">19528 7484 660 0,'-20'-1'0'0,"-2"-4"0"0,5 0 0 0,4 3 0 0,4-3 0 0,-2 4 0 0,5 0 292 16,1-2-117-16,3 2-74 0,2-1 198 0,0 2-131 15,0 0-65-15,2 0 47 0,1 0-47 16,5 0-37-16,3 3 0 0,0 2 103 0,2 0-66 0,4 2-32 0,1-2 9 16,1 2-5-16,4-2 0 0,4-1-37 0,1-1 0 15,6 2 120-15,1-2-65 16,2-3-28-16,6 0 74 0,4 0-50 15,9 0-26-15,16 0 17 16,4 0-10-16,12-3-32 0,8 3 0 0,12-5-64 0,4 4 32 0,19-1 9 16,-14 2 23-16,5 0-63 0,3 0 31 0,-2 0 0 15,4 5-104-15,13 1 70 0,-26-2 1 0,-1 1 24 0,1 1-143 16,0 0 74-16,0-1 16 0,9-2-2 16,-33 0 10-16,-3 1 0 0,-7-1 4 15,-7 1 85-15,-9-1-35 0,-3-1-5 16,-22 3-27-16,-9-1 151 0,-1-1-65 0,-7-1-37 0,-5 1 113 15,-6-3-67-15,-3 2-20 0,-7-2 1 0,1 0 289 16,1 0-338-16,-3 0-1 0,0 0 0 0,0 0 0 16,0 0 0-16,0 0 0 0,0 0 0 0,0-2 0 15,0-3 0-15,0-1 0 0,0-1-249 0,0 0-179 16,0 0 222-16</inkml:trace>
  <inkml:trace contextRef="#ctx0" brushRef="#br0" timeOffset="44908.49">24290 6924 833 0,'-6'-2'0'0,"1"-3"0"0,-1-1 0 0,4 4 0 0,-4-1 0 0,1 1 0 0,0 0 178 0,2 2-76 15,0 0-32-15,0 9 174 16,0 9-103-16,0 6-44 0,-1 0-34 0,4 6 152 0,0 2-89 0,0 0-45 16,4-3 0-16,2 5 28 15,5-5-40-15,5-5-1 0,2-1-3 0,3-5-1 0,4-3-27 0,1-1 9 16,-3-10-31-16,3-2 22 31,-2-2-1-31,0-2-72 0,-4-13 36 0,3-2 10 0,-6-5 26 0,-5-3-119 0,-4-1 58 0,-1-2 9 16,-4 0 0-16,-1-1-52 15,-2 3 38-15,-4-1 4 0,-6 3-17 0,-7 0 34 0,-1 4 7 0,-5-2 31 16,-1 5-34-16,-2 8-7 0,-4 2 6 0,1 4 9 16,1 1-7-16,-3 2 3 15,7 0-2-15,3 5-165 0,5 4 79 0,5 1 38 0,3 0 1 0,4 2-390 16,4-1 206-16,8-2 99 0,18-1-386 0</inkml:trace>
  <inkml:trace contextRef="#ctx0" brushRef="#br0" timeOffset="45166.79">25001 6822 1891 0,'6'0'0'0,"-2"0"0"0,1 0 0 0,-2 1 0 0,-2 4 0 0,-1 1 0 0,0 3 0 0,-1 2 292 0,-11 5-119 0,-7-1-73 0,-4 4-32 0,-1 1 164 0,-2-1-98 0,-3 2-48 0,0-3-16 0,0-1 3 0,4-5 0 0,-2 2-36 15,1-2 25-15,7-4 0 0,-1 0-17 16,9-4 141-16,3-4-76 0,5 0-36 0,3 0 0 15,0 0-48-15,0 2 20 0,12 2-29 0,6-1-17 16,3 2 0-16,4 2 0 16,-1 1 0-16,6 3 0 0,-4-2 0 0,2 0 0 0,-2 3 0 0,-2-1 0 15,2 0-94-15,2 3 38 0,-9-3-630 0,0-2 308 16,-3 1 172-16,-3-1 79 0,-2-1-598 16,3-1 335-16,-9-4 181 0</inkml:trace>
  <inkml:trace contextRef="#ctx0" brushRef="#br0" timeOffset="45320.55">25141 6936 1184 0,'0'0'0'16,"0"0"0"-16,-4 0 0 0,1 0 0 0,2 0 0 0,-1 0 0 0,2 0 690 0,0 0-327 0,0 0-163 0,0 9 189 0,6 2-167 0,3 0-98 16,2 4-466-16,1 0 189 0,0 2 95 15,1 0 47-15,3 0-835 0,-1 0 419 16,2-2 210-16</inkml:trace>
  <inkml:trace contextRef="#ctx0" brushRef="#br0" timeOffset="45507.05">25449 6868 1755 0,'-11'2'0'0,"2"3"0"16,0 4 0-16,-2 4 0 0,1 8 0 0,-3 6 0 0,1 10 379 0,1 2-176 0,-1 6 333 0,1 6-250 0,-4 6-125 0,4 0-62 15,-5 8 21-15,4-14-47 0,0 2 1 0,0-6-38 16,0-4-404-16,5-3 202 0,-4 0 111 0,8-16 41 16,3-4-704-16,0-9 377 0,0-5 188 0,1-6-476 15</inkml:trace>
  <inkml:trace contextRef="#ctx0" brushRef="#br0" timeOffset="45653.66">25536 7074 2608 0,'0'0'0'15,"0"-5"0"-15,0-1 0 0,1 0 0 0,1 2 0 0,2 3 0 0,3-1 0 0,-1 0 0 0,4 1 231 0,3 1-88 0,1 0-58 0,4 0-24 16,1 0-635-16,3 0 305 0,3 1 153 0</inkml:trace>
  <inkml:trace contextRef="#ctx0" brushRef="#br0" timeOffset="45863.1">25866 6962 1630 0,'-2'-3'0'0,"1"0"0"0,1-3 0 0,0 1 0 0,0 1 0 0,0 3 0 0,3-1 222 0,7 2-92 0,6 0-39 0,0 0 359 0,2 7-207 0,2 6-104 0,-1 2-51 16,1 3 93-16,0 5-63 0,-8 0-46 16,-1 3 1-16,-6 2-117 0,-5 1 40 0,0 0 0 15,-7 4-42-15,-12-5 36 0,-4-3 24 16,-4-3-68-16,-2-7 45 0,-1-2 0 0,0-2 54 15,5-8-487-15,5-3 221 16,2 0 58-16,8-8 74 0,0-8-572 0,10-6 317 0,4-4 154 0</inkml:trace>
  <inkml:trace contextRef="#ctx0" brushRef="#br0" timeOffset="46037.66">26130 6950 1273 0,'8'-9'0'0,"0"4"0"0,-4-2 0 0,2 6 0 0,-4-3 0 0,-2 4 0 0,0 0 0 0,-8 0 736 0,-4 12-350 15,-2 0-175-15,-2 4 451 0,1-1-313 0,2 3-156 0,2 2-72 0,0 2-121 16,4 1 0-16,4-2 0 0,1 0 0 0,2 2 0 16,0-3 0-16,2 2 0 0,5 2 0 0,9-4 0 15,1-2 0-15,3-3-487 0,3-3 180 0,2-2 171 16,3-2-19-16,-5-7-685 16,5-1 402-16</inkml:trace>
  <inkml:trace contextRef="#ctx0" brushRef="#br0" timeOffset="46347.37">26648 6849 1866 0,'0'0'0'0,"0"0"0"0,0-3 0 0,0 2 0 0,0 1 0 0,-1 0 0 0,-5 0 0 0,-4 4 0 0,-2 6 264 0,-5 6-114 0,-2-1-57 0,-4 6-18 0,-5-3-30 0,2 3-10 0,-3-1 0 15,0-2 102-15,2-3-51 0,2-3-25 0,0 1 9 16,9-6 222-16,2-5-127 0,6 1-66 0,3-3-31 16,1 0 139-16,2 0-78 0,2 0-75 0,2 0-54 15,13 0 0-15,1 0 0 0,4 2 0 16,3 3 0-16,-2 1 0 0,5 0 0 16,0 6 0-16,0-3 0 0,1 0 0 0,2 5 0 0,-3-2 0 15,-3 1-206-15,2-2 115 0,-2 2-445 16,-2-4 257-16,4 2 82 0,-7-2 85 0,-3-4-705 15,-2-2 390-15,-3-3 196 0</inkml:trace>
  <inkml:trace contextRef="#ctx0" brushRef="#br0" timeOffset="46674.5">27040 6788 1815 0,'-2'-6'0'0,"-2"2"0"0,3 0 0 0,-3 0 0 0,4 3 0 0,-1 0 0 0,1 1 0 0,0 1 723 0,0 14-344 0,1 4-171 0,4 7 292 16,1 6-223-16,0 2-248 0,0 5-29 0,-1 2 0 15,-1 5 0-15,0 2 0 0,-3 7-133 16,1-4 6-16,-2 1 80 16,0 0 42-16,-3 2-1038 15</inkml:trace>
  <inkml:trace contextRef="#ctx0" brushRef="#br0" timeOffset="50305.99">9656 8596 931 0,'0'-15'0'0,"0"2"0"16,0-4 0-16,0 2 0 0,0-1 0 0,0-4 270 0,0-3-115 0,2-1-59 0,2-3 118 0,3 3-93 15,-1 0-42-15,-3 1 1 0,0 4 86 0,0 1-64 16,-2-1-23-16,-1 10 147 0,0 0-95 0,-12 7-46 16,-5 2 0-16,-6 0 71 15,-7 19-49-15,-1 8-40 0,-7 9 1 0,0 3 152 16,3 4-91-16,-2 3-37 0,13-7-1 0,4 1-27 16,6-5 0-16,6 1-26 0,4-3-23 0,2 2-15 15,2-8 0-15,8 0 0 0,10-3 0 0,2 0 0 16,1-4 0-16,-1 8 0 0,2-8 0 0,-3 1 0 15,0 1 0-15,-4 2 0 16,-2 0 0-16,-1 3-11 0,-3-3 22 0,-5 0-11 0,-1 1 0 0,-3 1 0 16,0 5 0-16,0 2 0 15,-1-5 0-15,-9 1 0 0,2 3 0 0,0 0 0 16,0-1 0-16,2 4 0 0,3-5 0 0,0-1 0 16,3 0 0-16,0 1 0 15,0 1 0-15,4 7 0 0,4-6 0 0,0-2 0 0,0 4 0 0,0 1 0 16,2 1 0-16,-5 5 0 0,0-9 0 0,-3 2 0 15,-1 0 0-15,-1 0 0 0,0 2 0 16,0 8 0-16,-1-5 0 0,-6 1 0 31,0 2 0-31,-1 0 0 0,2 2 0 0,2 6 0 0,1-8 0 0,-1 2 0 0,2 1 0 0,0-3 0 16,2 2 0-16,0 6 0 0,0-9 0 0,0-1 0 0,0-2 0 16,0-6 0-16,0 4 0 15,0-12 0 1,0-7 0-16,0-1 0 0,0-2 0 0,0-3 0 0,0 3 0 0,0-8 0 0,0-2 0 0,0 0 0 31,0-3 0-31,0 1 0 0,0 1 0 0,0-3 0 0,0 0 0 0,0 0 0 16,0 0 0-16,0 0 0 15,0 0 0-15,0 0 0 16,0 0 0-16,0 0 0 0,0 0 0 16,0 0 0-16,0 0 0 0,0 0 0 15,0 0-325-15,-1-1-11 0,-1-1 149 0,-2 0-927 0,2-5 530 0</inkml:trace>
  <inkml:trace contextRef="#ctx0" brushRef="#br0" timeOffset="55413.89">10622 8429 1134 0,'-11'0'0'0,"-1"-2"0"0,2 1 0 0,2-1 0 0,-1-4 0 0,4 2 0 0,-2-3 0 0,-1 0 191 0,3 0-81 15,2-1-36 1,2 1 107-16,1-2-72 0,0 1-35 0,1-1 162 0,10 1-103 0,5 1-48 16,4 2 0-16,3-2 140 0,1 4-94 0,7 1-36 15,-3 2-11-15,2 0 76 0,-2 0-61 16,0 5-30-16,-2 7-1 0,2 0-54 0,-6 5 24 0,-5 3 0 16,-3 5-74-16,-4 2 36 0,-7 3 1 0,0 2 52 15,-3-1-15-15,-5 0 0 0,-12 3 0 0,-8-3 74 16,-3 1-36-16,-6-1 9 0,1-7-47 0,-4-4-32 15,2-4 0-15,1-1 24 47,-3-1-210-47,7-8 98 0,6-6 53 16,7 0-467-16,0 0 245 16,9-3 112-16,2-6 60 0,6-3-324 0,3-2 182 0,13-4 92 0,6 0 45 0,4 0-577 0,-1-3 302 0</inkml:trace>
  <inkml:trace contextRef="#ctx0" brushRef="#br0" timeOffset="55594.41">10923 8346 1447 0,'0'-14'0'0,"-2"2"0"0,1 3 0 0,-4 1 0 0,-3 1 0 0,2 6 0 0,-1 1 0 0,-3 0 714 16,0 4-337-16,-2 10-170 0,0 3 267 15,2 2-223-15,7 5-106 0,-3 3-54 0,6 0 100 0,0 3-157 16,0 3-34-16,9-3 0 0,6-2 0 0,0 0 0 16,5-1 0-16,5-2 0 0,2 6 0 15,2-11 0-15,1 0 0 0,1 0-242 0,1-7 50 16,-3-1 69-16,2 1-23 0,-6-9-556 0,-2-4 332 0,-3 0 166 15,-1 0-486-15,-2-7 326 0</inkml:trace>
  <inkml:trace contextRef="#ctx0" brushRef="#br0" timeOffset="55839.75">11269 8330 1675 0,'-8'-8'0'16,"4"6"0"-16,0 0 0 0,2-1 0 0,2 3 0 0,0 0 0 0,2 0 562 0,9 3-267 0,4 4-129 0,5 3-63 15,3-1 27-15,2 1-46 0,3 0 10 0,-2-1-116 16,-1 0 31-16,2-1-1 0,1 2-75 16,-1-3 52-16,-1 4 37 0,-6-4-11 0,-4 0-38 15,-3 0 33-15,-6 2-1 0,-6 0 33 0,-1 4 160 16,-7 2-101-16,-17 1-34 0,-4 3-45 16,-6 1 86-16,-2 1-40 0,-6 4 8 0,5-5-35 0,-1-1 1 15,4 1 0-15,2-1 0 0,1-2-459 0,4 0 232 16,9-8 104-16,9-2-775 0,7-1 399 0,2-5 212 15,9-1 105-15</inkml:trace>
  <inkml:trace contextRef="#ctx0" brushRef="#br0" timeOffset="56130.97">11719 8417 1622 0,'0'0'-2'0,"0"0"0"0,0 0 1 0,0 0 0 0,2 0 0 0,-1 0 1 0,1 4 775 0,-1 7-359 0,3 0-195 0,1 3 70 16,2 5-127-16,4 2-64 0,3 2-31 15,3 2 9-15,5-2-31 0,3-2-10 16,4-4-212-16,3-3 107 0,0-7 53 16,4-2 35-16,-5-5-257 0,-1-1 137 0,-5-12 68 0,-5-7 35 15,-3-4-216-15,-4-2 102 0,-12-2-21 16,-1-2 215-16,0 1-71 0,-12-3-25 0,-8 3 0 16,-3-5 69-16,-3 12-34 0,-3 3-28 0,-3 4 358 15,1 6-175-15,0 4-52 0,-2 4-52 16,8 1 128-16,2 0-92 0,7 12-109 0,1 3 0 0,5 6-150 15,4 2 20-15,6 1 79 0,0 0-930 0,6 5 461 16,9-4 247 15</inkml:trace>
  <inkml:trace contextRef="#ctx0" brushRef="#br0" timeOffset="57036.35">10694 9578 1752 0,'-19'-3'0'0,"2"-1"0"0,5 2 0 0,1 1 0 0,8 1 0 0,3 0 0 0,0 0 320 0,0 0-141 0,4 3-71 0,9 7 304 0,3-3-192 15,3 3-91-15,3 2-45 0,-1 0 63 0,2 5-54 0,2 0-18 16,-3-1-10-16,-2 4-239 16,0-1 106-16,0 4 53 0,-4 0-482 15,1 3 277-15,-4-3 125 0,-1 3-292 0,-3-2 197 0,0-1-3 16,-2-3 83-16,3 0-484 0,-4-12 283 16</inkml:trace>
  <inkml:trace contextRef="#ctx0" brushRef="#br0" timeOffset="57217.97">11106 9447 875 0,'0'-14'0'0,"0"4"0"0,0 2 0 0,0 4 0 0,0 4 0 0,0 0 664 0,0 4-304 0,0 18-165 0,-6 5-79 15,-1 12 598-15,-2 5-337 16,-1 9-170-16,-5 6 188 0,3 0-367 0,-6 4-28 0,2 3 0 16,-2 4 0-16,2 1 0 0,-4 5 0 0,5-18 0 15,3-5 0-15,1-9 0 16,5-5 0-16,3-12-468 0,0-3 145 15,3-19 174-15,3-5-77 0,8-5-733 0</inkml:trace>
  <inkml:trace contextRef="#ctx0" brushRef="#br0" timeOffset="57349.64">11220 9766 2738 0,'1'0'0'0,"-1"-2"0"0,1-2 0 0,0 1 0 0,1 2 0 0,1 0 0 0,2-2 0 15,2 3 387-15,1 0-175 0,3 0-78 0,2 0-441 0,2 0 172 0,3 0 86 0,4 4 44 0,3-3-427 16,-1 0 230-16,1-1 120 0</inkml:trace>
  <inkml:trace contextRef="#ctx0" brushRef="#br0" timeOffset="57574.02">11544 9632 942 0,'-6'-8'0'0,"3"2"-1"0,2-1 1 0,1 4 0 0,0 2 0 0,0-1 0 0,4 2 615 0,10 0-290 0,2 2-133 16,4 7 269-16,2 2-212 15,3 4-106-15,1 2 60 0,-1 0-83 0,2 6-32 16,-3-3-10-16,-8 4-126 0,0 0 43 0,-7 2-1 16,-6 1 43-16,-1 5-37 0,-2-8-9 0,-16 4 46 15,-9-3 0-15,-4-3-78 16,-5-4 39-16,-3 1 9 0,-1-6-246 0,2-4 127 0,5-5 20 0,2-2-464 16,5-2 249-16,5 0 125 31,10-9 77-31,9-6-484 0,0-9 275 0</inkml:trace>
  <inkml:trace contextRef="#ctx0" brushRef="#br0" timeOffset="57747.5">11926 9590 1337 0,'5'-5'0'0,"-2"1"0"0,0-1 0 0,-1 4 0 0,-2 0 0 0,0 1 813 16,0 0-388-16,-9 7-194 16,-4 6-97-16,-1 5 232 0,1 4-155 0,-2 0-91 0,4 3 174 0,0-2-294 15,5 4 0-15,1-1 0 0,4 6 0 0,1-4 0 16,1 1 0-16,10-4 0 47,7 1 0-47,3-1 0 0,4 0 0 0,-1-9-130 0,4-2-229 0,0-6 128 0,1-5-857 0,1-3 526 0,3 0 252 0</inkml:trace>
  <inkml:trace contextRef="#ctx0" brushRef="#br0" timeOffset="58004.81">12180 9542 2074 0,'-7'-2'-2'0,"-1"1"0"0,3-1 1 0,4 2-1 0,1 0 1 0,0 0 0 0,7 5 1 0,11 3 639 16,5 3-300-16,4 2-152 0,3-1-65 0,2 0 37 0,0 0-61 0,3 0-30 15,-2-2 0-15,1-3-115 0,4 5 51 0,-6 0-9 0,-6-6-22 16,-4 5 32 0,-5-6 0-16,-1 3 68 0,-12-2-10 0,-4 3-26 15,-4 1 0-15,-13 0 4 0,-10 2-41 0,-5 5 0 0,-6-2 0 0,-3 3 0 16,-4 0 0-16,0 2 0 15,-2 1 0-15,-4 4 0 0,7-4 0 0,1-1 0 0,7 1-164 16,6-6-227-16,13-1 199 16,2 1-461-16,15-7 313 0</inkml:trace>
  <inkml:trace contextRef="#ctx0" brushRef="#br0" timeOffset="58194.83">12891 9386 1934 0,'0'-15'0'0,"-2"4"0"0,0-1 0 0,-2 7 0 0,4 2 0 0,0 2 913 0,0 1-439 0,0 9-219 15,0 11 100-15,4 11-355 16,-2 10 0-16,1 8 0 0,-1 9 0 16,-1 6 0-16,1 10 0 0,-2-2 0 0,0 9 0 0,0 8 0 0,-8 3 0 0,1-3 0 15,-1 6 0-15,-2-18 0 0,1-4 0 0</inkml:trace>
  <inkml:trace contextRef="#ctx0" brushRef="#br0" timeOffset="62550.29">13833 8716 2522 0,'-18'0'0'0,"4"0"0"0,2 0 0 0,4 0 0 0,1 0 0 0,7 0 0 0,0 3 374 0,0-1-167 0,7 1-87 0,11 2 225 16,4-2-147-16,8 1-86 0,4-4-59 16,6 0-53 15,4 0 0-31,5 0 0 0,5 0 0 0,-7-4 0 0,5-2 0 0,-3 1 0 0,4 0-808 0,5-1 410 16,-12 3 189-1,-5 1-904-15</inkml:trace>
  <inkml:trace contextRef="#ctx0" brushRef="#br0" timeOffset="62799.46">13944 9012 1324 0,'-21'7'0'0,"-2"5"0"0,12-1 0 0,2 0 0 0,6-1 0 0,3-4 294 0,0 3-129 0,2-2-55 15,8-2-41-15,5-2 329 0,3-2-181 0,-4 2-90 0,3-3-143 0,-1 2 36 0,-4-2-10 0,-4 0-161 0,-1 0 94 0,-3 0 47 16,-2 0 24-16,0 2 68 0,-2-1-9 0,0 3-36 15,-8 1-1-15,-2-2 103 0,0 2-65 16,-2 1 9-16,3-3-93 0,-2 0 77 0,3 0-48 0,0-2 3 16,4 2-20-16,-1-1 9 31,1-2 41-31,4 3-344 0,0-3 163 0,0 0 78 0,0 0 34 0,0 0-399 0,4 0 184 0,2 0 107 16,1-3 6-16,-1-2-379 0,0 4 231 0,2-1 106 0</inkml:trace>
  <inkml:trace contextRef="#ctx0" brushRef="#br0" timeOffset="63244.02">13933 9469 2106 0,'-6'3'0'0,"1"1"0"0,-4-1 0 0,6-1 0 0,-2 2 0 0,5-4 0 0,0 0 0 0,0-3 0 0,7-12 172 0,8-7-67 0,4-9-25 0,6-2-390 0,1-8 174 0,4-4 86 0,0-6 44 0,1-3-595 0,0-8 272 0,-6 2 152 0,-2-4 69 0,-6-5-155 0,-3-6 113 16,-8-6 57-16,0-10-17 0,-6 17 42 0,0 8 6 0,-6 10 212 0,-5 13-112 0,-2 15-37 0,-2 3-9 0,3 22 565 0,1 3-297 0,2 0-126 0,3 9-81 0,1 6 619 0,3 6-309 0,2 9-167 0,0 5-80 0,7 12-40 16,6 6 1-16,3 8-41 0,6 11 563 15,0-6-286-15,1 6-138 0,-1-2-52 0,4 3-123 0,-1 0 0 0,5 9 0 16,-4-16 0-16,1-4 0 0,-3-5 0 15,-1-7 0-15,2 0-249 0,-9-21 51 0,-1-7 117 0,-4-12 59 16,-2-8-552-16,-1-2 271 0,0-5 116 16,-4-21-111-16,2-6 131 0,-3-10 65 0,-1-8-29 15,1-3 47-15,-3-8 15 16,0 8 8-16,0 5-8 0,0 7 32 0,-5 7 0 16,-5 5 0-16,-1 2 379 0,-1 18-185 0,-6 7-96 15,-2 2-50 1,0 17 428-16,-4 9-220 0,-4 5-41 0,4 4-5 0,-1 4-68 0,1-1-35 0,-1 3-88 15,0 2 27-15,-1 1 9 0,4-6 19 0,5-4-390 16,-2-5 195-16,5-2 98 0,3-8 48 0,3-2-747 16,8-17 370-16</inkml:trace>
  <inkml:trace contextRef="#ctx0" brushRef="#br0" timeOffset="63390.64">14521 8335 3483 0,'9'-25'0'16,"-3"8"0"-16,2 7 0 0,3 5 0 0,-3 5 0 0,-4 0 0 0,4 8 0 0,-5 7 0 0,2 4 361 0,-1 5-274 0,0 5-87 0,-1 5 0 15,-2 2-22-15,4 3 3 0,3 5 38 0</inkml:trace>
  <inkml:trace contextRef="#ctx0" brushRef="#br0" timeOffset="64714.97">15959 8476 1334 0,'15'-43'0'0,"-4"15"0"0,-1 1 0 0,-2-2 0 0,-5 2 0 0,-2 3 0 0,-1-2 0 0,0 14 0 0,-8-1 190 0,-4 6-76 0,-7 3 142 16,-1 1-110-16,-5 3-44 0,-1 0-38 0,-4 12 114 16,-1 3-70-16,-2 4-36 0,-1 5 1 0,-2 5 81 15,10-6-63-15,3 1-27 0,6 2 0 0,5-2 16 16,6 0 0-16,-2 0-34 0,8-4-16 0,0-2 7 15,9 2 0-15,4-2 0 0,0 1-32 16,2 3 8-16,-1-3 24 0,1 0 20 16,0 3-20-16,0-1 0 0,-2 3 1 0,0 3 77 0,-1 0-43 15,-5-2-1 1,2 2-34-16,-1-1 18 0,0 7-55 0,-6-6 0 0,-1 3 0 0,1 0 0 62,-2 3 0-62,0 2 0 0,0 7 0 0,0-6 0 0,-2 1 0 0,-1 3 0 16,3 0 0-16,0 2 0 0,0 7 0 0,0-5 0 0,0 3 0 0,7 0 0 0,3 4 0 0,1-1 0 0,3 11 0 0,-3-13 0 0,2 3 0 0,-2 0 0 16,-4-3 0-1,0 1 0-15,-2 9 0 0,-4-15 0 0,-1 1 0 0,0-1 0 0,0 1 0 0,-8-5 0 0,2 7 0 16,-2-12 0-16,-1-2 0 0,2-2 0 0,1-1 0 16,1-5 0-16,2 3 0 0,2-12 0 0,1-3 0 15,0-1 0 1,0-4 0-16,0-3-150 0,1 0-310 0,6-4 216 0,-1 0 103 0,2-4-880 15</inkml:trace>
  <inkml:trace contextRef="#ctx0" brushRef="#br0" timeOffset="65514.83">16916 8432 598 0,'-11'-8'0'0,"-2"-2"0"0,4 1 0 0,1-1 0 0,0-1 0 0,-1 0 0 0,4-1 324 0,5-2-143 0,0 3-72 16,0-5 119-16,11 4-95 0,5-6-38 0,7 6 56 16,3 1-57-16,2 1-28 15,3 3 0-15,3 2 25 0,-2 3-9 0,-3 2-45 16,-1 2 0-16,-1 13-18 0,-7 4 18 0,2 9 10 16,-11 2-10-16,-6 6-39 0,-5 2 0 0,0 2 39 15,-5-1-23-15,-8 4 9 16,-3-7 14-16,-4-2 60 0,-1-4-31 0,-4-2 0 0,-1-4-44 0,-2 1-10 15,5-13 20-15,-2-3 2 0,4-4 4 0,1-5-178 16,4 0 83-16,0 0 50 0,6-12-7 16,7-5-163-1,3-2 90-15,0-3 50 0,1 1-585 0,15-2 285 0,1 4 148 0,3-1-339 0</inkml:trace>
  <inkml:trace contextRef="#ctx0" brushRef="#br0" timeOffset="65722.17">17390 8239 808 0,'-9'-3'0'0,"-5"-2"0"0,3 5 0 0,-3 0 0 0,-2 0 0 0,-1 14 640 0,-2 4-302 0,-4 7-141 15,5 5-84-15,0 1 357 16,1 6-217-16,6 3-107 0,4 2 83 0,4 1-86 16,3-4-58-16,5-5 133 0,13 0-90 0,5-5-46 15,0 2-1-15,4-11-252 16,0-2 98-16,4-3 55 0,-1-3 28 0,-1-5-542 0,5 4 295 0,-9-7 132 15,2-1 71-15,-4-3-809 0,-1 0 403 0,-3 0 202 0</inkml:trace>
  <inkml:trace contextRef="#ctx0" brushRef="#br0" timeOffset="66026.1">18040 8231 1363 0,'0'0'0'16,"0"0"0"-16,0 0 0 0,0 0 0 0,-4 0 0 0,-8 2 0 0,-3 12 347 0,-4 0-145 0,-6 8-88 0,-3 2-38 0,-5 1 92 16,-1 1-66-16,-5 1-32 0,-1 2 57 0,4-10-49 15,2 1-1-15,1-5 13 0,6-4-26 16,1-4-1-16,4 1-16 0,13-7 207 0,6-1-108 16,1 0-55-16,2 0-27 15,0 0 124-15,5 0-66 0,9 0-47 0,1 0-72 0,5 4-3 0,-1 1 0 16,5 7 0-16,-1 0 0 0,-2 2 0 31,2 1 0-15,-2 0-178-1,1 2 28-15,0 1 100 0,-2-1 38 0,-1-1-316 0,-2 1 163 0,0-2 28 0,1-2 58 0,0 0-590 0,-2-4 321 0,1-5 155 0,-2-2 78 16</inkml:trace>
  <inkml:trace contextRef="#ctx0" brushRef="#br0" timeOffset="66287.39">18300 8373 2582 0,'-5'0'-1'16,"-2"0"0"-16,-1 0 1 0,1 0 0 0,1 6 0 0,0 8 0 0,0 4 0 0,3 3 401 0,2 4-173 0,1 0-99 15,0 3 73-15,9 0-82 0,6 0-42 0,4-3 1 0,5-1-111 16,2-7 31-16,2-4-1 0,3-4 39 16,2-8-276-16,1-1 138 0,3 0 78 0,-5-11-277 15,-3-11 168-15,-5-2 50 0,-2-5-206 0,-7 0 88 16,-1-7 72-16,-12 5 50 0,-2 1 71 0,0-3 1 15,-10 1-31-15,-8-2 0 16,-3 0 52-16,-7 7-21 0,-3 5-1 0,-6 6-30 0,1 2 241 0,-6 6-101 16,7 4-62-16,3 4 337 15,2 0-183-15,4 12-49 0,4 2-148 0,2 2 51 16,12 2-11-16,5 4-1 0,3-1-669 0,0 4 323 16,3 1 163-16</inkml:trace>
  <inkml:trace contextRef="#ctx0" brushRef="#br0" timeOffset="66448.97">18903 8678 1471 0,'-9'-14'0'0,"6"7"0"0,3 1 0 0,0 5 0 0,-2 0 0 0,-1-1 0 0,0 0 0 0,2 2-295 0</inkml:trace>
  <inkml:trace contextRef="#ctx0" brushRef="#br0" timeOffset="67728.03">17604 9752 1814 0,'0'0'0'0,"0"0"0"0,0 0 0 0,0 0 0 0,0 0 0 0,0 0 0 0,0 4 543 0,0 3-252 0,5-1-128 0,6 7-53 15,2-2 159-15,3 4-116 0,4 0-58 0,2 2-29 16,-1-1-185-16,3 4 87 16,0-3 30-16,-3 2-472 0,-2-1 255 0,0-1 128 0,-2 1 74 0,-8-3-731 15,-1-3 296 1,-5-5 211 15</inkml:trace>
  <inkml:trace contextRef="#ctx0" brushRef="#br0" timeOffset="67871.66">17936 9578 1832 0,'0'-7'0'0,"-2"0"0"0,-1 2 0 0,0 3 0 15,3 1 0-15,-5 1 0 0,2 8 0 0,0 16 0 0,-3 7 819 0,-1 9-396 0,-1 8-193 0,0 5 304 0,-4 5-441 0,1 9-93 16,-1 8 0-16,1-7 0 0,-1 3 0 15,2-6 0-15,1-7 0 0,0-3-235 0,0-2 144 16,8-20 59-16,1-12-374 0,0-9 221 16,0-8 111-16,1-4 54 0,11-2-1014 0</inkml:trace>
  <inkml:trace contextRef="#ctx0" brushRef="#br0" timeOffset="68019.25">18023 9868 2440 0,'1'-10'0'16,"3"4"0"-16,0 0 0 0,1 0 0 0,3 1 0 0,3 0 0 0,-2 2 0 0,2 1 349 0,5 0-156 0,-2 2-78 31,3 0-340-31,3 0 140 0,-3 0 56 0,2 0 33 0,-3 0-821 0,4 0 405 0,-2 0 202 0,1 0 99 16</inkml:trace>
  <inkml:trace contextRef="#ctx0" brushRef="#br0" timeOffset="68197.78">18318 9740 975 0,'1'-12'0'0,"2"3"0"0,-2 1 0 0,3-2 0 15,-1 3 0-15,5 0 468 0,-2 5-215 0,5 0-109 0,0 1-45 16,1 1 179-16,2 0-120 0,0 12-61 0,3 5 270 0,-2 3-165 16,0 5-74-16,-4 1-51 0,-2 3 62 15,-4 2-51-15,-4 3-26 0,-1 0-227 16,0 4 110-16,-12-6 41 0,-4 0 25 0,-7-1-333 0,-2-5 179 16,-4-3 89-16,-6 0 54 15,4-11-277-15,0-4 63 0,3-8 100 0,3 0-420 0,8-6 248 0,1-13 117 16</inkml:trace>
  <inkml:trace contextRef="#ctx0" brushRef="#br0" timeOffset="68364.34">18612 9651 2557 0,'5'0'0'0,"0"0"0"0,-3 0 0 0,0 0-2 0,-2 0 0 0,0 8 0 0,-9 5 0 0,-4 2 540 0,-5 6-252 15,0 2-125-15,0 4 236 0,2 4-397 0,0 2 0 0,9-1 0 16,3 2 0-16,4 0 0 0,0 0 0 15,11-1 0-15,10 2 0 0,2-7 0 16,7-5 0-16,4-3 0 0,2-5-46 0,0-2 33 16</inkml:trace>
  <inkml:trace contextRef="#ctx0" brushRef="#br0" timeOffset="68818.08">17255 9699 1178 0,'0'0'0'0,"0"-5"0"16,0 1 0-16,0 1 0 0,0 3 0 0,0 0 0 0,-5 0 127 0,-1 3-45 0,-4 11 9 0,-3 1-87 0,-3 6-1 0,-4 3 34 0,-2 1 0 15,-3 3-47-15,-5 1 33 0,2-7-10 16,-2 0 24-16,1 0 140 0,2-5-70 15,2-2-35-15,0-1 352 0,10-7-198 0,5-4-95 0,4-2 282 16,6-1-188-16,0 0-94 16,6 4-39-16,14-2 15 0,6 0-35 0,5 1-1 0,1-1-34 15,2 5-13-15,2 0-24 0,-4 1 0 0,0 0 0 16,-3 1 0-16,-2 1-104 16,1-1 71-16,-2 2-588 0,-8-2 319 0,-5-4 87 0,-3 2-627 15,-7-1 403-15,1 2 192 16,-4-8 110-16</inkml:trace>
  <inkml:trace contextRef="#ctx0" brushRef="#br0" timeOffset="69068.92">16640 9799 1386 0,'-25'26'0'16,"6"7"0"-16,5 4 0 0,6 2 0 0,2 2 0 0,6-10 0 0,2-1 270 0,12-4-117 0,6-6 83 0,3-3-100 0,7-5-40 15,-1-8-35-15,3-4-98 0,0-2 37 0,1-12 0 0,-3-4 36 16,1-9-101-16,-11-1 46 16,-6-6 28-16,-7-2-1 0,-6-1-11 0,-1-1 40 15,0-3 8-15,-16 9 32 0,-5 0-43 16,-4 8-51-16,-3-2 63 0,0 4-39 0,-3-1 12 16,1 10-2-16,0 2-103 0,1 7 55 0,-1 2 23 15,5 2 14-15,0 5-348 16,10 11 167-16,7 6 86 0,5 6 31 0</inkml:trace>
  <inkml:trace contextRef="#ctx0" brushRef="#br0" timeOffset="69592.6">19389 9687 1506 0,'-6'0'0'0,"-1"0"0"0,0 0 0 0,1 0 0 0,-2 0 0 0,-3 0 0 0,-1 0 0 0,-5 0 0 0,-5 12 169 0,-5 0-70 0,-2 3-31 0,-6 4-4 15,-5 2 0-15,-1-1-27 16,-5 5 61-16,7-4-36 0,1-4 1 16,3-2-27-16,10-3 256 0,1-3-128 15,4-1-54-15,15-8-41 0,4 2 290 0,1-2-161 0,1 2-80 16,15 4 73-16,7 1-68 16,7 0-82-16,2 3-41 0,6 2 0 0,1 0 0 0,2 0 0 0,6 5 0 15,-7-4-4-15,0 1-24 0,-2 2 32 0,1-3-248 16,-3-1 141-16,5 4 78 0,-9-5 27 0,-4-2-897 15,0-4 429-15,-6-1 214 0</inkml:trace>
  <inkml:trace contextRef="#ctx0" brushRef="#br0" timeOffset="69750.17">19785 9556 3055 0,'0'-3'0'0,"0"-1"0"0,-3-1 0 0,0 5 0 0,-1 0 0 0,2 0 0 0,0 17 567 0,1 10-265 0,-2 9-295 0,-1 14-7 0,-2 10 0 16,1 12 0-16,-2 17 0 16,2 10 0-16,2 13 0 0,0 7 0 0,-2 13-620 0,-1-20 23 0</inkml:trace>
  <inkml:trace contextRef="#ctx0" brushRef="#br0" timeOffset="72534.77">11194 11359 716 0,'1'-7'0'0,"1"2"0"0,1-1 0 0,-2 0 0 0,0 1 0 0,0-4 90 0,1 2-54 0,0 1 1 0,-1-1 238 15,1-2-119-15,-1 3-60 16,1-4-21-16,-1 2 181 0,2 0-110 0,0 3-54 0,-3-6-28 15,0 5 142-15,0-2-76 0,0 3-51 16,0-1 168-16,0 1-106 0,-7 2-52 0,-4 1 33 16,-2 2-34-16,-5 0-9 0,-4 11-43 0,-3 7 39 15,-2 4 0-15,-2 3-29 0,2 1-10 16,1 2 61-16,2 1-31 0,4 1 1 0,6-1-73 0,-1 4 52 31,10-8-10-31,5 2 1 0,0-2-127 0,5-2 63 0,12 1 32 0,6 0-112 0,3-7 54 0,-2-2 38 16,4 0 1-16,-2-2-11 15,-4 3-3-15,0 0 2 16,-8-4-22-16,-3 5 186 0,-2-1-80 0,-6 4-31 0,-3 4-11 0,0 3 273 16,0 1-289-16,-9 3 0 0,-3-2 0 0,-1 4 0 0,2 2 0 15,-1 1 0-15,5-4 0 16,3 0 0-16,2-2 0 0,2 1 0 0,0-1 0 0,3 5 0 16,8-7 0-16,2-2 0 0,-1 2 0 0,3 3 0 0,-2 1 0 15,-3 5 0-15,-3-5 0 16,-3 2 0-16,-2 5 0 0,-2 0 0 0,0 2 0 15,-2 9 0-15,-6-9 0 0,0 1 0 0,1 0 0 16,-3-1 0-16,4-4 0 0,2 7 0 0,0-13 0 16,4-5 0-16,0 0 0 15,0-3 0-15,0-6 0 0,0 2 0 0,1-9-41 0,4-2-24 16,0-5-886-16,1 0 457 0,3-3 229 0,-6 0-680 16</inkml:trace>
  <inkml:trace contextRef="#ctx0" brushRef="#br0" timeOffset="73748.49">11800 11296 1153 0,'-14'-14'0'0,"5"1"0"0,1 4 0 0,5 4 0 0,3 0 335 0,0-1-149 0,0 5-74 16,11-5-37-16,9 0 154 15,4 5-101-15,6 0-45 0,0 0 132 0,6-1-89 0,-2 2-44 0,2 0-59 16,-5 2 15-16,-1 7 0 16,-4 6-1-16,-4 1-118 0,-5 5 59 0,-4 3 39 15,-10 0-9-15,-3 4-1 0,-10 0 0 0,-10 4 31 16,-5-3 0-16,-4 4 35 0,-3-8-48 0,-2-1-33 0,-3-6-114 0,1-4 63 15,1-1 38-15,5-9-200 16,5 0 111-16,5-4 54 0,5-4 28 0,10-9-578 16,4-5 275-16,1-10 151 0,20 0 72 0</inkml:trace>
  <inkml:trace contextRef="#ctx0" brushRef="#br0" timeOffset="73916.03">12199 11131 856 0,'2'-4'0'15,"-1"2"-1"-15,1-4 1 0,-1 5-1 0,-1 1 1 0,0 0 694 0,-1 7-328 0,-5 10-164 0,-5 4-73 0,3 5 496 16,0 4-294-16,2 1-147 0,1 4 120 0,4-2-134 16,1 6-98-16,0-4-72 0,6-1 0 0,9 0 0 15,7-5 0-15,3-3-227 0,6 2 50 0,-1-14 103 16,2-4 56-16,1-5-697 16,-2-5 373-16,2 0 60 0,0-5 131 0</inkml:trace>
  <inkml:trace contextRef="#ctx0" brushRef="#br0" timeOffset="74150.42">12524 11178 2180 0,'-12'0'0'0,"4"-1"0"0,2-1 0 0,3-1 0 0,1 3 0 0,2 0 0 0,2 0 0 0,11 0 292 0,3 0-128 16,3 6-63-16,3-1 48 0,0 1-61 0,0-1-25 0,1 2 0 0,-1-1-86 0,1 4 31 15,-4-2 8-15,-3-3 22 31,-4 5-67-31,0 0 34 0,-7 4-1 0,-3 0 119 0,-2 5-34 0,-3 2-9 16,-18 0-15-16,-5 1 0 0,-5 3-28 16,-4 1 1-16,0-2-303 0,2-4 139 0,2-4 76 0,3-1 40 0,6-5-346 15,6-6 171-15,1 2 93 16,15-6 22-16,0-6-689 0,11-12 362 0</inkml:trace>
  <inkml:trace contextRef="#ctx0" brushRef="#br0" timeOffset="74373.82">12869 11296 1689 0,'6'12'0'16,"-1"1"0"-16,2 1 0 0,-5 1 0 0,3 3 0 0,-2 0 0 0,3 4 428 0,-1-4-199 0,4-1-97 0,1 0 253 0,2-6-174 62,5-2-86-62,2-2-107 0,3-7 19 0,3 0 1 0,1-7-1 0,2-10-258 0,2-7 138 0,-5-3 56 0,-3-3 32 0,-4-2-131 0,-5 0 82 16,-6 0 41-16,-2 1-212 0,-5 2 111 0,-5 4-34 0,-11 2 152 0,-6 5-37 0,-6 3-14 15,-5 4-10-15,0 8 144 0,-5 3-67 0,1 5-32 16,1 7-4-16,2 8-173 0,2-3 82 0,9 5 39 0,5 0 40 16,6 4-299-16,2 1 150 0</inkml:trace>
  <inkml:trace contextRef="#ctx0" brushRef="#br0" timeOffset="74727.59">11717 12259 1909 0,'0'0'0'0,"-3"-3"0"0,0 1 0 0,2 0 0 0,1 1 0 0,0 1 0 0,0 0 0 0,3 5 659 0,9 5-316 16,4 4-153-16,0 2-77 0,4 1 25 15,0 2-50-15,0 0-17 0,0 1-399 0,-1 0 182 16,0 1 92-16,-2 0-237 0,0 1 164 0,-1 3 91 15,-5-4 32-15,-3-1-705 0,-3-6 347 0,-1 1 111 16</inkml:trace>
  <inkml:trace contextRef="#ctx0" brushRef="#br0" timeOffset="74920.73">12103 12168 2340 0,'-11'3'0'0,"2"1"0"0,-1 8 0 0,0 4 0 0,-5 3 0 0,4 9 0 0,0 3 442 0,-5 10-202 0,3 3 234 16,-3 8-210-16,3-3-118 0,1 0-121 0,-2 2-25 16,2 0 0-16,-1-1 0 0,-3 5 0 0,6-14 0 15,-4-4 0-15,2-3 0 0,3-10 0 0,0-4-435 16,3-1 204-16,2-14 130 0,4-5-726 16,0 0 345-16,0 0 223 0,4-12-530 0</inkml:trace>
  <inkml:trace contextRef="#ctx0" brushRef="#br0" timeOffset="75384.14">12428 12211 1971 0,'-16'0'0'0,"5"0"0"0,-1 0 0 0,4 2 0 0,5 0 0 0,3 2 0 0,0 2 342 0,3-1-154 0,8 3 77 16,8-1-119-16,4-1-56 0,1-1-26 16,4 1-99-16,1 1 36 0,3 0 8 0,-3-2 27 0,1 3-150 0,-1-4 75 31,1 1 37-31,-4 2-18 0,6-1 37 0,-8 0-9 31,-2-1 28-31,-3-1-45 0,-2 2 36 0,-6-3-65 0,4 3 140 0,-13-2-59 0,-2 2 0 0,0 4-42 0,-10 2 108 16,-10 0-37-16,-4 7-21 0,-8 1 4 0,-1-1-159 15,-4 5 74-15,-5 0 30 0,0 1 16 0,-4 4-127 16,8-6 60-16,1 2 37 16,2-3-488-16,5-3 243 0,4-2 86 0,3-2-363 0,13-7 255 0,7-4 122 15,3-4 62-15</inkml:trace>
  <inkml:trace contextRef="#ctx0" brushRef="#br0" timeOffset="75622.53">13098 12088 1872 0,'-6'0'0'0,"3"0"0"0,-2 0 0 0,3 0 0 0,0 0 0 0,-2 4 0 0,3 13 0 0,1 0 661 0,-2 11-304 15,2 2-165-15,0 5-78 0,0 8 148 0,0 5-113 0,0 0-56 0,2 6-170 0,-1-6 51 16,2-2 31-16,-3-2 0 15,0-3-156-15,0-5 93 0,0 5 55 0,0-16-488 0,0-4 263 16,0-6 87-16,0-6 81 0,0-6-686 0,0-1 346 16,0-2 187-16</inkml:trace>
  <inkml:trace contextRef="#ctx0" brushRef="#br0" timeOffset="75783.1">13226 12377 1781 0,'7'-4'0'0,"-3"0"0"0,2-1 0 0,4 2 0 0,0 0 0 0,3-2 0 0,4 3 0 0,0 1 299 0,6-2-131 0,2 2-67 0,3 0 87 0,5-1-67 0,-2 2-48 0,1 0-164 16,-3 0 63-1,1 0 31-15,-2 0 1 0,0 0-508 0,-7 0 266 0,-4 0 136 0,-4 0 69 16</inkml:trace>
  <inkml:trace contextRef="#ctx0" brushRef="#br0" timeOffset="75948.64">13530 11985 2576 0,'-8'0'0'0,"2"6"0"0,-2 2 0 0,2 6 0 0,-1 6 0 0,-2 8 0 0,4 11 0 0,-2 4 0 0,0 6 352 0,4 5-159 0,0 0-79 16,0 5-25-1,3-13-32-15,0-2 1 0,0-4-23 16,0-8-441-16,3-3 220 0,5 2 120 0,-2-8-770 0,1-11 432 0</inkml:trace>
  <inkml:trace contextRef="#ctx0" brushRef="#br0" timeOffset="76158.66">13603 12182 1882 0,'8'-14'0'0,"2"3"0"0,3 4 0 0,1 0 0 0,3 4 0 0,3 3 0 0,2 0 0 0,1 14 0 0,3 0 238 15,2 7-101-15,1-1-42 0,-4 4 65 0,-2-1-62 16,-1 1-32-16,-6 1 1 0,-5 5-16 0,1 1-7 15,-11-3-9-15,-1 2 20 0,-15-2-20 16,-6 0 1-16,-8 0-1 0,-6-1-14 0,-3-5-9 0,-1-4 23 16,-3-2-228-16,5-3 114 0,1-2 57 0,1 1 9 15,9-9-603-15,8-2 277 16,6-1 158-16,6 0 46 0,6-13-236 0</inkml:trace>
  <inkml:trace contextRef="#ctx0" brushRef="#br0" timeOffset="76328.13">14042 12151 1522 0,'3'-8'0'0,"2"-3"0"0,-3 5 0 0,-2 3 0 0,0 3 0 0,-2 0 0 0,-11 9 0 0,-4 9 825 15,-3 9-399-15,1 2-195 0,-4 8 384 0,6-1-303 16,-2 7-312-16,4-4 0 16,7 0 0-16,5 2 0 0,3 1 0 0,1-1 0 15,14 2 0-15,6-9-135 0,9-2 64 16,7-7-382-16,0-5 244 0,6-10 122 0,4-1 65 0</inkml:trace>
  <inkml:trace contextRef="#ctx0" brushRef="#br0" timeOffset="76470.75">14522 12568 1654 0,'0'0'0'0,"0"3"0"0,-4-2 0 0,-1 1 0 0,2-2 0 0,0 0 1079 0,-1 0-523 16,3 0-261-16,-1 0-130 0,0 0 17 0,2 0-182 15,0 0 0-15,0 0-875 0,0 0 364 0</inkml:trace>
  <inkml:trace contextRef="#ctx0" brushRef="#br0" timeOffset="77270.21">15101 11621 1612 0,'-18'0'0'0,"1"-3"0"0,5-1 0 0,2 1 0 0,3 0 0 0,2 0 0 0,5 2 0 0,5-2 0 0,16-1 512 0,9-3-238 15,4 1-119-15,11-1 114 0,-1-2-120 16,4 1-57-16,-1 2-19 0,1-2-1 16,-3 2-35-16,5-1 8 0,-11 4-435 0,-3 2 213 0,-4 1 107 0,-6 0 53 15,-6 0-788-15,-1 9 411 0</inkml:trace>
  <inkml:trace contextRef="#ctx0" brushRef="#br0" timeOffset="77501.59">15222 11877 1116 0,'-6'2'0'0,"-1"-2"0"0,3 1 0 16,0-1 0-16,3 2 0 0,1 0 92 0,0-2-27 0,0 2 8 0,0-2 82 0,3 0-60 0,3 0-29 0,1 1 0 16,-1-1-101-16,0 0 44 0,-3 0-8 15,2 0 35-15,-4 2-44 0,1-2-1 0,0 1 55 16,-1-1-64-16,-1 0 28 0,0 0 0 0,0 0-47 15,0 0 32-15,0 0-5 0,0 0-6 0,0 0-162 16,0 0 89-16,0 0 36 16,0 0 26-16,0 0-284 0,0 0 146 0,0 0 53 0,0 0 41 0</inkml:trace>
  <inkml:trace contextRef="#ctx0" brushRef="#br0" timeOffset="77658">15245 12139 1198 0,'-6'4'0'16,"0"-4"0"-16,1 4 0 0,-1-1 0 0,0-3 0 0,3 0 0 0,-1 0 257 0,3 0-111 0,1-7-130 0,0-7 20 0,0-3 10 16,5-7-9-16,8-3-162 0,-2-3 81 0,8-5 40 15,-2-4 0-15,5-4-506 0,-3-2 249 16,1 4 123-16,-5-4 62 0</inkml:trace>
  <inkml:trace contextRef="#ctx0" brushRef="#br0" timeOffset="77924.62">15385 11416 1193 0,'0'-26'0'0,"-3"11"0"0,1 5 0 0,-2 6 0 0,1 2 0 0,2 0 0 0,1 2 258 0,0 11-110 16,0 13-56-16,0 3-28 0,8 11 210 0,1 6-110 0,2 4-68 0,2 4 124 16,2 0-92-16,2 3-45 15,-2-3-101-15,5 10 37 0,1-7-10 16,-1 0 28-16,2-2-285 0,0-1 142 0,-2-4 71 16,5-1 45-1,-5-16-195-15,-1-7 69 0,-1-13 69 0,-2-5-39 0,0-6-343 0,2-1 182 0,-7-22 110 16,1-7-60-16,-4-5 80 0,-3 2 41 0,-3-5 127 15,-2 2-52-15,0 7 8 0,-2 1-43 0,-7 7 356 16,-5 5-178-16,-2 3-89 0,-4 5-54 0,-3 8 245 16,-4 0-75-16,-1 14-85 0,-3 7 45 0,0 6 180 15,-3 1-127-15,6 3-77 0,0-1-73 16,4 6 4-16,-1-2 1 0,5-2-404 0,1 2 210 16,7-10 93-16,8-7 50 0,1-5-712 0</inkml:trace>
  <inkml:trace contextRef="#ctx0" brushRef="#br0" timeOffset="78053.28">15672 11361 1238 0,'0'-11'0'0,"0"2"0"0,0 3 0 0,0 1 0 0,0 1 0 0,0 2 296 0,0 2-135 16,0 0-62-16,8 13-149 0,3 5 44 0,5 6-1 0,7 2-729 15</inkml:trace>
  <inkml:trace contextRef="#ctx0" brushRef="#br0" timeOffset="78417.91">16747 11268 2041 0,'-18'-20'0'0,"-2"3"0"0,-1 6 0 0,-5 2 0 0,1 7 0 0,-3 2 0 0,-2 0 427 0,1 13-196 15,1 8-97-15,-3 1 189 0,10 2-148 0,4 5-69 0,6 0-35 0,1 0 23 16,9 3-28-16,1 4 8 0,0-6-38 16,8 2-46-16,9-2 22 0,3-1 1 0,3-4 57 0,0 6-25 0,-3-9-22 15,-2-1-23-15,-2-1 0 0,-2 1 0 16,-5 6 0-16,-1 1 0 0,-5 1 0 16,-3 1 0-16,0 6 0 0,0 1 0 0,-1 8 0 15,-6-3 0-15,1 5 0 0,1 2 0 16,4 2 0-16,1 2 0 0,0 7 0 0,1-8 0 0,12-2 0 15,1-3 0-15,3 3 0 0,2-5 0 16,-2 7 0-16,-2-11 0 0,-2 3 0 0,-3-3 0 0,-3 2 0 16,-3-1 0-16,-2 3-166 15,0-13 34-15,-2-2 50 0,0-5-320 0,0-5 183 16,-5-6 91-16,0 0-492 0,1-12 296 16,1-2 145-16,1 0 71 0,2-12-534 0</inkml:trace>
  <inkml:trace contextRef="#ctx0" brushRef="#br0" timeOffset="78653.28">17060 11344 2688 0,'5'-25'0'0,"3"3"0"0,5 1 0 0,3 6 0 0,6 4 0 0,1 4 0 0,4 4 0 0,1 3 0 0,3 0 0 0,-3 10 287 0,-3 12-125 0,0 3-64 0,-5 8-15 16,-1 5-15-16,-11 1-9 0,-7 4-97 0,-1-1 37 15,0 2 0-15,-14-1 36 0,-3 3-56 16,-5-7 25-16,-4-7-1 0,-4-2 32 0,-2-8-184 0,2-2 80 16,-4-5 58-16,7-13-566 0,3-2 275 0,9-2 114 15,1-13 76-15,10-8-510 16,2-4 285-16,2-7 155 0</inkml:trace>
  <inkml:trace contextRef="#ctx0" brushRef="#br0" timeOffset="78825.82">17415 11255 2180 0,'8'-12'0'0,"0"6"0"0,-3 3 0 0,-1 0 0 0,-1 3 0 0,-3 0 0 0,0 12 0 0,0 3 438 0,-10 6-201 16,-2 6-101-16,1 2 541 0,-1 3-414 15,3-1-263-15,2 4 0 0,2 0 0 0,3-2 0 0,2 9 0 0,0-8 0 16,11-3 0-16,6-1 0 16,8-4 0-16,4-4-33 0,7 0-178 0,-1-11 118 15,3-5-869-15,0-6 400 0,-2 0 268 0,-2-3 108 16</inkml:trace>
  <inkml:trace contextRef="#ctx0" brushRef="#br0" timeOffset="79084.13">18137 11272 1450 0,'0'-4'0'0,"-3"0"0"0,-4-5 0 0,-1 9 0 0,1 0 0 0,-7 0 164 0,-3 0-65 0,-2 6-32 0,-6 9 335 16,-3 1-188-1,-1 5-90-15,-4 1 14 0,0-2-52 0,-1 1-26 0,-1 3 9 0,9-8 114 0,0 1-75 16,8-4-36-16,3-2 0 0,5 0 212 16,0-3-115-16,10-4-72 0,0 1-24 0,0-1-73 0,9 1 0 15,5 2 0-15,4 1 0 16,3-2 0-16,2 5 0 0,2-4 0 16,1 6 0-16,1-4 0 0,2 4 0 0,-2-2 0 0,-3 3 0 15,1-6 0-15,-1 5 0 0,-2-2-840 0,4 0 359 16,-6-4 227-16,1 0-587 0,-1-5 403 15,-3-2 202-15</inkml:trace>
  <inkml:trace contextRef="#ctx0" brushRef="#br0" timeOffset="79340.08">18430 11347 1732 0,'-7'3'0'0,"-1"-1"0"0,-1 3 0 0,3 2 0 0,-2 2 0 0,2 4 0 0,1 6 0 0,2 1 263 0,3 5-106 16,0-1-65-16,9 0 263 0,7 1-160 31,6-2-80-31,3-6-40 0,4-1-17 0,1-6-23 0,1-10 0 0,0 0-152 0,-1 0 75 0,-1-12 39 0,1-8 9 0,-11-4-117 16,-3-2 73-16,-5-1 37 0,-7-2-17 15,-2 1 27-15,-2-2-50 16,-2 4 25-16,-13 2 57 0,-5-1-22 16,-2 3-38-16,-7-2 9 0,-5 4 121 0,2 5-55 0,-1 6-19 0,2 1 4 31,1 5 16-31,4 0-43 0,2 3 42 0,7 0-349 0,6 11 154 0,3 4 74 15,8 6-345-15,0 3 198 0</inkml:trace>
  <inkml:trace contextRef="#ctx0" brushRef="#br0" timeOffset="79491.67">19016 11533 3138 0,'-7'-14'1'0,"3"1"-1"0,0-1 0 0,0 0 0 0,-1 4 0 0,-1 2-200 0,1-1 84 0,1 2 41 16,-1 2-694-16,2-1 359 0</inkml:trace>
  <inkml:trace contextRef="#ctx0" brushRef="#br0" timeOffset="80438.41">18123 12240 2433 0,'0'0'0'0,"0"0"0"0,0 3 0 0,1-3 0 0,2 3 0 0,2 1 0 0,2 2 0 0,0 0 371 0,2 4-159 0,3 2-92 0,1 0 122 15,2 3-103-15,1 2-52 0,0 1-25 0,4 5 26 16,-3-4-9-16,-1 4-44 0,-1-2 1 16,0 0-452-16,-6 1 226 0,2 0 122 0,-2-6-746 15,-4-3 419-15,-2-1 105 0,-1-5-559 0</inkml:trace>
  <inkml:trace contextRef="#ctx0" brushRef="#br0" timeOffset="80622.72">18514 12155 1952 0,'-5'-5'0'0,"2"2"0"0,0 2 0 0,-2 1 0 15,2 0 0-15,-2 14 0 0,-2 6 563 0,-1 13-268 0,-6 10-130 0,-1 11-65 16,-3 9 553-16,-4 13-450 0,-1 15-203 0,-1-4 0 0,1 3 0 15,2-1 0-15,0-4 0 0,-1 1 0 0,5-28 0 0,8-3 0 16,1-11-429-16,3-7-9 16,4-9 237-16,-1-2 128 0,-1-17-1070 0</inkml:trace>
  <inkml:trace contextRef="#ctx0" brushRef="#br0" timeOffset="80988.75">18000 12350 1230 0,'-4'0'0'0,"-2"0"0"0,-1 0 0 0,-1 1 0 0,-1 3 0 0,0 2 0 0,-3 4 236 15,-2 4-100-15,-5 1-50 16,-1 6-17-16,0 1-25 0,-4 2-9 0,0 1 0 0,-1-1 1 0,-2-2-24 16,0 2 32-16,3-7-9 0,2-5 60 0,3-2-30 31,4-3 0-15,1 1 228-16,7-6-134 0,6-2-61 0,1 0-32 0,0 0 235 15,1 0-133-15,12 0-57 0,4 0-43 0,6 2 109 16,4 0-71-16,1 3-35 0,1-2-116 0,3 4 49 0,-3-4-9 0,1 3 41 15,-1-1-181-15,-2 1 91 0,1 1 44 0,0 0-632 0,-4-4 325 16,-4 2 97-16,-6-4 105 0,0 3-613 0,-6-4 346 0</inkml:trace>
  <inkml:trace contextRef="#ctx0" brushRef="#br0" timeOffset="81267.74">17082 12383 1335 0,'-12'0'0'0,"2"-3"0"0,5 0 0 0,5 2 0 0,0 1 0 0,0 0 0 0,13 1 491 0,5 7-227 0,4 4-114 16,2-1-80-16,-1 2-10 0,-1 1-23 15,-3 1-1-15,-1 0-128 0,-1 0 64 0,-4 6 42 0,-5-1-13 16,-7 4 35-16,-1-1 1 15,-4 6-1-15,-15 1 30 0,-8 1 10 0,-4-3-40 0,-6-5-41 0,0-1 46 16,-1-6-52-16,0-4 32 0,1-1-258 0,11-11 123 16,6 0 68-16,7 0 29 15,9-12-576-15,4-6 282 0,6-5 110 0,15-1-357 0</inkml:trace>
  <inkml:trace contextRef="#ctx0" brushRef="#br0" timeOffset="81419.33">17395 12335 1720 0,'2'-7'0'0,"-1"1"0"0,-1 2 0 0,0 3 0 0,-8 1 0 0,-9 5 412 0,-3 14-188 0,0 4-94 0,-4 7 328 0,0 6-202 0,5 2-114 16,0 3-53-16,6 1 411 15,4 5-500-15,8-3 0 0,1 4 0 0,7-12 0 16,17-5 0-16,10-7 0 0,8-6 0 0,8-8 0 0,5-1 0 16,-2-9-833-16,-1 0 259 0</inkml:trace>
  <inkml:trace contextRef="#ctx0" brushRef="#br0" timeOffset="82125.44">19145 12297 812 0,'3'-4'0'0,"0"-2"0"0,1 0 0 0,2 3 0 0,-2-5 0 0,2 4 103 0,0 0-38 0,-2 1 0 0,0 1 249 16,0 1-139-16,-1 1-69 15,-3 0-26-15,0 0 99 0,0 8-72 0,-7 8-35 16,-10 4 0-16,-3 2 56 0,-7 7-36 0,-1-3-33 16,-3 2 168-16,2-1-96 0,-1-4-47 15,0 2-24 1,0-1 264-16,6-4-157 0,3-4-61 0,5-2 102 0,4-3-86 0,0 0-49 0,12-1-73 0,0-5 0 0,2 2 0 16,15 2 0-16,6-3 0 0,5 3 0 0,2-1 0 15,1 1 0-15,3-1 0 0,-1 2 0 16,0-1 0-16,1 3 0 0,-6-3 0 0,-3 2 0 15,0 0 0-15,-5-4-321 16,-1 3 141-16,-2 1 23 0,-5-5 70 0,-2 1-566 0,-4-3 308 16,-2 1 154-16,3-3 78 0</inkml:trace>
  <inkml:trace contextRef="#ctx0" brushRef="#br0" timeOffset="82355.17">19351 12383 1790 0,'0'-14'0'0,"0"3"0"0,0 0 0 0,0 3 0 16,4 1 0-16,6 1 0 0,4 0 0 0,1 4 640 0,5 2-303 0,1 0-149 0,2 0-63 0,2 4-44 0,1 8 9 0,-5 1-54 0,1 6-82 0,-6 2 41 0,-4 4 0 0,-6 4 41 0,-3 3-191 0,-3-1 91 0,-8 0 50 0,-12 2 12 16,-4 0 1-16,-5 0 23 0,-7 4 45 0,-1-10-95 15,-2-2 35-15,0-2-51 0,0-8-142 0,0 1 83 16,11-11 48-16,8-3 14 0,7-2-232 0,7-5 130 15,6-13 62-15,3-6 28 0,22-8-594 0,8-5 305 16</inkml:trace>
  <inkml:trace contextRef="#ctx0" brushRef="#br0" timeOffset="82512.75">19647 12345 1171 0,'4'-6'0'0,"2"1"0"0,-4-1 0 0,-1 4 0 0,1 1 0 0,-2 1 238 0,0 1-102 15,-11 12-49-15,0 1 686 0,0 4-368 0,1 4-176 16,2-1-100-16,3 3 351 0,3 0-222 0,2-1-233 15,0 1-25-15,4 2 0 16,10-1 0-16,4-2 0 0,6-1-260 0,3-5-11 0,5 0 154 0,5-2 86 16,-1-11-403-16,0-1 235 15,1-3 117-15</inkml:trace>
  <inkml:trace contextRef="#ctx0" brushRef="#br0" timeOffset="82655.67">19960 12433 1587 0,'-9'0'0'16,"-2"0"0"-16,4 0 0 0,0 0 0 0,0-1 0 0,6 1 0 0,1 0 0 0,0 0 538 0,3 0-252 0,14 3-124 16,3 3 133-16,7-4-134 0,4 4-62 0,6-3-32 31,1 0-519-31,-1 0 244 0,4-1 131 0,-4 0 52 0,-4-1-770 0,-1-1 402 0</inkml:trace>
  <inkml:trace contextRef="#ctx0" brushRef="#br0" timeOffset="82823.23">20210 12226 1293 0,'-12'-7'0'0,"3"3"0"0,1 0 0 0,3 4 0 0,-2 0 0 0,7 7 289 0,-2 11-128 0,2 5-64 0,0 7 379 0,0 3-226 16,0 6-107-16,0 0-55 0,0 7-159 0,0 2 53 16,0 8 36-16,0-8-10 0,2-1-392 0,-2-4 210 15,6-2 104-15,-3-6-522 16,-2 5 302-16,1-17 149 0</inkml:trace>
  <inkml:trace contextRef="#ctx0" brushRef="#br0" timeOffset="83023.69">20496 12151 1240 0,'0'-1'0'0,"0"-2"0"0,0 2 0 0,3 1 0 0,0 0 0 0,1 9 505 0,1 15-235 0,-1 6-117 0,3 15 330 15,-2 6-228 1,0 12-110-16,-4 10-8 0,4 7-50 0,-4-2-26 0,-1 11 9 16,0-19-72-16,0-7-1 0,0-5 39 15,0-4 0-15,0-7-450 0,-7 4 234 16,0-12 104-16,3-5 55 0,-3-4-615 0</inkml:trace>
  <inkml:trace contextRef="#ctx0" brushRef="#br0" timeOffset="83204.21">20846 13197 2322 0,'-1'0'0'0,"-10"0"0"16,6-1 0-16,-2-2 0 0,2 1 0 0,-2-1 0 0,-3-3 0 0,3 0 0 0,-2 1 6 0,2-2 0 0</inkml:trace>
  <inkml:trace contextRef="#ctx0" brushRef="#br0" timeOffset="88476.18">23275 11101 760 0,'-19'-4'0'0,"7"-3"0"0,0 0 0 0,3 5 0 0,1-1 0 0,3 3 0 0,-2-2 237 0,2 0-104 0,5 2-48 0,0 0 218 15,0 0-132-15,0 0-67 0,0 0-24 16,2 0 77-16,9 4-59 0,1 1-30 16,0-2 135-16,5 1-82 0,5 0-32 0,-2-1-10 0,4 1 66 15,1-1-54-15,1-2-27 0,2 4 1 0,3-3 34 16,-3-1-35-16,0 4 0 0,2-4 24 15,0 2-26-15,4 0 1 0,3-3 29 0,-1 0-10 16,0 0-45-16,4 0 1 0,-1 0-4 0,4 0 4 16,8-3 9-16,-9 0-10 0,2-1-32 0,1-1 23 15,1 2-28-15,0-2 0 0,10 0 0 0,-6 2 0 16,1-2 0-16,1-1 0 16,7 1 0-16,12-1 0 0,-10-1 0 0,0 3 0 0,4-3 0 15,0 0 0-15,1 2 0 16,9-2 0-16,-10 2 0 0,-2-1 0 0,4 3 0 0,-1-3 0 0,-1 3 0 15,11-3 0-15,-15 5 0 0,1-3 0 16,4 2 0-16,5 0 0 0,1 0 0 16,9 1 0-16,-13-1 0 0,0-1 0 0,3 1 0 0,4-2 0 15,0 3 0-15,11-2 0 16,-13 1 0-16,0-1 0 0,-4 1 0 0,3 1 0 78,2-1 0-78,6 2 0 0,-11 0 0 0,-2 0 0 0,1 0 0 0,-2 0 0 0,3 0 0 0,8 0 0 0,-15 0 0 0,7 2 0 0,1-2 0 0,3 0 0 0,1 0 0 0,7 0 0 31,-12 0 0-31,1 0 0 0,3 0 0 0,4 0 0 0,-2 0 0 0,12-2 0 0,-21 2 0 0,5 0 0 0,-1 0 0 0,3 0 0 0,1 0 0 16,11 3 0-16,-19 2 0 0,2 0 0 0,-2 0 0 0,5 2 0 0,1-2 0 0,9 1 0 16,-15 0 0-16,4-3 0 15,-3 1 0-15,4-1 0 16,-4-3 0-16,10 0 0 0,-15 0 0 0,4 0 0 0,-1 0 0 0,-5 0 0 31,4 0 0-31,-15-3 0 0,-4-1 0 0,-5 1 0 0,-1-3 0 0,-1 2 0 0,3-2 0 0,-9 3 0 16,-5 0 0-16,-1 1 0 0,-4-2 0 0,-6 3 0 15,2-1 0-15,-10 1 0 0,-3 1 0 0,1 0 0 16,-4 0 0-16,-1 0 0 0,2 0 0 0,-3 0 0 16,0 0 0-16,0-2 0 0,0 2 0 0,0 0 0 15,0-1 0-15,-3-6 0 16,-2 0 0-16,0 0 0 0,-1-1 0 0,-3-1 0 15,0 0 0-15,1 1 0 16,-3 1-827-16,2 1 262 0</inkml:trace>
  <inkml:trace contextRef="#ctx0" brushRef="#br0" timeOffset="88712.55">29826 10682 2404 0,'-3'-6'0'0,"0"1"0"0,3 2 0 0,0 0 0 0,0 3 0 0,3 0 0 0,13 4 0 0,2 10 424 0,3 3-194 0,3 1-87 0,2 0-57 16,1 6 189-16,2-1-118 15,3 1-61-15,2 5-89 0,-2-4 31 0,0 4-1 0,-5-1-3 0,-2 1-70 16,-12 1 35-16,-2 5 9 0,-11-5-60 0,-11 4 44 16,-19 0 0-16,-11-1 45 15,-13 4-181-15,-11 5 31 0,-3-6 62 0,-7-2-26 16,-6 4-470-16,-9-3 249 0,-11 2 131 0,-14 4-483 15,12-6 311-15</inkml:trace>
  <inkml:trace contextRef="#ctx0" brushRef="#br0" timeOffset="89715.92">26122 7925 643 0,'-8'-18'0'0,"4"6"0"0,-1-1 0 0,4 8 0 0,-3 0 0 0,4 5 317 0,0 0-140 16,-1 0-70-16,1 0-26 0,0 11 157 0,0 5-100 0,0 1-51 0,0 4-24 16,0 3 119-16,0 6-63 0,0-1-45 15,1 4 72-15,1 2-54 31,0 1-27-31,-1 1 88 0,-1 9-48 0,0-1-39 0,0 4 1 0,0 5-34 0,0 8 4 0,0 0 0 0,0 12 10 16,0-9 24-16,-1 2-34 0,-4 1 0 0,-1-1 0 31,1 2-45-31,1 10 55 0,-1-15-10 0,-1 1 16 0,2 0-16 0,-1 0 0 0,-1 1-27 16,1 5 9-16,3-12 18 0,-3 3-11 0,0 2 28 0,1-1-20 16,0 1-3-16,-1 12 3 15,0-20-25-15,1 5 25 0,0 4-2 0,1 2 1 16,-1 1-17-16,1 10 22 0,-1-11-7 0,0 1-61 15,0 2 29-15,1 3-4 16,-2 12-29-16,-1-15 23 0,3 4 0 0,-2 2 23 0,-2 2-58 0,0 1 25 16,-1 8 2-16,1-14 16 0,1 2 23 0,-1 3-27 15,1 0 10-15,3 1-20 0,-4 8 45 0,4-16-5 16,1 4-22-16,0 3-20 0,-2-1 20 16,4 3 3-16,-2 11-74 0,0-19 34 0,-1 5 0 0,-2 1 35 15,-2 7-36-15,0-3-3 16,-1 13 31-16,1-17-8 0,-3 3 2 0,-1 2-9 31,2 3 10-31,1-1-21 0,-1 12 50 0,2-22-39 0,3 2 6 0,-1 2 8 16,2 0-7-16,0-4 4 0,-1 12 36 0,1-23-33 0,3 2-3 0,0-1 7 31,0-1-29-31,0-2 1 0,0 9 19 0,0-19 1 16,0 0-47-16,0 0 22 0,0-5-1 15,0-4-131-15,0 3 65 0,-1-12 34 0,0 0 0 0,-2-5-115 0,-2-2 75 0,-1-3 37 16,2 0-241-16,1-13 144 15,-3-3 67-15,1-4 34 0,2-4-421 0,-1-3 227 0</inkml:trace>
  <inkml:trace contextRef="#ctx0" brushRef="#br0" timeOffset="90283.43">26092 7949 437 0,'0'-17'0'0,"-4"1"0"0,1 2 0 0,0-3 0 0,0 4 0 0,-1 4 0 0,2 3 0 0,0-1 333 0,-1 5-148 16,-2-1-63-16,-3 3 156 0,-1 0-119 0,-4 12-61 0,-5 6-29 0,-1 3 133 15,-9 8-72-15,2 0-50 0,-4 7 16 0,-3 0-29 16,-3 2 0-16,1 1-28 0,-5 6 19 0,8-7-19 16,-1-1-1-16,2-6 1 0,3 1-200 0,5-5 100 15,-2-3 59-15,15-12-458 0,3-6 213 16,7-4 128-16,0-2 18 0,0 0-486 0</inkml:trace>
  <inkml:trace contextRef="#ctx0" brushRef="#br0" timeOffset="90434.54">25949 7916 1237 0,'2'-14'0'0,"1"1"0"0,2 6 0 0,7-3 0 0,2 10 193 0,6-2-78 16,3 2-38-16,4 0 0 0,5 7 635 0,8 5-327 0,-4 6-178 0,3 2-85 16,3 3 97-16,-2 2-91 15,-2 3-44-15,7 4-860 0,-13-2 403 0</inkml:trace>
  <inkml:trace contextRef="#ctx0" brushRef="#br0" timeOffset="94155.89">29254 8533 757 0,'-1'-5'0'0,"-3"1"0"0,-1 0 0 0,-1 0 0 0,2-1 0 0,-1 4 0 0,1-2 25 0,-2 0-25 16,1 2 0-16,0 1-1 0,-1 0 0 0,3 0 1 15,-1 0 53-15,1 0 0 0,0 0-48 0,-1 0 1 16,0 1 68-16,1 5-32 15,-1-2-1-15,-1 0-29 0,-1 3 149 0,1-1-68 0,-4 1-28 0,-2 2 87 16,3-1-57-16,-4 2-29 0,-2-1 1 16,0 3 0-16,-4 1 9 0,1 2-38 15,-2-1-38-15,1 2 0 0,-2 1 38 0,1 0 1 16,-4 4-48-16,3-1 20 16,-1-1-1-16,1 0 28 0,-1 2-40 0,3-2 20 0,-5 4 24 0,5-4-56 15,0-1-1-15,-2 2 24 0,0 1 12 0,1-4 0 16,-5 7 2-16,2-3-11 0,-1-3 46 15,-2 1-40-15,2 1 1 0,-7 2 8 0,4-5 28 0,1 3 4 16,-4-2-36-16,2 2 6 16,-1 0 14-16,-5 4-6 0,6-5-11 0,1 1-6 0,-2 1 9 15,0-1 3-15,0 1-2 0,-4 5-40 0,9-6-6 0,0 2 42 16,0-1-49-16,-1-1-2 16,2 4 47-16,-6 0-4 0,6 0-48 0,-1-4 19 15,1 2 0-15,-3 0 13 0,-1 1-2 0,-2 3 1 16,3-4 7-16,-1 0 5 0,0-1-7 0,-3 0-4 15,1 3 3-15,-7 0 42 0,7 0-41 32,-1-4 1-32,2 1 5 0,-2 1-3 0,1-2-1 0,-4 6 7 0,6-6-3 0,-1 1 0 0,0-1-2 0,-4-1 2 15,4 3-35-15,-7 3 35 0,6-7-3 0,-2 3-23 16,0-1 23 0,3 0-4-16,-2 1 3 0,-6 1-37 15,8-4 34-15,2 1-5 0,-2-2 2 0,0 4 0 16,1-1 1-16,-6 2-2 0,10-6-9 0,-2 1 9 0,-3 3 0 0,1-1-1 15,0-1-3-15,-5 5 4 47,4-7 0-47,0 2-2 0,0 2 2 0,-4-1 1 0,0 3-45 0,3-2 1 0,0-2 39 0,-1 2 1 0,4 0-42 0,-1 1 37 0,-4 0-6 0,7 0 7 0,0-2-33 16,-3 2 0-16,5-2 29 0,-3 1-7 16,-2 1 6-1,3-3-2-15,3 0-4 0,-1 0 28 31,-1-1 1-31,2 1-25 0,-7 1 0 0,7-2 30 0,-2-2-23 0,3 0-4 0,-2 2 31 0,0-2-28 0,0 3 1 0,2-3-1 16,1-2 34-16,-1 1 0 0,2 1-26 0,2-3-3 0,-6 5 26 0,10-4-24 16,-5 1 5-16,1-2-8 0,2 2 6 15,-1-1-2-15,-4 3 3 16,3-1 15-16,-3-2-15 0,2 4-1 0,1-2 6 0,-4 0-5 16,-4 6 1-1,4-6-2-15,-1 2 4 0,3-2-3 0,-3-1 0 0,1 1-1 0,-1 5-14 0,4-6 14 16,0 0 1-16,-1-2-14 0,1 3 13 15,-1-1 0-15,-3 6 0 0,4-6 24 0,-2 1 0 0,1 2-23 16,0-2 22-16,-4 3-21 0,0 3 1 0,1-5-2 16,2 2 8-16,-3 2-6 0,0-2 5 15,-1 1-4-15,-3 5-36 0,1-5 35 16,0 4 3-16,2-2-41 0,-2 1 37 16,-3 3 2-16,5-2-5 0,2-1 26 0,1 0-27 0,-3 0 2 15,2 1 32-15,-2 2 1 0,3-3-34 0,1-1 2 16,0 1 55-16,-2 0-26 0,2 0 9 0,-4 2-29 15,3-4 24-15,-1-1-22 16,1 2 11-16,-3 1-29 0,-1 2 24 0,-1 2 2 16,1-3-24-16,1-1 19 0,-1 2 0 15,-3 3-1-15,5-1-18 0,-7 4 21 0,6-7-12 0,1 1 7 0,-1 0-28 16,0 1 1-16,2 0 19 0,-4 4 6 16,4-6-32-16,-2 4 0 0,1-1 26 0,-4 1-51 15,3 1 22-15,-8 3-4 0,4-3 28 0,2-1-18 16,-1 3 11-16,-1 1 4 0,-1-2 18 0,-4 7-23 15,6-7 3-15,-1 1-4 0,-2 1 29 0,3-1-25 16,-2 1-2-16,-2 2 3 16,5-4 49-16,-2-2-43 0,2 0-3 0,-1 2-2 15,2-1 6-15,-6 5 5 0,3-5-6 0,-1 1-38 0,0 0-1 0,-1 5 37 16,-3-1-55-16,-4 4 22 16,6-4 2-16,-1 1 18 0,-2 0-30 0,0 0 25 15,1 1 7-15,-8 5-18 0,10-8-12 0,-2-1-10 16,0 3 32-16,1-2-3 15,-6 6-3-15,6-6-1 0,-1 4 4 0,0-2-24 0,-3 0 23 0,2 1 2 16,-3 5-39-16,3-11 5 0,3 1 31 0,-1 0-1 16,0-1-131-16,3-5 59 0,-6 3 24 0,13-6-2 15,-2-6-99-15,5 2 67 16,-1-5 34-16,8-4-406 0</inkml:trace>
  <inkml:trace contextRef="#ctx0" brushRef="#br0" timeOffset="96611.1">27442 7967 533 0,'0'-6'0'0,"0"3"0"0,0-1 0 0,0-1 0 0,0-1 0 0,0 3 0 0,0 0 0 0,0 0 137 0,0 0-50 16,0-1-16-16,0 2-9 0,0 0 44 0,0-1-34 0,0 2-1 15,0 0-35 32,0-1 39-47,0 2-9 0,0 0-30 0,0 0-4 0,0 0 4 0,0 0 1 0,-4 0 18 0,0 2-19 0,-1 3 1 0,-2 3-1 0,0-3-10 0,-2 2 11 0,-2 4 8 0,2 1-8 16,-2 0-26-16,-4-1 26 16,4 2-1-16,-5 0 1 0,-1 4-21 0,1-2-9 0,0-1 23 0,0 3-19 15,-2 0 19 1,0-1 1-16,-2 2-39 0,2-3-8 0,0 2 36 0,0 0 6 0,1 0-43 0,0-1 0 15,-5 2 36-15,5-4 1 16,2 3-42-16,-3-3 38 0,2 2-7 0,1 1 2 16,-4 1 4-16,4-5-3 0,-2 3-3 0,2-1 6 0,0 1-4 15,-2 2 4 1,2-3 0-16,1-1-3 0,-3 2 1 0,1 1-1 0,1-3 1 0,-3 4 3 16,3-4-2-16,-1 1-1 15,-1 1-16-15,0-1 15 0,-1 0 0 0,-2 2 4 0,5-3-31 0,1-2 1 16,-2 4 22-16,1-3-58 0,0 2 26 0,-4 1 2 15,6-1-14-15,-3-2 38 0,2 3-7 0,-2-4 5 16,3 3-31 0,-6 3 27-16,5-4-9 0,0-1 8 0,-1 2 23 0,-2 0-24 15,4 1-5-15,-6 0 36 0,6-1 1 16,-3-2-31-16,3 4 4 0,-2-2 29 0,0 2-25 0,-3 3-4 16,2-6 4-16,2 3-1 0,-2-1 2 0,1-1-1 15,1 1-5-15,-5 5 5 0,4-7 1 0,-1 1-1 16,2 1-12-16,-3-1 12 0,3 1-3 0,-5 2 3 15,4-4 17 1,1 1-18-16,-2-1-2 0,0 3 22 0,1-2-19 0,-5 2 0 0,5 0 0 0,1-1 0 16,-1 2 2-16,-1 0-1 15,0-1-8-15,-3 2 10 0,5 1-2 0,-2-2 1 16,-1 0-11-16,1 0 9 0,-1 1 0 0,-2 5 5 0,2-7-5 16,-1 2-2-16,2 0 2 0,0-1-1 15,-4 5 0-15,3-5 1 0,1 1-6 16,-1-1 6-16,-1 0-1 0,2 0 1 0,-6 3 1 0,6-4 0 15,-2 0-1-15,2 0 1 16,-1 0-12-16,0 2 9 0,-4 1 2 0,5-3-12 0,0 0 11 0,-3 2-1 16,1 2 0-16,0-5 0 15,-3 8 1-15,3-6-2 0,0 2-3 0,-2 0 4 0,1 1-1 16,-3-1 1-16,-1 5-3 0,1-7 2 16,0 5 0-1,0-2 1-15,-1 0-2 0,1 1 2 0,-7 3-1 0,7-1-1 0,-2-5 1 16,1 4 0-16,1 0 0 0,-2-1 4 15,-2 4-3-15,4-4-1 0,2 1 23 0,-3 0-21 16,-2 1-1-16,3-3 0 0,-6 7 4 0,2-4-3 16,3 1 0-16,-1 1 1 0,-4-2 7 0,1 2-6 0,-5 3-1 0,8-4-11 15,-1-2 11 1,2 0 0-16,-2-1 0 0,4 2 19 0,-3-1-18 0,5-5-2 16,-1 5 2-16,-2-1-1 15,3-1 0-15,-3 2 1 0,-2 1-34 0,5-2 33 0,2 0-1 0,-4-1 1 16,1 0-27-16,-3 5 25 0,4-7 0 0,0 2-22 15,-3-1 21-15,1 1-3 16,-1 2 3-16,-6 1-29 0,6-5-6 16,-3 1 30-16,0 1-28 0,1 1-4 0,4-2 30 0,-3 2-7 15,5-3 32-15,1-2-1 0,1 4-25 0,2-3-4 16,-2 1 32-16,-1 4-3 0,3-4-22 16,0-1 41-16,-1 1-41 0,0-1 5 0,0 0-4 0,-3 5 34 15,1-5 8-15,3 1-36 0,-4-1 19 16,2 2-16-16,-4-1 0 0,-2 5 9 0,3-4-34 0,-2 0 1 15,-4 2 23-15,0 2 2 0,-3-3-79 0,-3 8 36 16,2-8-5-16,6 2 6 0,-4 0 27 0,4-3 1 16,1 2-8-16,-1 1 29 15,5-5-6-15,1 0-17 0,2-2 48 0,0 3-22 0,0-4-2 16,-3 6-23-16,4-6 67 0,2 2-29 16,-3-2 12-16,0 3-40 0,0-1 30 0,-5 4 2 15,5-2-11-15,-5-1 29 0,1 1-35 0,-4 2-2 16,2-2 3-16,-5 5 15 15,3-4-16-15,-1 0-1 0,2 1-32 0,-1-1 0 0,0 1 30 16,-1 6 5-16,4-7-67 16,0 1 29-16,1-1-4 0,-1 1 33 0,-4 4-51 0,5-5-1 15,0 1 36-15,0-1-26 0,0 1 25 32,-1 0 4-17,0 6-14-15,2-8 29 0,-2 3-26 0,2-1 7 0,-1 3 41 0,-1-1-40 0,-1 1 0 0,4-3 0 16,-2-1 17-16,4 1-14 0,-4 0 4 0,3-1-3 0,-4 0-45 0,6-2 44 15,-3 0 3-15,1 2-40 0,-2-3 35 0,-1 3 1 0,0 3-7 16,0-4 3-16,0 2-1 0,0-3 1 16,-1 5 11-16,0-2-10 0,-3 3-7 0,3-3 5 15,3-3 45-15,-2 3-43 0,2 0 3 0,0-3-3 16,-3 5 36-16,7-6-33 0,-1-1 6 0,0 1-40 16,-1-1 2-16,2 2 33 0,-5 4 0 0,3-3-43 15,0 3-2-15,-2-1 41 16,-1 4-30-16,0-1 27 0,-4 5-10 0,4-5 9 0,3-1-36 0,0 1-1 15,1-3 23-15,0-1 8 16,3-1-214-16,3-5 97 0,6-5 51 0</inkml:trace>
  <inkml:trace contextRef="#ctx0" brushRef="#br0" timeOffset="100297.64">26867 7563 810 0,'7'-17'0'0,"-2"1"0"0,2 5 0 0,-3 2 0 0,0 1 0 0,-1 5 0 0,-3-1 292 0,2 4-117 0,-2-3-73 15,0 3-31-15,0 0 242 0,0 3-137 0,-9 12-69 0,-11 5 133 16,-7 6-106-16,-6 8-48 15,-7 5 1-15,-6 4 12 0,-3 5-30 16,-8 7 9-16,-1-3-21 0,-4 3-19 0,-1-1 1 0,-5 1 0 16,1-2-64-16,-3 0 41 0,24-14-9 0,9-10 32 15,12-3-387-15,11-6 192 0,10-5 60 0,2 2-502 16,2-10 288-16,12-3 119 16,9-4-305-16,12 0 229 0,4-9 114 0,11-13 47 0</inkml:trace>
  <inkml:trace contextRef="#ctx0" brushRef="#br0" timeOffset="100487.66">26931 7890 1329 0,'0'0'0'0,"0"0"0"16,0 0 0-16,-3 0 0 0,-4 0 0 0,-5 0 196 0,-7 12-83 0,-13 5-37 0,-13 9 0 0,-13 8 402 0,-12 10-219 16,-17 7-101-16,0 1 96 15,-9 3-107-15,3 1-55 0,0-5-189 0,13-7 68 0,4 2 43 16,36-22-9-16,15-5-365 0,14-4 199 15,11-6 100-15,2-1 50 0,16 1-305 0,9-9 94 0,9 0 114 16,9-11-81-16,1-15-529 0</inkml:trace>
  <inkml:trace contextRef="#ctx0" brushRef="#br0" timeOffset="100662.11">26801 8165 2140 0,'0'0'0'0,"0"0"0"0,-4 0 0 0,-8 0 0 0,-3 3 0 0,-9 10 0 0,-12 5 0 0,-9 7 0 0,-14 5 278 0,-14 11-110 16,-2 1-70-16,-4 3 9 0,0-2-35 0,6-3 1 16,15-6-34-16,7-2-350 0,33-16 171 0,14-6 89 0,4-2 44 15,15-4-242-15,9-4 144 0,11 0 82 0,5-1-786 16,8-19 390-16,5-7 165 16</inkml:trace>
  <inkml:trace contextRef="#ctx0" brushRef="#br0" timeOffset="100811.72">26702 8352 1334 0,'0'0'0'0,"0"0"0"0,0 0 0 0,-3 0 0 0,-9 0 0 0,-5 6 0 0,-9 10 271 0,-10 6-121 0,-9 7-56 0,-7 3 199 0,-8 6-128 0,-2 2-63 0,-5 1-21 0,13-9-118 0,10-1 38 0,10-9 0 0,15-5 38 16,16-5-421-16,3-3 221 0,9-6 94 0,21-3-316 0,8 0 200 15,8-16 101-15,5-9-556 0</inkml:trace>
  <inkml:trace contextRef="#ctx0" brushRef="#br0" timeOffset="100970.88">26741 8516 1117 0,'-12'0'0'0,"-1"4"0"0,-3 1 0 0,-5 5 0 0,-10 3 139 0,-1 5-56 0,-9 5 1 16,-3 6 315-16,-9 0-181 0,1 3-89 0,-11 8-36 16,14-10 64-16,-1 0-60 15,5-7-29-15,9 1 0 0,11-7-296 0,7-3 144 16,18-9 56-16,0-2-591 0,16-3 320 0,5 0 158 0,9 0-338 15,-1-8 234 1</inkml:trace>
  <inkml:trace contextRef="#ctx0" brushRef="#br0" timeOffset="101070.61">26431 8833 1352 0,'-24'6'0'0,"-3"2"0"0,0 6 0 0,-4 2 0 0,-6 2 0 0,5 2 128 0,-4 1-35 15,2 0-10-15,1 0 82 0,8-2-63 0,4 1-22 0,10-6-9 16</inkml:trace>
  <inkml:trace contextRef="#ctx0" brushRef="#br0" timeOffset="108106.02">25493 9847 944 0,'0'-12'0'0,"0"-5"0"0,0 7 0 0,0 2 0 0,0 1 0 0,1 0 0 0,2 4 0 0,0 1 263 0,1 0-117 16,1 2-54-16,2 0 53 0,1 2-53 15,3 10-26-15</inkml:trace>
  <inkml:trace contextRef="#ctx0" brushRef="#br0" timeOffset="108157.9">25549 9806 1823 0,'16'21'241'0,"5"1"-101"0,2 8-51 0,4 3 71 0,6 3-61 0,3 5-20 0,-4-2-9 0,3-2-280 0,0 1 125 0,0-1 62 0,-2-4 32 0,4 2-354 0,-12-8 186 0,-3-4 98 0,-3-1-262 0,-7-8 161 0,-5 1 19 0,0-2-13 0</inkml:trace>
  <inkml:trace contextRef="#ctx0" brushRef="#br0" timeOffset="108242.66">25505 10208 1148 0,'-9'-5'0'0,"-1"1"0"0,1 2 0 0,5 2 0 0,2 0 0 0,0 5 0 0,2 10 355 0,0 4-158 0,9 4-79 0,9 6 171 15,2 0-124-15,1 6-53 0,5-3-42 0,2 6-47 16,0 1 17-16,3 3-1 0,-3-1-277 15,4 5 148-15,-6-10 60 0,-6-1 35 16,1-3-430-16,-6-4 233 0,-4-5 53 0,-3 4 83 16,-7-14-545-16,-1-4 281 0</inkml:trace>
  <inkml:trace contextRef="#ctx0" brushRef="#br0" timeOffset="108460.07">25021 10398 1063 0,'-13'-24'0'0,"1"10"0"0,6 7 0 0,4 6 0 0,2 1 0 0,6 5 0 0,13 14 427 0,6 5-194 0,9 4-97 0,7 5-39 15,3 4 240-15,5 0-149 0,4 5-75 0,6 4-68 16,5-1-7 0,12 8 11-16,-10-7-10 0,-2-3-179 0,-3-2 89 0,-4-1 45 15,3 4-154-15,-19-10 95 16,-2-4 51-16,1-5 27 0,-6-2-588 0,-2-9 283 0,0-1 56 0,-17-11 84 15,-6-2-344-15</inkml:trace>
  <inkml:trace contextRef="#ctx0" brushRef="#br0" timeOffset="108678.49">25071 10617 1417 0,'-14'0'0'0,"7"0"0"0,4 6 0 0,3 11 0 0,5 8 120 0,14 5-47 16,6 8 7-16,7 4-54 0,4 2 409 0,5 5-198 16,2 1-99-16,-2-3-121 0,8 6 32 0,-9-11-10 15,-5-5 0-15,-4-3-293 16,-4-2 147-16,-5-6 73 0,-3 2-472 0,-11-11 251 0,-4-3 124 16,-4-2 63-16,0-3-227 0,-11 0 104 15,-8-3 66-15</inkml:trace>
  <inkml:trace contextRef="#ctx0" brushRef="#br0" timeOffset="108870.98">24519 11059 1233 0,'-16'0'0'0,"4"0"0"0,9 5 0 0,3 14 0 0,1 8 0 0,17 5 311 15,7 4-136 1,7 6-59-16,3 2 238 0,8 0-158 0,-1 0-78 0,5 1-41 0,-3-3-29 0,5 4-1 0,-11-9-9 0,-4-1 0 15,-5-4-148-15,-5-1 74 0,-11-5 38 0,2 3-464 16,-13-9 243-16,-2-2 127 0,-8 0-540 16,-12-6 268-16</inkml:trace>
  <inkml:trace contextRef="#ctx0" brushRef="#br0" timeOffset="109046.51">23994 11690 1185 0,'-31'7'0'0,"14"-1"0"0,12 5 0 0,5 10 0 0,3 3 0 0,17 3 361 0,13 6-152 0,4 0-91 0,8 2-40 0,9 1 245 16,5 1-142-16,9 4-63 0,-7-10-65 15,3 1-15-15,-5-5-1 0,-4 2-278 0,-14 1 140 16,1 4 78-16,-18-9 25 0,-11-4-493 0,-4 1 252 16,-7-5 127-16,-2-5 63 0,-18-2-649 0</inkml:trace>
  <inkml:trace contextRef="#ctx0" brushRef="#br0" timeOffset="109249.19">23775 12117 1462 0,'-13'3'0'0,"0"0"0"0,10 10 0 0,3 8 0 0,5 7 0 0,20 3 187 0,10 5-75 0,9 5 54 0,5 3-65 0,8 2-22 0,-4-8-10 0,0-1-199 0,-3-1 84 0,-5 2 42 0,-7-3-1 0,-6 6-576 0,-16-10 286 0</inkml:trace>
  <inkml:trace contextRef="#ctx0" brushRef="#br0" timeOffset="109370.86">23357 12615 1921 0,'-26'0'0'0,"8"0"0"0,8 7 0 0,9 10 0 0,1 10 0 0,9 2 180 0,14 2-75 0,9 4-34 0,5 1 68 0,6 0-51 15,5-3-25-15,3 6 10 0,-4-14-310 0,-2 1 138 16,-5-2 69-16,-2-3 33 16,-8 0-592-16,-2 0 319 0</inkml:trace>
  <inkml:trace contextRef="#ctx0" brushRef="#br0" timeOffset="109521.45">22996 13000 1375 0,'-20'8'0'0,"11"3"0"0,7 10 0 0,4 2 0 0,21 4 0 0,10 1 306 0,8 1-133 0,2-2-68 0,10 4-24 16,-2-7-19-16,1-2-23 15,0-4-1-15,0 1 0 0,-9-3-371 0,2 4 196 16,-22-7 82-16</inkml:trace>
  <inkml:trace contextRef="#ctx0" brushRef="#br0" timeOffset="109680.08">22798 13258 1768 0,'-9'1'0'0,"3"6"0"0,6 10 0 0,1 6 0 0,13 8 0 0,13 1 0 0,3 1 269 0,8 2-115 0,5-2-59 0,-1-3-28 16,8 4-22-16,-5-10-7 0,-4-2 0 0,-3-5-733 15,-9-2 341-15</inkml:trace>
  <inkml:trace contextRef="#ctx0" brushRef="#br0" timeOffset="109821.7">22449 13481 1692 0,'-20'3'0'0,"8"7"0"0,12 11 0 0,0 10 0 0,22 5 0 0,11 3 571 0,13 3-267 15,3 1-132-15,16-2-67 0,10 2-7 0,1-12-35 16,8-1 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38:37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11993 1828 1974 0,'-11'0'0'0,"-1"-1"0"0,-1 0 0 0,7-2 0 0,2 3 0 0,-1 0 0 0,4 0 0 0,-1 0 0 0,2 0 289 0,0 0-126 0,10 0-63 0,5 0 322 0,6 0-193 0,3 0-87 0,4 3-57 0,0-2 135 0,3-1-92 0,5 1-45 0,-3 1 0 0,4 0-70 16,-5 0-13-16,-3-1 0 0,0 2 0 0,-2-1-38 15,-1 1 35-15,1 1-422 0,-9-1 226 0,-4-1 118 0,-2 1 53 16,-6 1-801 0,-2 1 380-16,-2-5 197 0,-2 3 112 0,0-3-439 0</inkml:trace>
  <inkml:trace contextRef="#ctx0" brushRef="#br0" timeOffset="350.3">12213 1636 1747 0,'-3'0'0'0,"-5"0"0"0,4 0 0 0,-5 0 0 0,4 1 0 0,1 4 0 16,2-2 0-16,2 6 231 0,0 3-97 0,0 3 437 16,0 6-272-16,1 6-130 0,9 4-67 0,2 8 89 15,0 2-77-15,2 8-29 0,-1-3-10 0,-1 4-99 16,-1-3 30-16,-1-1 1 0,-2-1 30 0,-1 2-169 16,-3-9 81-16,-3-7 43 0,-1 0-146 0,0-6 96 15,0 4 56-15,-7-12-108 0,-3-5 57 0,-3-2-19 16,0-5 31-16,-3-1-25 15,-5-4 34-15,5 0-24 0,-4-4 24 0,-3-11-32 0,4-3 0 0,-3-5 32 16,-1-5-10-16,7 0 28 0,-1-3-18 16,5 2 8-16,1 0 190 0,3 1-90 15,-1 0-53-15,7 9 193 0,0 4-110 0,2 0-46 16,0 4-31-16,4-1 420 16,7 0-248-16,5 6-201 0,4 2 0 0,1 3 0 0,4-1 0 0,2 2 0 15,1 0 0-15,-2 0 0 0,-1 0 0 0,-1 0 0 16,-1 5-819-16,0 0 380 15,3-2 218-15,-7 2-343 0,-3-3 263 0,0 0 132 0</inkml:trace>
  <inkml:trace contextRef="#ctx0" brushRef="#br0" timeOffset="506.88">12430 1642 2830 0,'-6'-6'0'0,"-1"0"0"15,1 2 0-15,4 0 0 0,2 3 0 0,0 1 0 0,0 0 0 0,0 0 0 0,0 0 0 0,0 6 264 0,7 3-114 0,3 0-56 0,1 2-496 0,2 2 228 16,2-1 102-16,-2 0-762 0,2 0 410 16,1-3 206-16,3-2 102 0</inkml:trace>
  <inkml:trace contextRef="#ctx0" brushRef="#br0" timeOffset="769.67">12736 1608 1012 0,'0'0'0'0,"0"-2"0"0,0 1 0 0,0-2 0 0,0 2 0 0,0 1 512 0,0 0-243 0,-3 0-115 15,-3 0-59-15,0 9 58 0,-1 2-58 0,-6 4-20 16,0 2-9-16,-2 0-64 16,-4 5 35-16,-3 0 0 0,-3-2-50 0,-6 6 33 15,2-6-8-15,-1 0 159 16,-1-3-67-16,1-2-33 0,4-4-1 0,-1 1 299 16,10-5-170-16,6-5-82 0,2 1-39 0,6-3 148 0,3 0-226 15,0 0 0-15,1 0 0 0,13 0 0 0,7 0 0 0,6 0 0 16,0 0 0-16,6 0 0 0,-2 0 0 15,0 0 0-15,2-3 0 0,-2 1 0 0,1-2 0 0,2-2-217 16,-7 2-117-16,-3 1 169 0,0-2 8 31,-3 0-617-31,1 4 360 0,-10-1 192 0,-4 0-225 0,-3 2 205 0</inkml:trace>
  <inkml:trace contextRef="#ctx0" brushRef="#br0" timeOffset="988.09">12366 2144 2091 0,'-31'11'0'0,"4"1"0"0,8 2 0 0,4-3 0 0,5-2 0 0,10-7 0 0,0 0 0 0,7 1 0 0,15-3 89 0,7 0-26 16,10 0 9-1,7 0 1079-15,2 0-686 0,5-5-465 0,3 0 0 0,3-1 0 0,6-1 0 16,-9 3 0-16,0-1 0 0,-1-1 0 16,-3 3 0-16,-4 3 0 0,2 0 0 0,-15 0 0 15,-9 0 0-15,-5 0-701 0,-7 0 322 0,-6 0 179 16,-1 7 29-16,-7-4-391 0,-2 1 262 15,-14-1 132-15,-2-2 65 0,-6-1-353 0,-4 0 201 16</inkml:trace>
  <inkml:trace contextRef="#ctx0" brushRef="#br0" timeOffset="1141.68">12646 1996 2056 0,'-15'0'0'0,"0"0"0"0,3 0 0 0,0 0 0 0,4 2 0 0,3 9 0 0,1 4 0 0,2 5 356 0,2 4-159 0,0 4-71 16,0 4 109-16,2 2-99 31,2 2-49-31,1 1-124 0,-1 1 38 0,1 3 8 0,1-7 28 0,-2-2-538 31,-1-2 268-31,0 1 136 0,0-5 66 0,4 3-698 0,-5-15 363 0</inkml:trace>
  <inkml:trace contextRef="#ctx0" brushRef="#br0" timeOffset="1309.23">12799 1959 2879 0,'1'-4'0'0,"-1"1"0"0,2-1 0 0,-1 3 0 0,1 1 0 16,0 0 0-16,-1 7 0 0,2 10-1 0,2 8 284 0,0 5-116 0,-2 4-72 0,4 3 109 47,-3 5-85-47,0 3-42 0,0 3-1 0,1 5-418 0,-3-7 184 0,-1 0 98 0,-1-2-634 0,0-1 365 0,0-4 182 0,0 4 101 0,-1-9-701 0,-5-4 355 0</inkml:trace>
  <inkml:trace contextRef="#ctx0" brushRef="#br0" timeOffset="1476.78">13155 1776 2840 0,'0'-10'0'16,"0"4"0"-16,0 1 0 0,0-2 0 0,0 5 0 0,0 0 0 0,0 2 0 0,0 0 0 0,1 5 370 0,1 6-158 0,0-1-92 0,0 7-433 0,-1 2 175 15,2 2 88-15,-1 4-1048 0,0 4 522 0</inkml:trace>
  <inkml:trace contextRef="#ctx0" brushRef="#br0" timeOffset="1638.35">13103 2435 1690 0,'-5'0'0'0,"2"-1"0"0,2 0 0 0,-1-5 0 0,0 3 357 0,2-3-160 0,0-3-81 0,2-4 548 0,9-6-314 0,4-3-148 31,5-2-427-31,2-7 131 0,4-5 64 0,2-1 34 0,4-6-968 0,-1-2 475 31</inkml:trace>
  <inkml:trace contextRef="#ctx0" brushRef="#br0" timeOffset="1782.96">13396 1698 1946 0,'-2'-1'0'0,"-1"-4"0"0,2 0 0 0,1-1 0 0,0 2 0 0,0 0 0 0,11-2 860 16,6 0-412-16,4 1-207 0,4 0-61 0,2-4-64 16,3 3-44-16,-1 0-4 0,4-2-463 0,1 4 213 15,-2-1 110-15,3 2-881 16,-8 1 479-16,-7 2 241 0</inkml:trace>
  <inkml:trace contextRef="#ctx0" brushRef="#br0" timeOffset="1957.5">13443 1823 1588 0,'-14'0'0'0,"4"0"0"0,2 0 0 0,3 0 0 0,0 0 0 0,5 0 0 0,2 0 655 0,14 0-310 0,8-2-154 0,2 0 253 0,7-1-195 0,-2-3-111 0,3 4-92 16,0-4-10-16,0 3 0 0,1-2 9 0,-5 2-592 0,-2 1 291 0,-3 0 146 0,-4 1 73 0,-3 1-804 0,-1 0 437 15</inkml:trace>
  <inkml:trace contextRef="#ctx0" brushRef="#br0" timeOffset="2122.06">13474 1998 1424 0,'-16'2'0'0,"5"0"0"0,2 1 0 0,-2-2 0 0,9 0 0 0,2-1 0 0,0 2 508 0,5-2-236 32,12 1-118-32,5-1 239 0,3 0-184 0,2 0-86 15,2 0-43-15,4 0-365 0,-3-3 160 0,5-2 90 0,-10 3-309 0,0-2 190 16,-3 1 95-16,-2-1 48 31,-3 0-699-15</inkml:trace>
  <inkml:trace contextRef="#ctx0" brushRef="#br0" timeOffset="2264.67">13677 1422 2397 0,'-4'1'0'16,"-4"3"0"-16,4 0 0 0,-2 9 0 0,-3 6 0 0,-2 9 0 0,-4 11 408 0,-7 17-177 31,-1 9-102-31,-5 6 106 0,-6 11-100 16,-2 0-49-16,-3 0-26 0,-3 5-105 0,12-21 36 0,1-6 22 0,6-2 1 0,5-12-590 0,8-6 307 0,1-2 161 0,9-19-858 15</inkml:trace>
  <inkml:trace contextRef="#ctx0" brushRef="#br0" timeOffset="2419.27">13528 2068 2339 0,'5'0'0'0,"2"0"0"0,2 0 0 0,3 0 0 0,0 4 0 0,8 1 0 0,0 2 0 0,3-2 679 0,3 7-322 0,5-4-161 0,-1 1-80 0,6 2-96 0,-5 0 16 15,2 0 0-15,-5-1 0 16,-2-4-512-16,-4 4 255 16,1-2 137-16,-15-2-851 0</inkml:trace>
  <inkml:trace contextRef="#ctx0" brushRef="#br0" timeOffset="2583.83">13486 2205 1154 0,'0'0'0'0,"0"0"0"0,-1-2 0 0,1 1 0 0,0 0 595 0,0-2-279 0,1 1-140 0,11 2-61 0,3 0 305 16,3 0-191-16,3 0-97 0,2 0-48 0,3 0-160 0,2 0 64 0,-1 0 20 0,-2 0-707 15,-2 2 368 1,-2 3 183-16</inkml:trace>
  <inkml:trace contextRef="#ctx0" brushRef="#br0" timeOffset="2714.47">13466 2353 2079 0,'-16'0'0'0,"4"2"0"0,1-2 0 0,5 2 0 0,-2-2 0 0,8 2 0 0,0 2 0 0,1-4 0 0,12 3 305 0,6-1-134 0,1 2-59 0,2-2-32 15,4-1-44 1,1-1 0-16,-1 2 0 0,-1-2-600 0,0 0 308 0,-5 0 142 0,-1 3-355 0</inkml:trace>
  <inkml:trace contextRef="#ctx0" brushRef="#br0" timeOffset="2884.02">13603 2250 1220 0,'-5'0'0'0,"0"2"0"0,1 2 0 0,-4 1 0 0,2 4 161 0,0 2-63 0,-2 8-31 31,-1 0 647-31,-2 7-339 0,-5 6-161 0,0-2-93 0,-2 5-25 0,-1 0-30 0,-1-2 0 0,2-2-30 15,0 1-607-15,5-12 300 16,3-1 153-16,3-7-839 16</inkml:trace>
  <inkml:trace contextRef="#ctx0" brushRef="#br0" timeOffset="2983.76">13549 2530 2647 0,'10'2'0'0,"-4"0"0"0,2 2 0 16,2 0 0-16,4 2 0 0,0 1 0 0,4 0 0 0,1 2 319 0,3 0-142 0,1 1-71 15,4 2 150-15,2 0-110 0,3 2-46 16,-4 2-37-16,0-3-945 0</inkml:trace>
  <inkml:trace contextRef="#ctx0" brushRef="#br0" timeOffset="3123.01">14198 2712 3101 0,'0'0'0'0,"0"0"0"0,-2 0 0 16,2-2 0-16,0 1 0 0,0-2 0 0,0 3 0 16,0-2 0-16,0-1-237 0</inkml:trace>
  <inkml:trace contextRef="#ctx0" brushRef="#br0" timeOffset="4812.09">11622 4841 1601 0,'-20'-5'0'0,"3"-6"0"0,2 3 0 0,2 0 0 0,2-1 0 0,3 1 0 0,0-2 234 16,7 2-104-16,1 0 265 16,1 0-179-16,13-4-90 0,8 3-44 15,6-3 73-15,7 4-64 0,2 3-27 0,7 3 1 0,-2 2 76 0,1 0-52 16,-1 4-17-16,-6 8-9 0,-3 8-78 0,-5 4 26 47,-5 5-1-47,-4 5-103 0,-6 7 74 0,-12-2 23 0,-1 2 1 0,-4 1 26 0,-16-3 4 0,-7 1 2 0,-3 3-54 0,-7-11-6 0,-1-6 0 0,-1-3 37 15,-3-9 45-15,2 3-20 16,6-14-7-16,2-3-21 0,4 0-251 0,7-13 122 16,7-8 65-16,4-8-707 0,10-6 366 0,14-5 178 15,16-1 89-15</inkml:trace>
  <inkml:trace contextRef="#ctx0" brushRef="#br0" timeOffset="4986.62">12119 4655 2475 0,'0'0'0'16,"0"-3"0"-16,0 3 0 0,-4 0 0 0,-2 0 0 0,-4 5 0 0,-4 6 0 0,2 5 819 0,-4 5-392 16,0 3-217-16,3 4-210 0,3 3 0 0,2 5 0 0,8-4 0 0,0 3 0 15,11-1 0-15,13-2 0 0,7-3 0 16,8 2 0-16,0-11 0 0,6-2-70 0,-1-3 45 0,2-3-746 15,0-3 399 1,2-5 50-16,-11-4-533 0,-1-2 409 0</inkml:trace>
  <inkml:trace contextRef="#ctx0" brushRef="#br0" timeOffset="5299.63">12358 4218 1269 0,'-3'-20'0'15,"1"7"0"1,2 3 0-16,2 2 0 0,9 1 185 0,6 4-74 0,3 2-28 0,-1 1 339 0,4 0-193 0,-2 1-95 0,-1 10-49 0,0 4-79 0,2 3 9 16,-9 4 23-16,-6 2-208 0,-4 3 104 0,-3 0 51 15,0 2 27-15,-3 0-7 0,-9-4 32 16,-5-2 0-16,2-3 0 16,-2-4 92-16,3-3-75 0,-1 2 7 0,4-8 209 0,3-5-119 15,5 1-66-15,3-3 39 63,0 0-44-48,3 0 10-15,13 0-52 0,4 0-55 0,3 0 28 0,3 0-1 0,-2 3 27 0,4 3-118 0,-5 5 54 0,-6-1 33 0,-2 6-1 0,-7 3-11 0,-3 0 6 0,-5 6-12 0,0-4 57 0,-12 0-68 0,-9 0 31 0,-3-1-161 0,-4-3 68 0,-3 1 38 32,3-6 1-32,0-2-709 0,2-5 359 0,2 1 179 0,3-3 90 0</inkml:trace>
  <inkml:trace contextRef="#ctx0" brushRef="#br0" timeOffset="5440.9">12508 4799 2742 0,'6'3'0'0,"0"1"0"0,5 1 0 0,1-3 0 0,1 4 0 0,2-4 0 0,7 1 0 0,5-2 0 0,4-1 705 0,6 0-324 0,1 0-278 0,-1 0-103 0,5 0 0 0,-3 0 0 0,0 0-335 0,6 0 48 0,-12 1 158 16,-2 2 83-16,-2 0-947 0,-8 1 503 15</inkml:trace>
  <inkml:trace contextRef="#ctx0" brushRef="#br0" timeOffset="5615.44">12823 4552 2910 0,'0'-2'0'62,"0"1"0"-62,0 0 0 0,0 1 0 0,1 0 0 0,6 7-1 0,0 10 0 0,3 10 1 0,0 5 409 0,0 8-186 0,-1 11 32 0,3 8-119 0,-6 1-136 0,-1 1 0 0,1 0 0 0,-5-2-16 0,-1-2 9 0,0 0 8 0,0-14-656 0,0-9 345 0,0-5 172 0,0-12 87 0</inkml:trace>
  <inkml:trace contextRef="#ctx0" brushRef="#br0" timeOffset="5776.01">13095 4651 1835 0,'0'0'0'0,"0"0"0"0,0 0 0 0,0 0 0 0,0 1 0 0,0 4 0 0,8 2 602 0,3 2-283 0,1 2-141 0,7 1-159 0,1 4 18 0,4 2 9 0,0-2-10 0,0 2-625 0,2 0 312 15,-3-3 158-15</inkml:trace>
  <inkml:trace contextRef="#ctx0" brushRef="#br0" timeOffset="5963.5">13393 4489 3621 0,'0'-11'-3'0,"0"1"0"0,0 1-1 0,0 4 1 0,0 4 0 15,0 1 0-15,-2 10 0 0,1 19 1 0,-3 10 0 0,0 16 338 0,-4 11-336 0,1 8 0 0,-3 7 0 0,0 12 0 0,-5 14 0 0,1-10 0 0,-3 8 0 0,-2-2 0 0,-3-4 0 16,-3 11 0-16,4-21 0 0,1 8 0 0,0 3 0 16,2-9-225-16,4-16-144 31,-2-14 90-31,10-45 137 0,4-16-917 0,2-20 512 0</inkml:trace>
  <inkml:trace contextRef="#ctx0" brushRef="#br0" timeOffset="6269.69">13408 4352 1647 0,'8'-21'0'0,"3"4"0"0,3 3 0 0,2 3 0 0,2 1 0 0,1 1 0 0,-4 6 287 0,4 2-126 16,-5 1-63-16,3 0 209 0,-6 1-135 0,2 7-60 0,-7 4-200 0,-5 5 62 15,-1 1 31-15,0 2-1 32,-12 5-102-17,-2 2 76-15,-5-4 24 0,0-2 1 0,1 0 73 0,-1-3 0 0,5-3-40 0,0 2-17 0,3-8 28 0,4 0 0 0,2-2-32 0,3-3 174 16,2 0-83-16,0-1-19 0,7-3 102 0,8 0-76 0,8 0-39 16,1 0 0-1,2 0-12-15,4 0 10 0,-4 0-36 0,-2 4-1 0,0 2-21 0,-5 5-14 16,-3 3 0-16,-7 2 0 0,-7-1 0 15,-2 5 0-15,0 1 0 0,-16 1 0 0,-1 0 0 0,-6-3 0 16,-2 0 0-16,0-5 0 0,2-3 0 16,1 1 0-16,-2-1-362 0,7-5-87 0,5-2 185 0,4-1 122 15</inkml:trace>
  <inkml:trace contextRef="#ctx0" brushRef="#br0" timeOffset="6404.33">13976 4705 3046 0,'7'1'0'0,"-2"1"0"0,4 0 0 0,-2 0 0 0,1-2 0 0,0 2 0 0,0-2 0 0,2 0 0 0,4 0 370 0,0 0-171 0,1 0-276 0,5 0 57 0,-1 0 27 0,3 0 1 0,3 0-1022 0</inkml:trace>
  <inkml:trace contextRef="#ctx0" brushRef="#br0" timeOffset="6555.92">14002 5008 1799 0,'-6'0'0'16,"1"0"0"-16,3 0 0 0,1 0 0 0,1 0 0 0,0 3 0 0,14-1 1188 0,6 0-576 0,8-2-289 0,3 2-314 0,4 1-9 0,2-3 0 16,3 2-416-16,4 2 11 0,0-1 220 0,6 2 119 0</inkml:trace>
  <inkml:trace contextRef="#ctx0" brushRef="#br0" timeOffset="8472.42">10460 3806 1084 0,'-11'-6'0'16,"2"1"0"-16,3 2 0 0,-4-1 0 0,7 3 0 0,0-1 0 0,2 2 0 0,0 0 363 0,1 0-164 0,-2 0-71 0,2 0 175 0,0 0-133 15,0 0-67-15,0 0 22 47,0 0-44-47,0 0 9 0,0 0-53 0,0 0 49 0,2 2-25 0,2 2 1 0,0-3-25 0,5 2 70 0,-4 0-39 0,3 1-1 0,0-1-30 0,1 1-2 16,1-2 2-16,-1 4 9 0,2-3-45 0,-3-1 36 15,2 0-1-15,0 2-8 0,1-2 9 0,0-1 9 16,-1 2-9-16,3-3-39 0,-3 0 0 0,3 3 27 0,-3-3 10 16,5 0-10-16,-2 0 5 0,3 0-8 15,-3 0 6-15,3 0 37 16,-2 0-37-16,4 0 11 0,-5 0 4 0,3-3-11 16,-4 3-17-16,2-3-15 0,-1 3 0 0,3 0 0 15,-3 0 0-15,1 0 0 0,-1 0 0 0,1 0 0 16,1 0 0-16,4 0 0 0,-2 0 0 0,-1 0 0 15,5 3 0-15,2 0 0 16,6-1 0-16,-1 0 0 0,5-1 0 0,4 3 0 0,5-4 0 0,3 4 0 31,10-3 0-31,-6 0 0 0,2 3 0 0,3-1 0 0,2 1 0 0,0 2 0 16,10 0 0-16,-13-1 0 0,3 2 0 0,0-2 0 16,1 2 0-16,-1-4 0 0,7 1 0 0,-11 0 0 0,-1-4 0 15,4 2 0 1,-1-2 0-16,2 0 0 0,8 0 0 15,-11 0 0-15,-1 0 0 0,-1-2 0 0,0-3 0 0,-1-1 0 0,2-1 0 0,-13 1 0 16,-5-2 0-16,-3 0-27 0,-4 1 6 0,-6 3 36 0,1-4-16 31,-11 3-25-31,-3 1 86 0,-2 3-60 0,-5-2 0 0,1 2 0 0,-2-2 0 0,0 3 0 16,0-3 0-16,0 2-14 0,-7-1-95 31,3 1 57-31,0-4 8 16,0 4-455-1,1 0 222-15,3 1 122 0</inkml:trace>
  <inkml:trace contextRef="#ctx0" brushRef="#br0" timeOffset="8881.93">13354 3846 434 0,'0'0'0'47,"-2"-1"0"-47,-2-3 0 0,0 1 0 0,0-1 511 0,1 1-237 0,-1 2-111 0,4-1-68 0,0 1 462 0,0 1-261 0,5 0-130 0,12 0-65 0,8 0 217 0,9 3-146 0,9 4-68 0,11-2 224 0,8 3-147 0,14-4-72 0,16 2-225 0,0-3 71 31,8 0 41-31,4-3-1 0,-1 0-298 0,11 0 178 0,-28-3 76 0,-3-1 43 0,-12-1-368 16,-7 2 142-16,-10-2 119 0,1 1-48 0,-22 1-45 0,-5 1 85 0,-3-1 43 0,-7-1 72 15,-4 1-30-15,-4-3-8 0,-8 2 205 0,-2 1-98 0,0-1-50 0,-11-3-24 32,-4 1-10-32,-3-3-24 0,1 4 37 0</inkml:trace>
  <inkml:trace contextRef="#ctx0" brushRef="#br0" timeOffset="13737.01">15144 4492 1121 0,'-10'-9'0'0,"1"4"0"0,0 2 0 0,-1 0 0 0,0 3 261 0,-3 0-103 0,3 6-65 0,-3 13-28 16,0 9 382-16,0 10-205 0,0 7-93 0,5 2 173 15,4 4-142-15,4 4-72 0,0 1-36 0,13-1 36 16,12 3-27-16,6-14-9 0,7-5-495 0,4-8 230 31,5-5 114-31,-2-4 58 0,7 0-335 0,-12-15 187 0,-1-3 102 0</inkml:trace>
  <inkml:trace contextRef="#ctx0" brushRef="#br0" timeOffset="13994.31">15367 4666 2241 0,'-2'-9'0'0,"1"3"0"0,1 1 0 0,0 0 0 0,3 1 0 0,12 1 0 0,3 3 0 0,5 0 296 0,2 3-129 0,2 7-66 16,2 5-19-16,-3 1-9 0,0 5-37 15,-2 0 1 1,-4 5-65-16,-4-2 33 0,-2 5 8 0,-11-2-80 0,-3 2 51 0,0 0 27 0,-14 0 119 16,-8-3-47-16,-4 2-14 0,-4-7-9 0,-2-5-59 0,-2-3-11 15,-1-5 42-15,-1-1-25 47,9-7-464-47,4 0 226 0,5 0 117 0,7-17 55 0,9-7-364 0,2-6 175 0,11-6 113 0</inkml:trace>
  <inkml:trace contextRef="#ctx0" brushRef="#br0" timeOffset="14130.95">15725 4566 2136 0,'3'-3'0'0,"2"1"0"0,-2 2 0 0,-1 0 0 0,0 6 0 0,-2 7 0 0,0 6 0 0,-8 7 292 15,-2 4-128-15,-1 3-64 0,-1 9 614 0,2-5-344 0,5 2-215 31,4-4-155-31,1 1 0 0,1-7 0 0,12 2 0 0,6-11-197 0,5-3-83 16,2-6 159-16,3-5 78 0,3-4-756 0,0-2 425 16,-4 0 71-16,-1-9-274 0</inkml:trace>
  <inkml:trace contextRef="#ctx0" brushRef="#br0" timeOffset="14284.54">15948 4743 1972 0,'-5'-6'0'0,"-3"3"0"0,2-2 0 0,1 2 0 0,1 2 0 0,4-1 0 16,0 1 0-16,0 1 364 0,11 0-169 0,6 0-79 0,6 0 141 0,4 1-110 0,6 2-46 0,-1 0-37 16,3 0-287-16,2-1 129 31,-3 1 66-31,2-3 32 0,2 3-621 0,-7-2 323 0,-3 1 165 0,-5 1-661 0</inkml:trace>
  <inkml:trace contextRef="#ctx0" brushRef="#br0" timeOffset="14467.05">16155 4538 1374 0,'-3'-2'0'0,"-2"-3"0"0,2 3 0 0,2 0 0 0,1 2 278 15,0 0-121-15,0 4-60 0,0 13 175 0,3 3-117 0,3 8-50 0,-1 6-39 16,1 3 1-16,0 2 0 0,-3 6-31 0,-1 3 1 0,-1 6-306 0,1-7 149 16,-2-4 77-16,0 0-535 0,0-3 297 46,0-7 147-46</inkml:trace>
  <inkml:trace contextRef="#ctx0" brushRef="#br0" timeOffset="14594.71">16300 4667 1859 0,'0'-1'0'0,"0"-1"0"0,0 2 0 0,0 0 0 0,0 0 0 0,5 0 0 0,1 0 402 16,5 9-183-1,0 2-91-15,4 4-37 0,1 1-82 0,1 3 0 0,2 1 27 0,-1 1-676 16,3 3 324-1,-2-2 166-15</inkml:trace>
  <inkml:trace contextRef="#ctx0" brushRef="#br0" timeOffset="14785.78">16585 4557 1927 0,'2'-5'0'0,"1"2"0"0,-3-1 0 16,1 2 0-16,-1 1 0 0,0 1 0 0,0 1 444 0,0 17-203 0,0 8-103 0,-1 12-42 0,-11 8 670 0,-1 8-447 15,-3 10-319-15,-7 11 0 32,-1 6 0-32,-4 11 0 0,2-11 0 0,-2-3 0 0,0-3 0 15,2-6 0-15,-1-5-156 0,1 6-183 0,8-21 183 0,5-6 96 0,0-7-958 16,3-9 483-16,1-7 249 0</inkml:trace>
  <inkml:trace contextRef="#ctx0" brushRef="#br0" timeOffset="15002.25">16839 4381 1836 0,'18'3'0'0,"3"6"0"0,7 5 0 0,-5 4 0 0,1 9 0 0,-3 4 0 0,-2 11 652 0,-8 5-308 15,-3 14-145-15,-8-3-86 0,-2 2 27 0,-15 2-51 0,-7-1-27 0,-1-5-190 16,-3 2 91-16,1-17 32 15,2-4-817-15,-2-3 424 32</inkml:trace>
  <inkml:trace contextRef="#ctx0" brushRef="#br0" timeOffset="15474.18">17635 4408 1511 0,'-17'0'0'0,"1"0"0"0,-4 3 0 0,2 6 0 0,-5 7 0 0,5 7 0 0,0 6 238 0,3 8-100 0,2 10 298 16,7 6-200-16,4 10-90 0,2-8-59 0,10-1 47 0,12-1-48 15,6-5-25-15,7-7 0 0,6 1-226 16,0-15 97-1,1-8 52-15,0-2 27 0,-1-6-715 0,-1-3 371 0</inkml:trace>
  <inkml:trace contextRef="#ctx0" brushRef="#br0" timeOffset="15682.16">17898 4568 1446 0,'0'-16'0'15,"2"5"0"-15,6 1 0 0,6 8 0 0,3-2 0 0,4 4 0 0,2 6 416 0,2 11-190 0,-1 3-94 0,1 5-47 0,-1 5 57 0,-6-1-57 0,-4 4-24 16,-6 2 0-16,-5 2-91 16,-3-3 34-16,0 5 9 0,-12-5-57 31,-12-3 41-31,-2-4-1 0,-5 0 15 0,-4-9-1 0,-2 3 36 0,4-11-9 0,1-6-271 0,3-4 100 0,4 0 73 0,2-4 3 16,14-13-546-16,6-5 278 0,3-9 145 0</inkml:trace>
  <inkml:trace contextRef="#ctx0" brushRef="#br0" timeOffset="15843.73">18227 4518 1110 0,'0'6'0'0,"0"-1"0"0,0 2 0 0,0 5 0 0,-1 0 0 0,-10 7 445 0,1 6-194 0,-4 4-112 0,2 5 734 16,0 4-418-16,3 3-208 0,8-2 142 0,1 6-367 16,1-8-22-16,15-3 0 0,9-3 0 0,6-4-78 46,5-7 22-46,6 3 56 0,-3-14-827 0,2-5 432 0,2-4 216 0,-4 0 108 0</inkml:trace>
  <inkml:trace contextRef="#ctx0" brushRef="#br0" timeOffset="16099.05">18481 4284 1512 0,'0'-17'0'0,"0"5"0"0,0 2 0 0,9 3 0 0,7 0 0 0,0 7 0 0,3 0 0 0,0 3 303 0,2 13-133 0,0 0-58 0,-8 4-41 0,-1 2-167 0,-5 3 67 16,-6 3 33-16,-1-1-142 0,0 2 93 0,-9-4 35 31,-8-4 1-31,-3-1 220 0,-1-2-88 0,-4-3-46 0,-1 0 175 0,3-5-112 0,2-6-65 0,1 0-15 16,5-4 338-16,3 0-181 0,1 0-80 0,11 0-55 16,0 0 146-16,10-7-142 15,11-4-86-15,9 0 0 0,6 0-5 0,0 2 5 0,3 1 1 0,1-1-695 16,1 6 366-16,-2 1 182 0,6 1-466 0,-9 1 302 15</inkml:trace>
  <inkml:trace contextRef="#ctx0" brushRef="#br0" timeOffset="16249.18">18719 4764 1380 0,'-9'0'-1'0,"3"0"0"0,1-1 0 0,4-1 0 0,1 0 0 0,0 1-1 0,9 0 786 0,13-3-375 0,6 0-187 0,5 1 115 15,9-6-141-15,0 4-85 0,0-1-38 0,3 0-555 0,0 1 258 0,0 2 131 32,1-1-904-32,-8 1 484 0</inkml:trace>
  <inkml:trace contextRef="#ctx0" brushRef="#br0" timeOffset="16466.62">19141 4550 1237 0,'4'-8'0'31,"-1"0"0"-31,3 1 0 0,4 4 0 0,5-3 0 0,1 4 0 0,7 2 0 0,2 0 679 0,2 13-321 0,4 6-161 0,1 1 364 0,-5 4-268 0,-4 2-127 0,-3 3-66 0,-4 2 25 0,-8 5-44 0,-3 1 8 0,-5-4-248 0,-10 2 97 0,-12-1 49 0,-6-6 25 0,-3-3-358 0,-5-1 200 0,1-9 87 0,2-6 48 0,0-4-296 15,5-5 67-15,5 0 115 0,1-2-629 0,14-13 363 0</inkml:trace>
  <inkml:trace contextRef="#ctx0" brushRef="#br0" timeOffset="16639.16">19512 4529 3155 0,'2'-4'0'0,"0"3"0"0,-2 1 0 0,0-4 0 0,0 4 0 0,0 0 0 0,-2 4 0 16,-7 8 0-16,-2 4 510 0,-3 4-244 0,3 4-266 0,2 5 0 0,1 1 0 0,5 3 0 0,3 5 0 31,0 0 0-31,3 0 0 0,13 3 0 0,4-10 0 0,4-1 0 0,2-6 0 16,4-3 0-16,2-7-304 0,0-2-32 0,-5-12 127 15,-3 0-868-15,-1-1 520 0</inkml:trace>
  <inkml:trace contextRef="#ctx0" brushRef="#br0" timeOffset="16779.78">19724 4572 1942 0,'0'-4'0'16,"-1"2"0"-16,-1-3 0 0,2 4 0 0,0 1 0 0,0 0 0 0,9 6 84 0,6 5-24 0,2 2 9 0,3 1-32 0,1 1-1 0,0 3 0 16,0-3 1-16,3 0-1 0,-2 3 10 0,0-3-10 15,-2-1 1-15,-2-2-1 0,-3-1-329 0</inkml:trace>
  <inkml:trace contextRef="#ctx0" brushRef="#br0" timeOffset="16934.37">20046 4456 1707 0,'-2'-13'0'0,"0"2"0"0,-1-1 0 0,1 6 0 0,0 5 0 0,-2 1 0 0,1 7 0 0,-3 16 1104 0,-3 12-525 0,-1 12-276 0,-2 12-65 15,-7 9-238-15,1 10 0 0,-1 4 0 0,-8 17 0 16,1-6 0-16,-1 7 0 16,-3 9 0-16,-4 10 0 0,-1 7 0 0,-12 19 0 15</inkml:trace>
  <inkml:trace contextRef="#ctx0" brushRef="#br0" timeOffset="17430.29">20103 4775 1650 0,'-4'0'0'0,"-1"0"0"0,4-1 0 0,0 0 0 0,1-1 0 0,0 1 257 0,10 1-110 32,10 0-56-32,6 0 284 0,7 0-169 0,6 0-77 0,-1 0-50 0,5 0-126 0,0 0 41 15,3 0 1-15,1 0 50 0,-7 0-214 0,-4 0 103 16,-3-3 51-16,-6 2-562 16,-7-2 299-16,1-2 156 0,-14 0 69 0</inkml:trace>
  <inkml:trace contextRef="#ctx0" brushRef="#br0" timeOffset="17611.8">20430 4460 1369 0,'-9'0'0'0,"4"0"0"0,-1 0 0 0,2 0 0 0,2 6 0 0,2 6 0 0,0 10 660 0,0 3-312 16,0 9-156-16,3 8-69 0,2 4 306 0,1 6-197 0,-3 3-98 15,0 3-50-15,-1 0-25 16,-2 2 10-16,0-12-374 0,0-4 170 0,0-5 86 0,0-5 42 15,0-8-652-15,0 1 356 0,0-20 158 16,0-7 89-16,3 0-803 0</inkml:trace>
  <inkml:trace contextRef="#ctx0" brushRef="#br0" timeOffset="17757.93">20721 4475 2852 0,'4'-5'0'0,"0"1"0"15,1-1 0-15,3 5 0 0,1 0 0 0,2 2 0 0,2 12 0 0,2 4 0 0,3 3 332 0,2 4-153 0,-2 1-174 0,3 3-1 0,1 0 32 16,-1 1 0-16,4 6-634 0,-5-10 312 16,0 3 162-16,-1-8 79 0</inkml:trace>
  <inkml:trace contextRef="#ctx0" brushRef="#br0" timeOffset="17963.39">21127 4414 751 0,'0'-14'0'0,"-2"0"0"0,2 4 0 0,0 0 0 0,0 8 0 0,-1 2 768 0,1 13-366 0,-4 15-183 0,1 5 566 0,-5 15-366 0,1 7-196 16,-5 8 141-16,-2 11-364 15,-2 2 0-15,-4 11 0 0,-5 11 0 0,4-10 0 0,-4 2 0 16,1-4 0-16,-4-3 0 0,3-6 0 16,-3 6 0-16,6-20 0 0,5-6-454 0,-2-6 88 0,6-14 175 0,4-14-1027 31</inkml:trace>
  <inkml:trace contextRef="#ctx0" brushRef="#br0" timeOffset="18227.68">21383 4213 1774 0,'15'-12'0'16,"4"3"0"-16,3 5 0 0,-1 3 0 0,6-1 0 0,-8 2 0 0,1 0 0 0,-2 10 498 0,0 2-230 15,-3-1-117-15,1 5-164 0,-9 0 20 0,-5 4 0 0,-2 2-239 0,-2 0 134 16,-13 2 67-16,-5 1 42 0,-2-4-118 0,-9 0 64 16,1-5 33-16,-3-1-1 0,1-2 105 0,2-1-71 15,7-3-20-15,2-4-92 0,7 0 603 0,2-5-261 16,6 3-122-16,1 0 384 0,5 0-244 0,2 0-226 16,18-3-45-16,3 0 0 15,10 3 0-15,6-1 0 0,0-2 0 0,3 3 0 0,3-3 0 16,2 0 0-16,0 0 0 0,2 0 0 0,-10 0 0 15,-3 1 0-15</inkml:trace>
  <inkml:trace contextRef="#ctx0" brushRef="#br0" timeOffset="18997.62">21854 4267 2102 0,'0'-7'0'0,"0"4"0"0,2 2 0 0,0 1 0 0,9 1 0 0,2 20 0 0,1 5 351 0,4 9-157 31,4 12 403-31,-2 2-284 0,-4 8-138 0,-4 10-68 0,-7 11-15 0,-5 2-92 16,-5 10 0-16,-16-16 0 0,-8-1-27 0,-1-7-131 15,-5-2 98-15,2-6-850 0,-5 9 483 32</inkml:trace>
  <inkml:trace contextRef="#ctx0" brushRef="#br0" timeOffset="21318.3">17802 5491 1097 0,'-18'0'0'16,"-2"-3"0"-16,8 1 0 0,1 1 0 0,5-2 0 0,3 0 0 0,-1-2 0 0,4 3 173 0,0-3-67 0,2 1 164 0,4 2-115 0,5-2-58 16,0 0-19-16,2 1 164 0,0-1-101 0,2 2-51 15,2 1-25-15,-2-1 97 0,4-1-51 0,-2 3-41 16,-1 0 1-16,1 0 2 0,-3 0 1 0,3 0-35 16,-1 0 100-16,1 0-55 0,-1 0 0 15,0 0 78-15,2 0-60 0,0 0-32 16,7 0 10-16,-3 0 16 0,-1 3-96 15,6-3 0-15,3 0 0 0,1 0 0 0,8 0 0 0,-2 0 0 16,6 0 0-16,-1 0 0 16,11-3 0-16,1 3 0 0,12-5 0 0,-7 1 0 0,3 1 0 0,4 0 0 0,3 1 0 15,0 0 0-15,12-2 0 16,-15 3 0-16,2 0 0 0,-1-1 0 0,-4 2 0 0,1 0 0 0,4 0 0 16,-20 0 0-16,1 0 0 15,-4 0 0-15,1 4 0 0,-2 2 0 0,11-1 0 16,-15 0 0-16,1 0 0 0,1 2 0 0,-1 0 0 15,3 0 0-15,8-1 0 0,-8 1 0 0,4-3 0 16,2-1 0-16,6-1 0 0,8-2 0 0,-5 0 0 16,0 0 0-16,0 0 0 0,2 0 0 0,-2-5 0 15,10-2 0-15,-10 3 0 16,4-1 0-16,1 0 0 0,4-1 0 0,-1 3 0 0,8-3 0 0,-18 4 0 16,1-1 0-16,-4 1 0 0,-1 0 0 15,-3-1 0-15,7 3 0 0,-13 0 0 0,-3 0 0 16,-2 0 0-16,-3 0 0 0,-3 0 0 15,4 0 0-15,-12 0 0 0,-5 0 0 0,0 0 0 16,-4 0 0-16,-1 0 0 16,2 0 0-16,-5 0 0 0,-4 0 0 0,0 0 0 15,-1 0 0-15,-2 0 0 0,-3 0 0 0,0 0 0 47,-2 0 0-47,0 0 0 0,0 3 0 0,-15 2-43 0,-4 5-144 0,-8 4-1054 0,-4 5 601 0</inkml:trace>
  <inkml:trace contextRef="#ctx0" brushRef="#br0" timeOffset="22771.87">14612 6377 1513 0,'-10'-7'0'0,"1"-1"0"0,3 2 0 0,2 3 0 0,4 0 0 0,0 3 0 0,0 0 519 0,2 0-231 16,8 0-130-16,3 0 129 0,6 3-125 0,2 0-62 15,3 0-32-15,6 1 74 0,1-4-57 16,1 0-23-16,0 0-327 0,2 0 151 0,-2 0 75 0,5 0 48 16,-10 0-694-16,-2 3 361 0,-6 1 180 0,-4 7 20 15</inkml:trace>
  <inkml:trace contextRef="#ctx0" brushRef="#br0" timeOffset="22930.45">14646 6727 1490 0,'-14'0'0'0,"5"0"0"0,3 0 0 0,3 0 0 0,3 0 0 0,0 1 0 0,11-1 0 0,10 0 543 0,5 0-253 0,7 0-126 0,7 0-45 0,1-1-41 31,4-2 10-31,-3 0-51 0,-1 2-548 0,3-1 273 0,-1 0 138 0,0 2 69 16</inkml:trace>
  <inkml:trace contextRef="#ctx0" brushRef="#br0" timeOffset="23109.97">15504 6220 2175 0,'-12'2'0'15,"0"0"0"-15,1 6 0 0,-1 4 0 0,1 10 0 0,-3 7 0 0,2 10 0 0,2 8 0 0,3 5 657 0,3 3-309 0,4 2-156 0,0-5-78 0,1 4 62 0,17-14-75 16,2-4-32-16,2-9-602 0,8-3 285 15,0-5 143-15,2-2 80 16,-2-13-813-16,-2-6 438 0</inkml:trace>
  <inkml:trace contextRef="#ctx0" brushRef="#br0" timeOffset="23319.43">15700 6324 1599 0,'2'-9'0'0,"1"-2"0"0,4 4 0 0,3 3 0 0,3 3 0 0,4 1 0 0,3 0 0 0,2 8 0 0,1 7 484 0,0 3-224 0,1 5-111 0,-2 3-25 16,-2 3-43-16,0 1 9 0,-9-1-261 0,-3 1 104 16,-6 2 52-16,-2-3 26 0,0 3-146 0,-15-1 94 15,-5-8 35-15,-6-3 0 16,-4-5-77-16,1-1 5 0,-3-6 46 0,0 1-84 16,7-9-281-16,6 0 180 0,2-3 90 0,7-12-269 0,7-6 179 15,3-6 81-15</inkml:trace>
  <inkml:trace contextRef="#ctx0" brushRef="#br0" timeOffset="23471.03">15970 6304 1969 0,'1'0'0'0,"3"-2"0"0,-3 2 0 0,1 0 0 0,-2 0 0 0,0 12 0 0,0 3 0 0,-2 6 389 0,-3 4-177 0,-1 4-87 0,1 7 304 0,4-4-201 0,1 0-96 0,0 1-47 0,3-4-24 0,10-2 0 0,3 0-15 0,5-9-9 0,1-6-450 0,4-4 225 16,4-5 112-16,-1-3-640 0,4 0 385 0,-5-14 122 15,-1-4 114-15</inkml:trace>
  <inkml:trace contextRef="#ctx0" brushRef="#br0" timeOffset="23624.62">16233 6445 1685 0,'-6'-8'0'0,"0"-1"0"0,1 4 0 0,0-1 0 0,4 5 0 0,1-4 0 0,0 5 278 0,3-2-120 0,11 0-61 15,3-1 222-15,6 3-146 0,4 0-68 0,1 0-34 16,3 0-185-16,2 0 76 15,1 0 46-15,-4 0-9 0,-1 3-217 0,-1 1 128 0,-3-2 63 0,-4 1-587 16,0 3 334-16,-10-3 44 16</inkml:trace>
  <inkml:trace contextRef="#ctx0" brushRef="#br0" timeOffset="23770.79">16448 6263 1708 0,'-8'-11'0'0,"0"3"0"0,2-2 0 15,3 8 0-15,2-1 0 0,1 3 0 0,0 3 0 0,0 11 0 0,0 6 551 0,3 6-258 0,3 4-127 0,3 5-65 0,-3 3 196 0,1 5-121 16,-2-1-74-16,-1-5-32 0,1 7-363 0,-1 1 165 16,1-2 82-16,-2 7-273 0,-1-13 173 0,-1-3 92 15,1-4-767-15</inkml:trace>
  <inkml:trace contextRef="#ctx0" brushRef="#br0" timeOffset="23929.93">16657 6363 1389 0,'1'0'0'0,"1"0"0"0,0 0 0 0,1 0 0 0,1 4 0 0,3 3 643 0,-1 1-295 0,3 3-164 0,2 3-75 15,1 1-32-15,1 1 1 0,2 0-43 0,1 4-582 16,0-1 285-16,-1-5 148 16,1 1-411-16,0-3 249 0</inkml:trace>
  <inkml:trace contextRef="#ctx0" brushRef="#br0" timeOffset="24102.13">16919 6309 1036 0,'-2'-11'0'0,"1"5"0"0,-4-3 0 0,3 8 0 0,-1 1 298 0,0 0-131 0,-2 9-65 16,-1 10-33-16,0 12 625 0,0 7-334 0,-2 8-162 0,-3 5-80 0,0 7 387 16,-2 7-235-16,-3 11-156 0,0-6-114 15,-1 2 0-15,-2-1 0 0,3-1-482 0,0-5 173 16,-1 3 182-16,6-18 78 0,-1-8-395 0,3-8 240 15,0-11 112-15</inkml:trace>
  <inkml:trace contextRef="#ctx0" brushRef="#br0" timeOffset="24281.65">17063 6163 2214 0,'23'-9'0'16,"7"5"0"-16,-4 4 0 0,2 0 0 0,3 11 0 0,-4 9 0 0,-2 2 381 0,2 10-164 0,-10 1-95 0,-5 6 271 0,-7 4-178 0,-5 7-90 0,0 2-45 16,-12 8-59-16,-12-9-9 0,-2-2 24 0,-5-3-594 15,-2-1 296 1,-5 4 158-16,4-13 65 0</inkml:trace>
  <inkml:trace contextRef="#ctx0" brushRef="#br0" timeOffset="24835.22">18000 6207 1604 0,'-20'8'0'0,"0"4"0"0,2 10 0 0,-1 6 0 0,-1 11 0 0,5 4 0 0,2 5 0 0,3 4 0 0,5 3 503 0,5-5-233 0,0 7-107 0,10-16-68 0,11-1 132 0,5-6-95 0,4-1-48 0,6-3-266 0,5-1 119 0,-3-12 45 0,0-3 27 0,3-3-588 0,-5-3 308 0,-2-2 153 0,4-2-340 0,-14-4 229 0</inkml:trace>
  <inkml:trace contextRef="#ctx0" brushRef="#br0" timeOffset="25340.62">18343 6407 1180 0,'0'0'0'0,"0"0"0"0,-2-6 0 0,2 4 0 16,0-2 0-16,0 1 232 0,0 1-98 0,0 1-48 0,8-1 274 0,6 2-166 15,1 0-79-15,7 0-39 16,1 8 34-16,2 6-37 0,3 0 10 0,-4 5-83 0,-2 3 0 16,1 0 37-16,-8 6-1 0,-1-1-94 0,-6 3 56 0,-6-2 15 15,-2 2-47-15,-11 2 36 16,-12-2-1-16,-5-1 36 0,-7 1-48 0,1-10-8 16,-2-4 1-16,2 0-7 0,0-8-21 0,4-1 12 15,2-7 2-15,9 0-259 0,7-5 138 0,7-15 61 16,5-8-480-1,8-6 268-15,14-8 124 0</inkml:trace>
  <inkml:trace contextRef="#ctx0" brushRef="#br0" timeOffset="25507.74">18702 6297 1897 0,'0'0'0'0,"0"1"0"0,-4 5 0 0,-4 0 0 0,0 6 0 0,-1 5 0 0,-1 6 467 0,-2 4-215 15,3 5-98-15,2-1 449 0,4 3-283 0,3 2-141 0,0-2-120 16,5 0-59-16,14 0 0 15,3-8 0-15,4-2 0 0,5-4 0 0,2-5 0 0,1-4 0 0,6-1-601 16,-7-6 297-16,0-4 170 0,-2 0-872 16,-1 0 485-16</inkml:trace>
  <inkml:trace contextRef="#ctx0" brushRef="#br0" timeOffset="25664.32">18938 6486 1574 0,'-14'-2'0'0,"3"-1"0"0,1-4 0 0,5 3 0 0,5 4 0 0,0-1 0 0,4-2 0 0,13 3 601 0,7 0-272 16,6 0-151-16,5 0 19 0,2 0-79 16,2 0-41-16,-2 4 0 0,4 0-212 15,-7-2 81-15,1 3 45 0,-1-2-696 0,-5 1 370 16,-3 1 185-16,0-2 102 0</inkml:trace>
  <inkml:trace contextRef="#ctx0" brushRef="#br0" timeOffset="25818.9">19137 6302 2167 0,'-6'-2'0'0,"0"0"0"0,1 2 0 0,1 0 0 0,0 2 0 0,4 12 0 0,0 5 0 0,0 7 0 0,0 4 319 0,1 4-141 16,6 9-62-16,-1-2-13 0,1 4-34 16,0 0 1-16,-1-2-240 0,1-1 103 0,-1 0 61 0,-1-9 17 15,-1-8-651-15,2-2 338 0</inkml:trace>
  <inkml:trace contextRef="#ctx0" brushRef="#br0" timeOffset="25976.48">19368 6321 1834 0,'0'0'0'0,"0"0"0"0,0 0 0 0,0 0 0 0,1 1 0 0,2 6 0 0,4 3 0 0,2 4 531 15,2 3-247-15,0 3-124 0,4 1-389 0,1 5 133 16,3 0 75-16,-2-1 25 0,-2-1-361 0,4-2 195 15,-3-4 97-15</inkml:trace>
  <inkml:trace contextRef="#ctx0" brushRef="#br0" timeOffset="26154.01">19668 6282 1953 0,'0'-9'0'0,"0"-1"0"0,0 3 0 0,0 3 0 0,0 4 0 0,-1 0 0 0,-2 16 0 0,-4 11 358 0,-2 12-151 0,0 9 398 0,-7 8-285 0,2 6-141 0,-4 6-72 0,0 5 10 0,-5 14-32 15,1-10-85 1,2-4 0-16,0 2-394 0,0-11 159 0,2-3 135 0,0 6 78 0,5-25-349 0,1-5 204 0,1-12 102 0</inkml:trace>
  <inkml:trace contextRef="#ctx0" brushRef="#br0" timeOffset="26355.47">19879 6291 1369 0,'23'0'0'0,"1"0"0"0,2 0 0 0,4 9 0 0,-9 9 0 0,-1 3 0 0,-4 10 633 0,-4 3-299 0,-8 10-149 0,0 5-66 0,-4-1 355 16,-6 3-220-16,-14 0-109 0,-6 1-11 16,-6 6-41-1,1-15-33-15,-2-3-174 0,1-5 75 0,0-4 37 0,3-8 0 16,-2-2-630-16,11-15 330 15,3-4 168-15,7-2 85 16</inkml:trace>
  <inkml:trace contextRef="#ctx0" brushRef="#br0" timeOffset="26876.54">18387 6184 1742 0,'-21'0'0'0,"1"0"0"0,-7 0 0 0,7 7 0 0,-4 11 0 0,0 12 0 16,-1 13 0-16,4 9 0 0,-1 14 0 0,13-2 269 0,6 6-116 0,3-4 229 0,6 1-173 0,16-5-86 15,11 2-34-15,7-17-214 0,10-9 81 0,6-2 41 0,9-9-1 16,10-1-301-16,-9-9 166 0,0-6 88 16</inkml:trace>
  <inkml:trace contextRef="#ctx0" brushRef="#br0" timeOffset="27238.11">20371 6075 1380 0,'17'-18'0'0,"-1"9"0"0,4 2 0 0,2 2 0 0,-3 3-233 16,1 2 99-16,-1 0 41 0,-5 0 594 0,-3 12-232 16,-6 5-117-16,-1 2-74 0,-4 7 0 0,-4 3-33 0,-11-3-10 15,-8 2-67-15,0-2 34 0,-3 0 0 16,-2-1 42-16,0-6 112 0,3-2-60 16,3-6-30-16,5-2 84 0,2-2-58 0,2 0-19 15,9-7-8-15,4 0 200 0,1 0-114 0,15-7-58 16,12-3 160-16,8-7-100 0,7 4-64 0,4-4-26 15,6 0-239-15,2 4 106 0,1 1 53 0,3 0 35 16,-11 9-953-16</inkml:trace>
  <inkml:trace contextRef="#ctx0" brushRef="#br0" timeOffset="27795.62">20621 6661 2179 0,'-18'0'0'0,"4"0"0"0,5 0 0 16,1 2 0-16,5 2 0 0,-1-3 0 0,4 5 0 0,4-3 322 0,13 2-143 0,9-2-71 0,6-2 101 0,5 1-78 16,3-2-51-16,1 0 0 15,1 0-106-15,2 0 31 0,-3 0 1 0,3-2-512 0,-4 1 267 16,-5-5 138-16,1 2 69 0,-3-3-875 16</inkml:trace>
  <inkml:trace contextRef="#ctx0" brushRef="#br0" timeOffset="28130.77">21199 6395 1196 0,'4'-20'0'16,"5"8"0"-16,3-1 0 0,3 4 0 0,4-1 0 0,3 3 451 0,6 4-199 0,-4 3-111 0,3 0-53 0,1 1 3 0,-4 13-27 16,-1 3 0-16,-1 4-59 0,-5 0-10 15,-5 5 41-15,-6-2 1 0,-5 3-165 0,-1 1 82 16,-2 1 50-16,-13-3 56 0,-1-3-24 0,-7-1 1 0,1-1-1 15,-2-4 186-15,-2 0-89 0,5-7-55 16,6-1-38-16,1-4 219 0,6-5-111 0,0 3-46 0,8-3-52 16,0 0-14-16,11 0 1 15,9 0 0-15,2 0-115 0,5 0 66 0,4 0 20 16,-1 0-246-16,-1 9 136 0,-1-1 79 16,-3 6 25-16,-2 2-160 0,-10 2 80 0,-5 3-1 0,-6-1 33 15,-2 4 211-15,-4-2-92 0,-10 5-68 0,-8-10 119 16,-2 2-63-16,-4-5-37 15,2-5 4-15,1-1-85 0,-3-2 35 0,8-6 33 0,3 0-650 0,3-2 310 16,6-13 153 0,7-7 78-16,1-9-698 0</inkml:trace>
  <inkml:trace contextRef="#ctx0" brushRef="#br0" timeOffset="28313.42">21669 6441 1220 0,'31'-16'0'0,"-3"7"0"0,2 4 0 0,3 3 0 0,-1 2 0 0,-1 0 0 0,4 4 469 0,-10 11-221 0,1 2-106 0,-5 4-52 0,-3 1 173 0,-5 4-113 15,4 4-48-15,-15-4 39 0,-2 1-52 16,0 3-27-16,-13 0 1 0,-13-1-7 0,-3 5-11 16,-4-12-8-1,-4 2 43-15,-3-6 0 0,-1-2-43 0,0-4-1 0,-3 1-250 16,9-10 121-16,6-3 65 0,4 0 32 0,7 0-633 0,1-5 308 16,14-9 112-16,3-9-477 0,13-2 325 15,13-8 162-15</inkml:trace>
  <inkml:trace contextRef="#ctx0" brushRef="#br0" timeOffset="28465.53">22069 6401 1715 0,'18'-9'0'0,"-3"3"0"0,-4 4 0 0,-2 0 0 0,-7 2 0 0,-2 7 0 0,0 8 334 0,-6 9-148 15,-7 0 563-15,1 5-347 16,0 1-187-16,2 0-90 0,4 0 80 0,1 3-205 0,3 1 0 0,2 3 0 16,0-8 0-16,9 0 0 0,10-5 0 15,5-3 0-15,6-6-78 0,3 1-192 0,2-13 148 0,-2-3-769 16,1 0 404-16,-3-7 247 15,-4-6-11-15</inkml:trace>
  <inkml:trace contextRef="#ctx0" brushRef="#br0" timeOffset="28616.83">22374 6475 2966 0,'0'-11'0'0,"-2"4"0"0,-1-1 0 0,1 4 0 0,0 0 0 0,2 4 0 0,0 0 0 0,7 0 0 0,4 7 291 15,4 2-127-15,0 4-55 16,1 1-100-16,2 2 27 0,0-1 0 0,-1 2 1 0,2 0-590 15,-3-3 290-15,-1 1 149 0,-1-3-815 0,0 1 457 0,0-4 228 16</inkml:trace>
  <inkml:trace contextRef="#ctx0" brushRef="#br0" timeOffset="28845.73">22680 6399 1247 0,'-3'-12'0'0,"0"2"0"0,0 3 0 0,-2 0 0 0,-2 7 0 0,-3 0 0 0,-1 4 663 0,-4 19-314 0,1 12-156 16,-3 9 361-16,-1 7-259 15,-2 10-120-15,2-1-74 0,0 8 58 0,1 4-61 16,0 5-31-16,-2-1-37 0,-1 7-107 0,4-18 33 16,0-2 41-16,3-8-663 0,-1-1 351 0,1-4 176 15,1-2-691-15,3-29 351 78,1-7 221-78</inkml:trace>
  <inkml:trace contextRef="#ctx0" brushRef="#br0" timeOffset="28998.32">22839 6203 1845 0,'9'-10'0'0,"-2"1"0"0,5 1 0 0,2 3 0 0,-2 4 0 16,4 1 0-16,-1 0 0 0,0 14 609 0,-1 9-288 0,2 4-143 0,-1 9 199 0,2 4-163 15,-6 6-93-15,-1 2-44 0,-4 0-31 0,-2 5-11 16,-4 1 0-16,0 7 9 0,-9-13-275 15,-8 4 133-15,-5-4 67 0,-4-4-162 0,-4-3 114 0,-5 3 65 16,3-13 21-16,-2-6-772 0,-2-3 340 0</inkml:trace>
  <inkml:trace contextRef="#ctx0" brushRef="#br0" timeOffset="35098.54">11666 8177 955 0,'-1'-5'0'15,"-2"1"0"-15,2 1 0 0,-1 3 0 0,2 0-24 0,0 0 13 0,0 3-1 0,0 11-2 16,2 7 474-16,6 7-212 0,2 2-105 0,1 7 62 16,-2 1-85-16,3 4-31 0,-1-2 22 15,1-2-37-15,1 0 0 0,0-6-37 0,3 2-34 16,-4-11-8 0,3-7 42-16,-1-5 0 0,3-6-40 0,0-5 0 0,3 0 50 0,-4-17-10 15,2-13-66-15,-2-7 31 0,0-8-1 0,1 0-142 16,-1-8 83-16,-5 3 16 0,-2 2-56 15,-1-3 39-15,1-2 27 0,-4 3-1 16,0-5 43-16,-4 17-4 0,-1 8-19 0,0 10-10 0,0 10 257 16,0 9-116-16,-3-2-61 0,0 7-23 0,0 21 110 0,1 10-53 15,2 4-37-15,0 5 235 0,0 7-117 16,0-9-72-16,0 4 138 31,5-3-101-31,1-2-49 0,4 0-26 0,0 2-45 0,1-8-17 0,3-3 0 0,-1-6 0 0,3-2-251 0,-1-8 74 16,1 2 116-16,-2-13 44 15,-2-3-368-15,2-2 158 0,0-2 117 0,-4-11-856 0</inkml:trace>
  <inkml:trace contextRef="#ctx0" brushRef="#br0" timeOffset="35249.87">12236 8100 2744 0,'0'-5'0'0,"0"0"0"15,-4-1 0-15,2 3 0 0,2 0 0 0,0 0 0 0,0 2 0 0,2 1 0 0,7 0 0 0,7 0 362 0,1 0-162 0,3 0-82 0,2 0-82 0,4 0 11 0,1 1-11 0,-2 2 1 16,5 0-733-16,-2 0 367 0,0 1 183 0,3 0-417 16</inkml:trace>
  <inkml:trace contextRef="#ctx0" brushRef="#br0" timeOffset="35393.8">12356 8304 1853 0,'-18'4'0'0,"4"2"0"0,-2 0 0 0,8 1 0 0,5-2 0 0,3 1 0 0,0 2 357 0,2-2-160 0,13 0-70 32,2 0 134-32,5-4-112 0,5 2-56 0,2-4-28 0,2 0-511 0,5 0 251 0,-4 0 112 0,1 0 59 0,-3 0-924 0</inkml:trace>
  <inkml:trace contextRef="#ctx0" brushRef="#br0" timeOffset="35595.76">12659 8126 1912 0,'-5'-11'0'0,"0"3"0"0,4-2 0 0,1 8 0 0,0-3 0 0,4 4 0 0,12 1 0 0,6 0 167 0,4 0-55 0,-2 10-43 16,2 3 218-16,0 1-125 0,-2 4-62 15,1 3-32 1,1 5-52 0,-11 1-10-16,-2 2 31 0,-6 2 0 0,-6 2-114 0,-1 0 56 0,-1 5 39 0,-14-6-68 0,-9-2 43 0,-4-4 0 15,-4-2-265-15,1-7 146 16,-5 3 43-16,8-13 43 0,4-5-276 0,2-2 146 0,8 0 36 0,4-12 48 15,6-13-460-15</inkml:trace>
  <inkml:trace contextRef="#ctx0" brushRef="#br0" timeOffset="35754.33">12972 8056 1427 0,'2'0'0'0,"-1"0"0"0,2 0 0 15,-2 0 0-15,1 0 0 0,-2 2 0 0,0 9 0 0,0 4 67 0,0 3 0 0,-6 4-21 0,1 7 1366 0,2-1-687 16,2 4-538-16,1 2-187 0,0 0 0 31,0 5 0-31,3-10 0 0,9 4 0 0,2-5-63 0,6-6 16 0,1-3 42 0,5-2-795 0,-1-15 414 16,2-2 212-16</inkml:trace>
  <inkml:trace contextRef="#ctx0" brushRef="#br0" timeOffset="35911.92">13204 8172 2069 0,'-6'-2'0'0,"-1"-3"0"0,2 1 0 0,3 1 0 0,0 1 0 0,2 0 0 0,2 2 0 0,13 0 334 0,4 0-148 16,6 0 101-16,3 0-115 16,2 0-73-16,-1 4-30 0,4-2-418 0,-2 2 194 0,0-3 95 0,8 2 58 15,-9 0-348-15,-2-2 194 0,-3 1 96 0,-2-2-761 16</inkml:trace>
  <inkml:trace contextRef="#ctx0" brushRef="#br0" timeOffset="36057.53">13418 8011 2390 0,'0'2'0'0,"0"-2"0"0,0 4 0 0,0 2 0 0,0 3 0 0,0 6 0 0,0 7 0 0,0 4 0 0,0 11 348 0,1 1-161 0,5 6-75 0,-6 2-165 0,4 2 45 16,-3-2 0-16,3 3 54 0,0-13-690 0,-3-2 340 16,1-6 169-16,0-3-445 0</inkml:trace>
  <inkml:trace contextRef="#ctx0" brushRef="#br0" timeOffset="36193.17">13587 8119 1921 0,'2'1'0'0,"2"3"0"15,0 2 0-15,2 0 0 0,0 2 0 0,3 4 0 0,2 2 0 0,2 1 0 0,2 3-166 0,4-2 102 0,0 8 59 0,1-7 17 0</inkml:trace>
  <inkml:trace contextRef="#ctx0" brushRef="#br0" timeOffset="36363.06">13928 7923 2727 0,'-1'-7'0'0,"-2"1"0"0,2 3 0 0,-3 3 0 0,1 0-1 0,-1 24-1 0,-3 14 0 0,-2 13 368 0,-4 19-164 15,-7 17 439-15,-2 7-641 0,-3 13 0 0,-1 9 0 16,0 3 0-16,-4 8 0 0,5-22 0 0,1 1 0 15,6-1-327-15,2-4-125 16</inkml:trace>
  <inkml:trace contextRef="#ctx0" brushRef="#br0" timeOffset="36535.58">14239 8441 2636 0,'0'0'0'0,"-2"0"0"0,1 3 0 0,-3 4 0 0,2 3 0 0,-5 6 0 0,-4 8 0 0,0 8 198 0,-4 7-82 0,0 7-32 16,0-3-1267-16</inkml:trace>
  <inkml:trace contextRef="#ctx0" brushRef="#br0" timeOffset="37159.04">14996 8129 1254 0,'0'0'0'0,"0"0"0"0,0 0 0 0,2 0 0 0,-1 0 0 0,2 3 0 0,2 8 0 0,4 7 0 0,-1 9 267 0,3 4-114 0,0 11-58 0,0 7-28 15,0 5 9-15,1 7-29 16,-6-9-9-16,1-1-36 0,-3-5 36 0,0-7 0 16,-2-10 0-16,0 0 49 0,-1-21-11 0,1-2-38 0,-2-6 169 15,0 0-85-15,0-10-41 0,4-14 8 16,3-7 245-16,4-10-147 0,4-5-75 0,4-7-37 15,2-3 17-15,5-11-17 16,-3 8-10-16,4 0-149 0,-1 1 60 16,1-1 32-16,0 2-184 15,0-2 117-15,-6 19 44 0,-6 5 26 0,-1 8-687 0,-4 9 337 0,0 9 104 0,-3 2 98 16,-4 7-570-16,-2 9 334 0</inkml:trace>
  <inkml:trace contextRef="#ctx0" brushRef="#br0" timeOffset="37327.58">15501 8279 2480 0,'-11'0'0'0,"3"0"0"0,2 0-6 0,1 0-2 0,3 0 0 0,1 0 1 0,1 0 1 0,0-1 512 0,1 0-237 0,12-4-119 16,1 0 113-16,6 1-114 0,2-2-48 16,1-1-53-16,1 2-520 0,1 0 247 15,0 2 131-15,0 2 66 0,2-2-842 0,-7 3 448 16</inkml:trace>
  <inkml:trace contextRef="#ctx0" brushRef="#br0" timeOffset="37482.18">15554 8524 1911 0,'-19'0'0'16,"5"1"0"-16,3 0 0 0,2-1 0 0,3 2 0 0,1-2 0 0,3 0 0 0,2 0 725 15,2 0-345-15,13 0-171 0,4 0 64 0,6-2-118 0,5-3-50 0,1 0-39 16,0-1-358-16,4-1 164 0,0 1 83 0,-1-1 40 15,5 2-832-15,-3-3 428 16,-5 1 216-16</inkml:trace>
  <inkml:trace contextRef="#ctx0" brushRef="#br0" timeOffset="37685.62">15988 8243 1351 0,'2'-12'0'0,"-1"5"0"0,3-3 0 0,2 0 0 0,5 2 0 0,1-2 0 0,4 3 0 0,6 6 608 16,3 0-286-16,3 1-142 0,0 1 130 0,4 12-127 15,-5 3-78-15,-5 8-35 0,-2 2 14 0,-5 3-24 16,-7 3 1-16,-4 5-15 0,-4-4-75 0,-7 3 33 16,-10-4 1-16,-9-2-49 0,-1 0 41 0,-5 1 8 15,-1-12 31-15,2-4-255 0,0-5 126 0,4-5 11 16,3-5-442-16,3 0 215 0,10-2 142 16,5-13 57-16,6-7-452 0,0-7 263 0,13-5 130 15</inkml:trace>
  <inkml:trace contextRef="#ctx0" brushRef="#br0" timeOffset="37855.18">16342 8165 1389 0,'6'-1'0'0,"-3"-2"0"0,1 3 0 0,-2 0 0 0,-2 0 0 0,0 4 0 0,0 10 0 0,-11 3 441 0,-1 6-202 0,1 3-102 16,-1 3 622-16,3 7-352 16,2-3-190-16,6 2-90 0,1 1 88 0,0-2-215 0,6-2 0 15,11 2-4-15,4-10-170 0,3-5 105 16,6-2 53-16,0-5-850 0,-1-4 452 0,6-1 234 0,-9-7 104 15</inkml:trace>
  <inkml:trace contextRef="#ctx0" brushRef="#br0" timeOffset="38013.76">16665 8224 1894 0,'0'-5'0'16,"-5"0"0"-16,0 2 0 0,4 0 0 0,-4 2 0 0,5 1 0 0,0 0 0 0,0 0 714 0,3 7-342 0,7 5-168 0,1 1-84 16,4 2-100-16,1-2 17 0,2 5 9 0,-2-4-9 0,3 1-796 0,-2 1 398 0,-2-3 199 0,1-1-470 15</inkml:trace>
  <inkml:trace contextRef="#ctx0" brushRef="#br0" timeOffset="38193.33">16952 8032 2012 0,'0'-4'0'0,"0"-1"0"0,0 0 0 0,0 2 0 0,0 1 0 0,0 2 0 0,-1 0 0 0,-3 12 0 0,-1 12 676 0,-4 15-319 16,-5 13-161-16,-5 19 238 0,-6 8-203 0,-6 26-206 0,-7 18-25 16,-7 16 0-16,-3 10 0 0,-10 29 0 0,5-15-199 15,0 9-93-15</inkml:trace>
  <inkml:trace contextRef="#ctx0" brushRef="#br0" timeOffset="39316.93">19888 8218 1020 0,'-1'-19'0'0,"-4"2"0"0,5 0 0 0,-3 0 0 0,1-5 0 0,0 2 150 0,2-2-56 0,0-1-28 0,0-1 122 0,0 0-75 15,0-6-29-15,0 7-9 0,0 1-12 0,0 3 1 16,0 2-27-16,-3 4 27 0,-2-4 9 16,-2 8-36-16,1 6 0 0,-3 2 105 0,-2 1-53 31,0 0-25-31,-2 6 63 0,1 12-50 0,1 6 1 0,-1 3-41 0,4 6 188 0,0 6-94 0,1 4-38 16,4 3-33-16,2 6 155 15,-2 4-89 1,3 2-45-16,0 8 85 0,0 12-111 0,0-4-55 0,0 7 0 0,0 4 0 0,0 4 0 0,0 10 0 31,0-17 0-31,0-2 0 0,0-6 0 0,0-8 0 0,-3-7 0 0,-4 4 0 0,0-23 0 0,-3-3 0 31,-2-7 0-31,-3-2 0 0,-1-9 0 0,-3-2-491 0,0-16 229 0,1-1 100 0,-3 0 63 16,-1-13-441-16,-1-4 251 16,-2-11 117-16,6-4-455 15,-1-5 294-15,-1-11 149 0</inkml:trace>
  <inkml:trace contextRef="#ctx0" brushRef="#br0" timeOffset="39445.58">19277 8551 1448 0,'0'-15'0'15,"0"0"0"-15,0 8 0 0,2 0 0 0,8 1 0 0,8 2 0 0,3 1 619 0,8-2-282 0,-1 2-154 0,10 2-73 16,3 1 143-16,6 0-107 0,2 0-55 0,8 0-208 0,-7 0 73 16,1 1 40-16,-4 7 1 15,0-1-679-15,-5 2 359 0,6-1 190 0</inkml:trace>
  <inkml:trace contextRef="#ctx0" brushRef="#br0" timeOffset="39644.06">20218 8196 1295 0,'-15'0'0'0,"1"0"0"0,1 3 0 0,-1 5 0 0,0 8 719 0,-1 4-342 0,-1 8-161 0,4 5 197 0,0 7-189 0,5 6-93 0,2 3-48 0,5 1 180 15,0 4-104-15,3-11-108 0,12-2-242 0,5-7 93 0,3-2 67 0,1-6 34 16,5-2-608-16,-2-13 317 0,1-4 162 16,-2-7 81-16,0 0-807 0,1-3 379 15,-1-12 209-15</inkml:trace>
  <inkml:trace contextRef="#ctx0" brushRef="#br0" timeOffset="39938.79">20510 8288 1523 0,'-8'-10'0'0,"2"4"0"16,1 1 0-16,0 3 0 0,1 2 0 0,-1 2 0 0,-1 14 0 0,4 5 645 0,-1 5-295 0,3 1-162 0,0 2 163 0,0 5-157 16,0-1-79-16,7-1-39 0,3 1-165 15,3-3 58-15,2-4 34 0,1-2 0 16,3-4-232-16,2-1 141 0,-2-11 59 0,1-6-169 16,-1-2 111-16,1 0 60 0,0-15-124 0,1-4 69 15,-6-5-35-15,0-5 41 0,-4-5 9 0,1 0-1 16,-2-5 32-16,0 0-10 0,-2 4 42 0,-3 5 0 15,0 1-33-15,-4 5 1 0,2 6 293 0,-3 0-148 16,0 12-44 0,0 2 384-16,0 4-199 0,-4 0-114 0,-1 13-23 0,0 3 0 0,2 8-43 15,3 3 1-15,-2 1-64 0,2 4 0 16,0-1 29-16,0 5 10 0,0-4-436 0,0-3 213 16,2 0 107-16,7-2 53 0,-1 0-800 0,1 3 389 0,1-11 174 15</inkml:trace>
  <inkml:trace contextRef="#ctx0" brushRef="#br0" timeOffset="40077.16">21004 8531 1440 0,'0'-3'0'16,"0"-1"0"-16,0 0 0 0,0 0 0 0,0 3 0 0,0 1 0 0,-2 0 0 0,-5 5 553 0,0 6-264 0,1 8-125 0,-2 0-20 16,0 4-54-16,1 3-27 0,-1-2 10 15,3 0-425-15,2-2 199 16,0-3 95-16,3 0 47 0,-3-2-784 0</inkml:trace>
  <inkml:trace contextRef="#ctx0" brushRef="#br0" timeOffset="40318.51">21171 8349 1626 0,'0'3'0'15,"0"-1"0"-15,0 5 0 0,0 1 0 0,1 2 0 0,3 4 336 0,1 4-150 0,1 3-75 16,4 0 227-16,2 3-151 0,3 2-66 0,0-3-47 0,-1-1 76 0,5-4-57 15,-4-3-28-15,0-5-1 0,3-2 149 0,-2-8-94 16,-4 0-41 15,2-7 92-31,-3-11-170 0,-1-1 0 0,2-5 0 0,-6-4 0 0,0 2 0 0,-1-2 0 0,-2 0 0 0,2 2 0 16,-2-3 0-16,-2 10 0 0,1-1-210 0,-1 6 49 16,1 0 93-16,-2 5-18 0,2 0-744 15,-2 7 401-15,0 1 196 0,1 1-562 0,-1 0 379 0</inkml:trace>
  <inkml:trace contextRef="#ctx0" brushRef="#br0" timeOffset="40514.99">21665 8156 3154 0,'6'-2'0'16,"0"1"0"-16,0-5 0 0,3 3 0 0,-2 3 0 0,2 0 0 0,-1 0 0 0,4 12 0 0,1 4 428 0,-1 4-201 0,-2 7-105 15,2 2-122-15,-1 6 0 0,-5 4 0 0,0 9 0 16,-5-1 0-16,-1 1 0 0,0-2 0 0,-4 0 0 15,-9-2 0-15,-2 2 0 16,1-14 0-16,-6-4 0 0,1-4 0 16,-1-5 0-16,0-4-239 0,-2 2-240 0,6-14 236 0,-1 2 35 15,6-5-908-15</inkml:trace>
  <inkml:trace contextRef="#ctx0" brushRef="#br0" timeOffset="40665.58">21987 8320 2399 0,'12'-5'0'0,"0"3"0"0,4 0 0 0,0 1 0 0,1 1 0 0,4 0 0 0,-1 0 0 0,1 0 358 15,1 0-161-15,3 0-81 0,3 3-398 0,-4-1 155 0,-1 3 81 16,-4 0 40-16</inkml:trace>
  <inkml:trace contextRef="#ctx0" brushRef="#br0" timeOffset="40831.14">22011 8528 3091 0,'-4'0'0'0,"-1"0"0"0,2 3 0 0,3-3 0 0,0 4 0 0,0 1 0 0,3 0 0 0,10 1 593 0,7 0-346 16,3 2-247-16,4-1 0 31,0-2 0-31,2 2 0 0,3 0 0 0,-4-2 0 0,1 0 0 0,-1-3 0 0,-3 2 0 0,-3-1 0 0,-2 0 0 0,-7-3 0 16,-4 0-1066-16</inkml:trace>
  <inkml:trace contextRef="#ctx0" brushRef="#br0" timeOffset="42053.12">22713 8231 2025 0,'0'-12'0'0,"0"4"0"0,0-2 0 0,0 5 0 0,0 4 0 0,0 1 0 15,3 1 0-15,0 16 0 0,-2 6 346 0,4 6-159 0,-3 7-76 0,-1 6 279 16,3 0-178-16,-1 2-88 0,0 3 5 15,2-9-51-15,1-1-1 0,4 1-41 0,2-7-66 0,1-1 33 0,5-1 8 16,0-12 25-16,1-6-188 0,3-7 93 0,0-4 48 0,3-1 24 16,-1-19-281-16,0-6 147 15,-2-7-5-15,0-6-192 0,-3 0 116 0,-2-3 82 0,0-4 36 16,-6 1 8-16,0-2 40 16,-3 1 0-16,2 0 33 0,-5 5 0 0,-1-3-41 0,-3 18 8 15,-1 6 218-15,0 10-109 0,0 6-55 0,-2 4 439 16,-1 0-204-16,-2 18-84 0,2 10-75 15,-2 9 215-15,3 4-137 0,2 7-67 0,0 5-59 16,0-4-46-16,0 0 0 0,9 0 0 16,-2 0 0-16,3-3 0 0,4 5 0 0,2-15 0 0,-1-2 0 15,2-5 0-15,0-4 0 0,-1-9 0 16,0 1-19-16,-2-12-261 0,-4-3 148 0,-2-2-710 16,0 0 403-16,-2-3 202 0,3-7-668 0</inkml:trace>
  <inkml:trace contextRef="#ctx0" brushRef="#br0" timeOffset="42367.27">23684 8201 1564 0,'-11'-12'0'0,"-1"4"0"0,2 1 0 0,-3 3 0 0,0 2 0 0,0 2 0 0,-2 2 720 0,-1 10-342 16,0 5-172-16,1 7 136 0,1 3-158 0,2 4-74 0,5 6-38 0,0 0 283 15,2 3-355-15,4 6 0 0,1-2 0 16,1-3 0 0,12 1 0-16,2-3 0 0,2-1 0 0,3 2 0 0,0-14 0 0,0-1 0 15,0-5-180-15,0-3-49 47,0-5 132-47,-1 5-343 0,-2-13 158 0,-2-1 124 0,0-3 61 0,-2 0-496 0,1-3 280 0,2-6 129 0</inkml:trace>
  <inkml:trace contextRef="#ctx0" brushRef="#br0" timeOffset="42735.3">24017 8191 2542 0,'-1'-2'0'16,"-6"2"0"-16,2 0 0 0,1 0 0 0,-2 14 0 0,-1 2 0 0,3 12 0 0,-1 3 0 0,0 6 323 0,2 9-144 0,-2 3 21 0,5 2-82 16,0 3-33-16,0-9-8 0,3-2-17 0,7-7-24 0,3-8-1 0,0-2 1 15,4-3-144-15,-1-15 67 16,2-6 39-16,2-2-1 0,2-4-182 0,-2-11 111 16,2-7 63-16,-1-4-256 0,-4-5 97 15,1-1 80-15,-1-3-15 16,-1-1-110-16,2-4 81 0,-5-1 54 0,-1 2-24 0,-1 0 35 0,-1 0-1 0,0 5 35 15,-2-2 29-15,-6 10 8 16,1 10-37-16,-3 5 0 0,0 6 379 0,-4 3-190 0,-2 2-103 0,-5 9 409 31,4 13-202-31,-1 4-120 0,1 5-9 0,2 4 132 0,3 2-117 0,2-1-54 16,0 3-42-16,0-3-48 0,0 0 0 0,2 5 0 16,3-9-29-16,3-1-42 0,3-2 53 15,0-5 27-15,-1-2-469 0,4 0 254 31,-3-11 52-15,0-5-601-16,-2-4 360 0,1-2 180 0,-1 0 89 0,0-4-480 0,-1-11 289 0</inkml:trace>
  <inkml:trace contextRef="#ctx0" brushRef="#br0" timeOffset="43023.53">24508 8003 793 0,'12'-21'0'0,"3"5"0"16,3 2 0-16,4 0 0 0,-5 12 195 0,2 0-79 0,-2 2-41 0,0 0 0 15,-4 9 332-15,3 2-177 0,-7 7-102 0,-5-1 136 0,-2 3-114 0,-2 3-57 16,0-1-22 0,-10 5 9-16,-4-8-45 0,-3 3 1 0,-3-3 85 0,1-2-42 15,1-3-1-15,-4 2-34 0,6-7 69 0,-1-2-39 16,4-3 0-16,1 1-39 0,2-4 218 0,1 3-100 16,5-4-64-16,1 0-19 0,3 0-70 0,0 0 0 15,0 0 0-15,11-3 0 0,4 1 0 16,6-3 0-16,2 3 0 0,1-1 0 15,3 1 0-15,-2 0 0 0,1 0 0 0,0 1-101 0,0 1 27 0,-2 0 6 16,3 0-387-16,-8 0 159 16,0 5 130-16,-6 1-697 0,2 5 414 15,-6-1 207-15</inkml:trace>
  <inkml:trace contextRef="#ctx0" brushRef="#br0" timeOffset="43211.2">24689 8456 1006 0,'-14'0'0'16,"6"1"0"-16,-5-1 0 0,9 2 0 0,1-2 705 0,3 2-334 0,0-1-168 0,6 2-84 0,14-3 482 0,7 0-287 15,5 0-140-15,3 0 35 16,2 0-88-16,1-4-42 0,0-1-50 0,-5 0-29 16,-5-1 0-16,-4 4 0 0,1-2-61 0,-5 1-110 15,-3 0 112-15,-6 2 43 0,-5 1-929 0,-3 0 446 16,-3 0 257-16,0 0-5 0</inkml:trace>
  <inkml:trace contextRef="#ctx0" brushRef="#br0" timeOffset="43559.27">25159 8165 2385 0,'5'-11'0'0,"5"-2"0"0,3 8 0 0,0-1 0 0,5 5 0 0,2-2 0 0,4 3 0 0,5 0 343 0,0 4-158 0,-4 7-75 0,4 4-15 16,-4 1-30-16,-4 4 1 0,-1 3-23 0,-6 1-205 0,-10-2 98 0,-2 3 50 16,-2 0-136-16,-12 1 92 0,-7 3 55 0,-5-7 15 15,-3 0-6-15,0-3-14 0,1 0-1 16,5-5 186-16,1 1-83 0,5-7-59 0,7-3-40 16,5-1 306-16,1-1-139 0,2-1-46 0,0 0-34 15,11-2 44-15,6 0-125 0,0 0-1 0,4 0 0 16,0 2 0-16,0 3 0 47,-3 1 0-32,-1 0 0-15,-4 5 0 0,-5 1 0 0,-6 2 0 0,-2 5 0 0,0 1 0 0,-16-1 0 0,-6 3 0 0,-3 0 0 0,-6-2 0 0,3-3 0 0,-3-2 0 0,4-2-11 16,-5-3-26-16,8-4-415 0,-5 1 207 0,9-7 114 0,6 0 48 0,2 0-694 16,6-8 371-16,4-10 186 0</inkml:trace>
  <inkml:trace contextRef="#ctx0" brushRef="#br0" timeOffset="43828.55">25585 8281 1212 0,'16'4'0'0,"-4"1"0"0,4 3 0 0,-1 2 0 0,1 4 0 0,-6 2 0 0,1 7 697 0,-3 1-331 16,1 5-166-16,-2 2 289 15,-2 6-218-15,-3-5-122 0,-1 1-58 0,2-4-28 0,-3-2 0 16,0 1-28-16,0-4-28 0,0-8-10 0,0-8 38 0,0-1 0 15,0-5 30-15,0-2 0 16,0 0-21-16,0-10-9 0,1-7-23 0,10-7-12 0,-2-3 0 0,5-4 0 16,4-3 0-1,1 0 0-15,1-1 0 0,3-2 0 0,0 1 0 0,2-1 0 16,-1 1 0-16,-1 4-123 0,-1 5 47 0,-3-1 27 16,-1 8-384-16,1-4 155 0,-11 14 127 0,-5 6 45 15,-1 1-625-15,-2 3 348 0,0 0 174 0,-4 7-509 16</inkml:trace>
  <inkml:trace contextRef="#ctx0" brushRef="#br0" timeOffset="44056.94">26188 8064 355 0,'8'-3'0'0,"-2"0"0"0,1 1 0 0,4-4 0 0,-4 5 987 0,5-1-476 15,1 2-237-15,-2 0-120 0,6 0 885 16,0 11-493-1,3 4-481-15,2 2-65 0,-2 10 0 0,3 3 0 0,-2 5 0 0,4 11 0 0,-10-2 0 0,-2 9 0 32,-8 6 0-32,-3 1 0 0,-2 3 0 0,-13 6 0 0,-11-9 0 0,-11-6 0 15,-3 3 0-15,-3-5 0 0,0-4 0 0,-5 6 0 32,9-15 0-32,0-3 0 0,10-7-173 0,-2-3-170 0,3-6 157 0,-4-6-1131 0</inkml:trace>
  <inkml:trace contextRef="#ctx0" brushRef="#br0" timeOffset="44218.51">26646 9182 1047 0,'0'-2'0'0,"0"-4"0"0,1-1 0 0,2-2 0 0,1 0 0 0,-1-1 0 0,-2-1 0 0</inkml:trace>
  <inkml:trace contextRef="#ctx0" brushRef="#br0" timeOffset="47580.9">16369 10004 1325 0,'-3'-5'0'15,"-2"-1"0"-15,2 1 0 0,0-1 0 0,-1-1 0 0,1-3 0 0,-1-1 0 0,2-2 0 0,2-1 285 0,0-3-125 0,0-5-58 0,0-4-24 16,0 2-9-16,0 1-33 0,0-2-57 0,0 1 28 16,0 1 0-16,0-1 39 0,0 9 10 0,0-2-20 15,-6 10 0-15,-3-4 0 0,-4 10 145 0,-1-4-64 16,-3 5-45-16,1 5 184 0,-2 10-110 16,0 6-55-16,0 9 204 0,-1 5-120 0,8 7-74 15,3 6-33-15,4 5 103 16,4 6-171-16,0 3 0 0,0 11 0 0,0-9 0 0,8 8 0 0,3 3 0 15,-1 1 0 1,-2 1 0-16,-1 11 0 0,-6-18 0 0,-1-3 0 0,0-1 0 0,-9-3 0 16,-8-7 0-16,-4 4 0 0,-1-20 0 0,2-5 0 15,-5-8-305-15,3-9 72 16,-3-4 95-16,7-14 36 0,2 0-578 0,1-13 321 0,4-12 162 0,1-8-313 47</inkml:trace>
  <inkml:trace contextRef="#ctx0" brushRef="#br0" timeOffset="47713.54">15840 10258 3076 0,'-10'-11'0'0,"0"0"0"0,10 9 0 0,0 0 0 0,0-1 0 0,7 3 0 0,14-3 0 0,7 2 0 0,7-2 436 0,4 3-200 0,2-3-100 0,5 3-89 0,2-1-47 16,10 0 0-16,-8 1 0 15,1 0-338-15,-1 0 32 0,-5 0 170 0,-3 0 87 0,2 0-418 0,-16 0 245 16,-8 0 127-16</inkml:trace>
  <inkml:trace contextRef="#ctx0" brushRef="#br0" timeOffset="47885.34">16629 9969 2569 0,'-12'9'0'0,"2"1"0"0,2 5 0 0,-1 5 0 0,-2 4 0 0,0 10 0 0,0 0 0 0,5 5 0 0,4 1 677 15,-1 5-321-15,3-4-160 0,0 3-276 0,7-11 54 16,6-1 30-16,3-6 1 0,3-1-291 0,1-1 160 0,0-1 91 16,1-14-772-16,-1-3 422 0</inkml:trace>
  <inkml:trace contextRef="#ctx0" brushRef="#br0" timeOffset="48091.79">16806 10065 1754 0,'0'-5'0'0,"0"1"0"0,0 0 0 0,0 3 0 0,2-2 0 0,7 3 0 0,1 0 0 0,4 8 0 0,2 5 347 0,0 4-155 0,2 5-79 0,-1 3-31 15,-3 3-23-15,0 4 9 0,-6-3-108 0,-5 2 39 16,-3 5-1-16,0-1 38 0,-8-2-146 16,-6-1 82-16,-6-7 28 0,-2-4 0 15,-1-7-189-15,0-4 109 0,0-4-9 0,2-2-438 0,5-4 230 0,4-8 130 16,5-9 66-16</inkml:trace>
  <inkml:trace contextRef="#ctx0" brushRef="#br0" timeOffset="48252.36">17060 10004 2290 0,'0'3'0'0,"-5"4"0"0,-4 3 0 0,3 2 0 0,-2 4 0 0,0 7 513 15,-1 3-238-15,1 8-119 0,0 6 246 0,7-1-188 0,1 0-133 0,0 2-81 16,6-3 0-16,11-1 0 15,2 0 0-15,3-11 0 0,2-4-83 16,0-3 3-16,-1-4 58 0,1-3-881 0,2 1 473 0,-4-9 226 16,-3-4-814-16</inkml:trace>
  <inkml:trace contextRef="#ctx0" brushRef="#br0" timeOffset="48415.92">17420 10265 1470 0,'-6'0'0'0,"-2"0"0"0,3 0 0 0,1 0 0 0,-3 0 860 0,4 3-416 0,0 6-204 0,1 3-102 16,2 5 144-16,0 1-123 0,0 5-52 16,0-1-41-16,0 5 1 0,0 1-31 0,0 2 0 0,0 1-528 15,-1-5 260-15,-2-2 133 0,0-4-694 0,-2-3 394 16,0-2 196-16,-1-3 97 0</inkml:trace>
  <inkml:trace contextRef="#ctx0" brushRef="#br0" timeOffset="48591.45">17564 10144 1843 0,'0'0'0'0,"0"0"0"0,0 0 0 0,0 3 0 0,0-1 173 0,0 3-69 16,2 2-34-16,6 1 664 0,2 4-354 0,3 0-172 16,2 1-220-16,2 3 23 0,0 1 1 0,2 0 32 15,-1 0-694-15,-2-2 342 16,1-2 173-16,-5 0 84 0,0-3-500 0,0-2 267 15</inkml:trace>
  <inkml:trace contextRef="#ctx0" brushRef="#br0" timeOffset="48762.99">17908 9988 1963 0,'0'-6'0'0,"0"2"0"0,-2 3 0 0,0-1 0 0,-1 2 0 0,-2 2 0 0,0 13 396 0,-3 9-180 0,-2 7-91 31,-2 9 435-31,-1 8-262 16,-4 5-122-16,3 6-75 0,-3 1-47 0,1 5-18 0,-2 2-30 0,1-3-6 0,-2 8-420 0,3-19 191 0,1 1 132 0,1-1-649 16,0-4 385-16,4-4 192 0,-5 1-15 0</inkml:trace>
  <inkml:trace contextRef="#ctx0" brushRef="#br0" timeOffset="48952.21">17998 9869 3035 0,'13'-13'0'0,"4"4"0"0,4 8 0 0,3 1 0 0,7 0 0 0,-4 6 0 0,0 18 0 0,0 6 0 0,-1 5 469 0,-4 6-217 16,0 10-99-16,-10-2-131 16,-8 4-22-16,-4 5 0 0,-7 5 0 0,-14-2 0 0,-4 3 0 15,-3-16 0-15,-2 1-154 0,-1-5-148 0,0-5 169 16</inkml:trace>
  <inkml:trace contextRef="#ctx0" brushRef="#br0" timeOffset="50144.61">18740 10122 1818 0,'-10'-3'0'0,"2"-3"0"0,4 3 0 0,-2 1 0 0,4 0 0 0,1 2 0 0,1-3 0 0,0 3 317 0,3 0-144 16,12 0-67-16,4 0-34 0,5 0 322 15,0 0-178-15,6 0-78 0,-4 0 59 0,4 0-79 16,-5 0-40-16,4 3-289 0,0-1 135 0,-2 1 53 16,-4 3 30-16,0-1-621 0,-3 1 326 15,-4 1 164-15,2 1 46 0,-8 1-458 0</inkml:trace>
  <inkml:trace contextRef="#ctx0" brushRef="#br0" timeOffset="50317.15">18740 10413 2339 0,'-16'1'0'0,"4"0"0"0,2 2 0 0,3-1 0 0,5 0 0 0,2 1-2 0,2 1-1 0,16-1 382 0,11 0-171 0,3-3 293 15,8 0-223-15,0 0-125 16,2 0-75-16,1 0-139 16,-2-3 40-16,-1 1 29 0,4 0 10 0,-11-2-729 0,1 2 374 0,-6 0 187 15,-2 0 94-15,-7 2-461 0</inkml:trace>
  <inkml:trace contextRef="#ctx0" brushRef="#br0" timeOffset="53022.43">20183 10290 1081 0,'-14'-16'0'0,"7"5"0"0,1-1 0 0,1 1 0 0,1 0-1 0,2-3 0 0,0 1 216 0,2 4-93 0,0 2-42 0,0 2 0 15,5 0 188-15,5 4-114 0,1-1-48 0,7 2 84 32,1 0-75-1,1 0-39-31,4 8 62 0,0 4-49 0,4 1-16 0,-3 0-10 0,1 4-64 0,0 3-1 0,-1 1 41 0,-2 3-1 0,4 5-39 16,-12-2 16-16,-2 5-1 0,-5-3 24 0,-5 2-101 0,-3 1 50 0,0 6 36 15,-7-6 49-15,-14-1 1 0,-6-2-79 0,-4 0 183 16,-5-7-77-16,-1 2-27 0,2-10-4 0,1-8-61 15,0 0 7-15,6-6 23 16,-6 0 10-16,15-2-365 0,2-13 175 0,9-4 86 0,5-4 43 0,3-4-289 16,1-2 134-16,15 1 84 0,9-2-615 0,3 1 330 15,5-3 165-15,0 3-391 0</inkml:trace>
  <inkml:trace contextRef="#ctx0" brushRef="#br0" timeOffset="53216.91">20678 10152 1614 0,'2'-9'-1'0,"-1"-1"0"0,1 4 1 0,-2-2-1 0,0 6 0 0,-8 0 0 0,-5 2 0 0,-5 0 1 0,-4 13 498 0,0 6-230 0,-4 9-115 16,1 3-49-16,1 4 399 0,5 4-233 0,4 2-115 15,4-2-59-15,4 2 180 0,3 9-276 16,4-11 0-16,8-1 0 0,14-2 0 16,8-3 0-16,2-6 0 0,9 2 0 15,-2-11 0-15,0-5 0 0,1-4-118 0,-3-2-158 0,-1-7 157 0,2 0 88 16,-9 0-874-16,-2-11 434 0,-1-6 216 0,-2-2 109 15</inkml:trace>
  <inkml:trace contextRef="#ctx0" brushRef="#br0" timeOffset="53596.89">20980 9794 1232 0,'-11'-18'0'0,"-2"5"0"0,9 2 0 0,1 4 0 0,3 2 0 0,0 4 470 15,0-3-216-15,10 2-100 0,5 2-63 0,4 0 107 16,1 0-81-16,3 0-40 0,-1 7-1 0,0 5-98 16,-2-4 25-16,-3 4 0 0,-5 2-66 15,0 0 49-15,-5 1 26 0,1 5 13 0,-6-8 12 16,-2 5-1-16,0-2 1 0,-5-1 173 0,-4-1-86 16,-2 2-44-16,2-7-8 0,-1-1 180 0,3-2-108 0,-1 1-54 15,0-2-27-15,6-2 64 0,2-1-81 16,0-1-46-16,1 2 0 0,11-2 0 15,6 0 0-15,3 2 0 0,4 0 0 0,0 1 0 0,1 2 0 16,0 4-87-16,-2 0 37 16,-2 6 13-16,-8 0 28 0,-3 3-21 0,-6 2 34 15,-5 2-55-15,0 1 311 0,-10 5-260 0,-12-8 0 0,-3 2 0 0,-4-3 0 32,-1-4 0-32,-2 1 0 0,5-6 0 0,0-4 0 0,4-5 0 15,3-1 0-15,6 0 0 0,-3 0 0 0,10-4 0 0,5-6 0 16,2-4-376-16,0 0-26 0,9 1 130 0,8 1-656 15,2 1 450-15</inkml:trace>
  <inkml:trace contextRef="#ctx0" brushRef="#br0" timeOffset="53847.22">21409 10374 2177 0,'-14'0'0'0,"-3"0"0"0,10 0 0 0,3 0 0 15,2 0 0-15,2 3 0 0,2 1 294 0,12 1-119 0,9-1 299 0,5 2-219 0,5-2-109 16,3-3-55-16,6-1 61 16,2 0-48-16,-5 0-41 0,1 0-63 0,1 0 0 0,-5 0 0 15,0 0 0-15,3 0-202 0,-10 0 70 16,-6 0 84-16,-3-1 42 0,-3-1-735 0,-2 0 378 0,-7 0 73 15,-7 1-638-15</inkml:trace>
  <inkml:trace contextRef="#ctx0" brushRef="#br0" timeOffset="55379.2">22412 9971 926 0,'-7'-3'0'0,"-4"-2"0"15,2 0 0-15,4 1 0 0,-1 1 0 0,4 3 0 0,0-3 322 0,2 2-143 0,0 1-62 16,2 0-44-16,11 0 44 0,3 0-40 0,4 0 1 0,3 6-34 0,0 1 2 16,-1 2-9-16,-3 0 0 0,0 2-39 15,-1 1 0-15,-4-1 38 0,1 5-68 16,-7-1 30-16,-4-1-1 0,-3 4 40 0,-1 2 30 0,0 2 0 15,-8 4-67-15,-11-3 28 16,2 1 207-16,-3 0-100 0,1-3-51 0,4-3 139 0,1 2-83 16,8-5-57-16,2-3-36 0,4-1-10 15,0 0 0-15,10-1 0 0,6 0-61 0,4-4 26 16,3 1 0-16,0 1 35 0,2-2-167 0,-1 6 92 16,-7-3 33-16,1 2 0 0,-7 6-117 15,-3 0 69-15,-6 0-4 0,-2 7 161 0,0-5-68 16,-13 3 0-16,-7-2 85 0,0 1-58 0,-7-3-26 0,-1 0 2 15,1-3-95-15,3-6 33 16,-1-1 29-16,3-4 10 0,2 0-549 0,1-4 259 0,8 0 134 16,5-10 66-16,4-12-698 0</inkml:trace>
  <inkml:trace contextRef="#ctx0" brushRef="#br0" timeOffset="55587.43">22724 10193 2193 0,'14'-7'0'0,"4"-1"0"0,4 5 0 16,2-2 0-16,6 4 0 0,-4 1 0 0,0 0 0 0,1 1 0 0,-1 10 225 0,-2 2-94 0,2 7-38 0,-9 0 2 0,-4 2-29 16,-4 4 0-16,-7 1-29 0,-2 3-25 0,0 3 9 15,-11-1 16-15,-8-1 0 0,-6-1 6 16,-3-2-6-16,-1-3 0 0,-4 0-30 16,3-9-9-16,1-5 39 15,1-1 0-15,3-3-464 0,-2 0 223 0,11-7 74 0,3 0-559 0,8-2 326 16,5-13 164-16,0-7 80 0</inkml:trace>
  <inkml:trace contextRef="#ctx0" brushRef="#br0" timeOffset="55766.95">23112 10092 2120 0,'0'-5'0'0,"0"2"0"0,0 1 0 0,0 1 0 0,0 1 0 0,-1 0 0 0,-8 6 0 0,2 13 469 0,-5 3-216 15,2 6-99-15,1 4 523 0,5 2-419 0,3 2-258 16,1 3 0-16,0 3 0 0,3 2 0 0,11-9 0 15,6 1 0-15,5-7 0 0,3-2 0 0,2-8 0 16,6 1-365-16,-4-11-2 0,-1-8 202 0,1-1 101 16,-4 0-540-16,-3-4 218 0</inkml:trace>
  <inkml:trace contextRef="#ctx0" brushRef="#br0" timeOffset="55924.53">23477 10173 2673 0,'-11'-9'0'0,"0"-1"0"0,4 5 0 0,5 3-1 0,0 2-3 0,2 0 0 0,0 0 516 0,0 0-244 0,3 4-117 0,9 9-27 0,1-2-44 0,1 2 1 0,3 1-35 0,0 1-619 0,-3 2 305 15,3-3 152-15,-1-1 76 16,-1 0-942-16,1 2 463 0,0-5 246 0</inkml:trace>
  <inkml:trace contextRef="#ctx0" brushRef="#br0" timeOffset="56123.48">23757 10069 1825 0,'-1'-18'0'0,"-1"-5"0"0,-1 11 0 0,1 2 0 0,2 3 0 0,-1 4 0 0,1 1 0 0,0 2 388 15,0 5-180-15,0 15-86 0,-2 8 320 0,-1 9-203 16,-5 7-101-16,-3 11-41 0,-3 3 266 0,-2 10-254 16,-4 6-109-16,-1 4 0 0,-4 12 0 0,-6 14 0 15,-1-5 0-15,0 5 0 16,1-2 0-16,-2-1 0 0,6-8 0 0,-3 5 0 0,13-35 0 0,2-10 0 15,2-9-450-15,4-10 147 0,1-8 73 0,1 0 95 16,3-15-566-16,0-6 331 0,3-5 166 0</inkml:trace>
  <inkml:trace contextRef="#ctx0" brushRef="#br0" timeOffset="56318.96">23888 11214 3490 0,'-8'3'0'0,"-2"0"0"0,6 2 0 0,-1-4 0 0,4 1 0 0,1-1 0 0,0-1 407 0,0 0-373 16,0 0-34-16,0 0-268 0,0 0-15 15,3-4 124-15,2-7 63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40:14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21778 4185 2631 0,'-8'-7'0'0,"0"3"0"0,2 1 0 0,1-1 0 0,0 3 0 0,0-2 0 0,3 3 0 0,1-3 0 0,1 3 0 0,0 0 0 0,0 0 0 0,0 0 0 0,0 0 0 0,1 0 0 0,1 0 0 0,8 0 0 0,-2 0 137 0,0 0 110 0,2 0-96 0,0 0-62 16,0 0-25-16,1 0 69 0,0 0-48 0,3 3-24 0,1 0 10 0,-1-2 133 0,1 0-146 47,2 2-58-47,1 0 0 0,1-3 0 0,3 4 0 0,3-4 0 0,1 0 0 0,-1 2 0 0,4-2 0 0,2 2 0 0,5-2 0 0,-3 0 0 15,2 0 0-15,2 0 0 0,2 0 0 16,6 0 0-16,-5 0 0 0,4 0 0 0,0 0 0 0,3 0 0 0,0 1 0 15,7 3 0-15,-7-2 0 0,-3 1 0 0,5 3 0 16,-1-3 0-16,2 3 0 0,8-2 0 0,-15 1 0 16,4-3 0-1,-1 3 0-15,-2-2 0 0,1-1 0 0,6 1 0 0,-9-1 0 0,1-2 0 0,1 0 0 32,0 0 0-32,-1 0 0 0,7 0 0 0,-14 0 0 0,-2 0 0 0,-1 0 0 0,-2 0 0 15,-3 0 0 1,4 0 0-16,-6 0 0 0,-1 0 0 0,-1 0 0 0,0 0 0 0,4 0 0 15,5 0 0-15,-5 0 0 0,3 0 0 0,2-2 0 16,1 1 0-16,-1-3 0 0,4 2 0 16,-7 1 0-16,-1-1 0 0,-3-1 0 15,1 3 0-15,-5-2 0 0,4 2 0 0,-7 0 0 16,-4 0 0 0,-2 0 0-16,-3 0 0 0,-1 0 0 0,1 0 0 0,-3 0 0 0,-4 0 0 0,2 0 0 0,-2 2 0 0,-2-2 0 31,2 0 0-31,1 3 0 0,-3-3 0 0,-1 2 0 0,0-2 0 31,0 0 0-31,0 0 0 0,0 0 0 0,0 0 0 0,0 0 0 0,0 0 0 0,0 0 0 0,0 0 0 16,0 0 0-16,2 0 0 0,-2 0 0 15,0 0 0-15,0 0 0 0,0 0 0 0,0-2 0 0,0-1 0 0,0 3-262 16,-7-2-242-16</inkml:trace>
  <inkml:trace contextRef="#ctx0" brushRef="#br0" timeOffset="3981.51">13031 4567 1289 0,'-14'-10'0'0,"3"3"0"0,3 2 0 0,4 2 0 0,-1 2 0 0,3-2 0 0,1 3 0 0,1 0 447 0,1 0-205 0,10 0-103 32,10 0 150-32,5 0-125 0,9 0-55 0,-1 0-41 0,7 0 34 0,2 0-33 15,2 0 0-15,3 0-32 0,3 0-91 0,-5 0 40 0,0 0 26 0,-3 4-129 31,-4 2 77-31,-6 1 39 0,-2 5 8 0,-14 1-63 0,-9 6 11 0,-8 3 34 16,0 6-66-16,-22 4 39 0,-8 7-16 0,-9-2 2 0,-8 1 346 0,-4 3-148 16,-7 3-72-16,-1-5-37 15,-6 8 532-15,10-13-270 0,2-2-271 0,7-3-28 0,6-2 0 47,6-6 0-47,9 2 0 0,18-14 0 0,7-8 0 0,0 3 0 0,15 0 0 0,10 0 0 0,8 0 0 0,4-3 0 0,7-1 0 0,6 0 0 16,1 0 0-16,-1 0 0 0,6 0 0 47,-8 0 0-47,-4-1 0 0,-2-2 0 0,-3 2-117 0,2 0-34 0,-15-2 30 0,-4 3-416 0,-8 0 251 0,-4 0 124 0,-6 0-203 0,-1 5 155 15,-3 2 92-15,-5-2 40 0,-10 1-544 0</inkml:trace>
  <inkml:trace contextRef="#ctx0" brushRef="#br0" timeOffset="4162.53">13109 4830 2418 0,'-15'0'0'0,"2"0"0"0,3 0 0 0,3 0 0 0,3 0 0 0,3 0 0 0,1 0 0 0,5 0 879 0,15 0-421 16,5 0-282-16,4 3-176 0,7 2 0 0,-3 0 0 16,3 0 0-16,3 2-15 0,-2-1-106 0,1 0 80 0,2-1 47 15,-3 3-940-15,1-2 474 16,-4 0 237-16</inkml:trace>
  <inkml:trace contextRef="#ctx0" brushRef="#br0" timeOffset="4441.78">13884 4171 1653 0,'0'-14'0'0,"0"5"0"0,0 0 0 0,0 4 0 0,0-2 0 0,0 5 0 0,0 2 722 0,0 7-342 0,3 11-172 0,3 10 270 0,1 7-211 16,0 9-119-16,-1 10-73 0,0 8-75 0,-2 10 0 16,-3 7 0-16,0 22 0 0,-1-3 0 0,0 9 0 0,-9 3 0 31,0-1 0-31,-1-8 0 0,2 8 0 0,4-32 0 0,3-11 0 0,1-10 0 16,0-8 0-16,5-7 0 0,2-2 0 0,0-15 0 15,-5-7-279-15,1-8 5 0,-1-6 118 0,0-3 60 16,-2 0-467-16,0-11 268 0,0-12 127 0,0-13 65 31</inkml:trace>
  <inkml:trace contextRef="#ctx0" brushRef="#br0" timeOffset="4606.34">14124 4928 2146 0,'0'2'0'0,"0"1"0"0,0 1 0 0,0-1 0 0,0 2 0 0,3-1 0 0,3 1 0 0,0 2 980 0,3-1-471 0,2 5-227 16,3-1-268-16,5 0-14 0,-1 3 0 0,2 1 0 16,0-2-335-16,1 5 46 15,0-4 158-15,-6-1 84 0,1 1-411 0,-2-3 247 0,-2-3 123 0</inkml:trace>
  <inkml:trace contextRef="#ctx0" brushRef="#br0" timeOffset="4835.72">14438 4853 1744 0,'0'-10'0'0,"0"5"0"0,0-3 0 0,0 4 0 0,0 2 0 0,0-1 0 0,0 3 555 0,0 0-260 0,0 3-119 31,-2 14 624-31,-2 9-439 0,1 7-361 0,-2 6 0 0,-1 10 0 0,-2 9 0 16,-3 3 0-16,0 8 0 0,-3 9 0 0,-5 2 0 16,-2 5 0-16,-2 2 0 0,4-16 0 0,0-5 0 31,5-8 0-31,3-9 0 0,2-8 0 0,2 0 0 0,6-21 0 0,1-6 0 0,0-9 0 0,0-5 0 15,0 0-753-15,1-2 296 0,7-18 210 0,2-9 105 32</inkml:trace>
  <inkml:trace contextRef="#ctx0" brushRef="#br0" timeOffset="5159.87">14555 5241 1571 0,'-3'0'0'0,"0"0"0"0,-2 0 0 0,2 0 0 0,0 0 0 0,1 0 0 0,2 0 0 0,0 0 0 0,0 0 592 0,0 0-278 0,0 0-130 16,0 0 319 0,0 0-233-16,7 0-117 0,-1-3-59 0,0 2 143 0,2-1-224 0,-2 0-13 31,0 1 0-31,-1-1 0 0,2 2 0 0,-3-1 0 0,0 1 0 0,1 0 0 15,-2-2 0-15,-1 2 0 0,1 0 0 0,-1 0 0 0,1-2 0 0,-2 2 0 0,2 0 0 16,-1 0 0-16,-1 0 0 16,1 0 0-1,-1 0 0-15,3 0 0 0,-3 0 0 0,3 0 0 0,-2 0 0 0,5 0 0 16,-2 0 0-16,4 0 0 0,-2 0 0 0,5 0 0 0,0 0-87 0,2 0-135 16,0 0 99-16,0 0-531 0,1 0 309 31,0 0 155-31,-2 0-722 0,2 2 429 0</inkml:trace>
  <inkml:trace contextRef="#ctx0" brushRef="#br0" timeOffset="5366.27">14564 5484 2006 0,'-9'1'0'16,"1"0"0"-16,2 1 0 0,3 1 0 0,1-3 0 0,-1 0 577 0,3 0-261 0,0 0-145 0,6 0 537 0,10 0-555 0,4 0-153 0,0 0 0 0,7-6 0 0,-3 3 0 0,0-2 0 0,3 0 0 0,-2 0 0 0,0 5 0 0,1-4 0 16,-5 3-564-16,0 0 209 0,-2 1 194 0,-2 0 58 0,-2 0-476 0,1-3 238 31</inkml:trace>
  <inkml:trace contextRef="#ctx0" brushRef="#br0" timeOffset="5655.49">15114 5058 2410 0,'0'-6'0'0,"-2"0"0"0,-2 3 0 0,2-2 0 0,-1 1 0 0,1 2 0 0,0 2 1038 0,2-3-555 16,0 3-483-16,0 0 0 0,0 0 0 0,2 0 0 16,5 8 0-16,1 5 0 0,0 4 0 0,1 4 0 15,0 5 0 1,-1 2 0-16,0 4 0 0,1 1 0 0,-3 1 0 15,1 1 0-15,0 6 0 0,-3-3 0 0,0-1 0 0,-2 4 0 16,-1-4 0-16,-1 2 0 0,0 5 0 0,0-11 0 16,0-2 0-16,-1-3 0 0,-5-4 0 0,3-5 0 15,0 0 0-15,1-10 0 0,0-8 0 0,1-1 0 16,-1 0 0-16,2 0 0 16,-1 0 0-16,1-3 0 0,-2-4 0 0,-1-1 0 0,1 1 0 0,-1-2 0 15,0 3-886-15,-1-2 347 0</inkml:trace>
  <inkml:trace contextRef="#ctx0" brushRef="#br0" timeOffset="6365.59">15728 4856 1776 0,'-11'0'0'0,"5"0"0"0,0 0 0 0,1 0 0 0,4 0 0 0,1 0 0 0,0 0 0 0,1 0 578 0,13 0-270 0,4 0-136 0,5 2-67 15,4 4 92-15,2-5-71 0,2 1-49 0,2 2-83 16,-1-3 0 0,1 1 43-16,-2 1 0 0,4 0-369 0,-9-3 180 0,-1 1 95 0,-3 2-611 15,-5-3 302-15,-2 0 189 16,-3 2-4-16</inkml:trace>
  <inkml:trace contextRef="#ctx0" brushRef="#br0" timeOffset="6602.69">15820 5166 2671 0,'-12'1'0'0,"3"2"0"0,1-3 0 0,0 3 0 0,3-2 0 0,3 2 0 0,2 2 496 16,0-3-230-16,2 3-114 0,11 0 194 0,7-3-346 0,5 3 0 0,4 0 0 16,3-4 0-16,2 1 0 15,2 2 0-15,-4-4 0 0,0 0 0 0,-3 0 0 0,0 3 0 0,0-3 0 0,-6 0 0 16,-6 0 0-16,-1 0 0 0,-7 0 0 0,-2 0 0 15,0 0 0-15,-5 0 0 0,-2-3-72 16,-2-4-2 0,-9 0-107-16,2-1 73 0,-2 1 25 0,0 0 10 0,2 3-598 0,1 1 317 15</inkml:trace>
  <inkml:trace contextRef="#ctx0" brushRef="#br0" timeOffset="7793.51">16903 4657 975 0,'-3'-5'0'0,"0"-1"0"0,-2 1 0 0,2 1 0 0,0-2 0 0,0 0 0 0,-2 4 548 0,2-2-256 0,0 3-128 0,0-1 479 0,-1 2-308 16,0 0-150-16,1 0 260 0,-1 7-205 0,3 4-136 0,-2 7-104 0,3 4 0 0,0 6 0 16,0 4 0-16,0 8 0 0,0 5 0 0,0 6 0 31,0-1 0-16,2 8 0-15,0 5 0 0,2 5 0 0,-1 12 0 0,1-10 0 0,-2-4 0 0,0 1 0 0,-1-9 0 0,1-3 0 16,-1-1 0-16,-1-18 0 0,0-6 0 0,0-6 0 16,0-7 0-1,0-3 0-15,0-2 0 0,0-12 0 0,0 0 0 0,0 0 0 0,0 0 0 0,0-6 0 16,0 0 0-16,0-5 0 0,-3 2 0 0,0-2 0 16,3-2 0-16,0 1-25 0,0-3-309 0,0 0 141 31,2-2-856-31,6-1 506 0,6-5 254 0</inkml:trace>
  <inkml:trace contextRef="#ctx0" brushRef="#br0" timeOffset="8039.66">17414 5034 2676 0,'-13'0'0'15,"3"-2"0"-15,1-3 0 0,5 4 0 0,3 0 0 0,1-2 427 0,0 1-196 0,12 2-98 0,7 0 331 0,10-2-464 32,8 1 0-32,4-1 0 0,7-2 0 0,7 0 0 0,-4-1 0 0,1-1 0 0,2 1 0 15,-1 0 0-15,-1 3 0 0,4-3 0 16,-16 4 0-16,-2 0 0 0,-7 1 0 0,-6 0 0 31,-5 0 0-31,-2 0 0 16,-11 0-192-16,-6 1-218 0,-1 0 190 0,0 1 82 0,-6 1-435 0,-8-3 259 0</inkml:trace>
  <inkml:trace contextRef="#ctx0" brushRef="#br0" timeOffset="8220.17">17788 4671 1975 0,'-17'-12'0'0,"1"0"0"0,10 7 0 0,-2 4 0 0,5 1 0 0,1 0 0 0,2 6 0 15,0 13 1030-15,0 7-502 0,2 5-245 0,5 9-168 0,1 4-115 16,0 7 0-16,-1 9 0 0,0-3 0 0,-1 6 0 0,-1 6 0 0,-2 0 0 15,0-3 0-15,1 9 0 32,-3-19 0-32,-1-3-166 0,0-5-146 0,-1 7 175 0</inkml:trace>
  <inkml:trace contextRef="#ctx0" brushRef="#br0" timeOffset="8915.93">18804 4830 1642 0,'0'-17'0'0,"0"1"0"0,0-1 0 0,0-2 0 0,0-5 0 0,0 4 0 0,2-4 0 0,0-1 0 0,0-1-1 0,-2-3 175 0,3-2-59 16,-3 1 49-16,0 2-64 0,0-1-31 0,0 0 0 31,-3-2 6-31,-5 1-29 0,-1 9-9 0,-2 4 1 0,-1 4 94 0,-3 5-48 0,-2 7-23 0,0-2 9 16,0 3 74-16,1 12-54 0,2 8-27 0,2 6 74 15,3 4-50-15,1 6-16 16,5 5 142-16,3 7-87 0,0 7-45 0,0 6-37 0,1 5-44 16,4 10 0-16,2-5 0 0,1 2 0 15,-1 5 0-15,1 5 0 0,-1 6 0 0,-1 10 0 0,-4-13 0 0,-1-4 0 47,-1-3 0-31,0-11 0-16,-6-5 0 0,-7 3 0 0,3-23 0 0,-5-8 0 0,-3-2-25 0,0-8-52 78,-4-1-51-78,3-14 30 0,0-8 30 0,0-2 3 0,-1 0-130 0,0-2 78 0,0-13 30 0,4-4 9 0,0-6-399 0,3-11 219 0,0-5 111 0,1-12-537 0</inkml:trace>
  <inkml:trace contextRef="#ctx0" brushRef="#br0" timeOffset="9024.62">18372 5079 2093 0,'-6'-9'0'0,"1"0"0"0,0 3 0 0,4-3 0 0,1 4 0 0,0-2 0 0,3 2 485 0,10-2-223 0,8 3-113 15,6-1 466-15,2 0-294 32,4 4-315-32,4-3-6 0,4 3 0 0,2-1 0 0,6 2 0 0,-6 0 0 0,0 0-340 0,-2 3 183 0,-3 5 96 15,-6 1-936-15,5 0 506 0</inkml:trace>
  <inkml:trace contextRef="#ctx0" brushRef="#br0" timeOffset="9257.01">19137 4749 1563 0,'-17'0'0'0,"0"0"0"0,3 0 0 0,-3 5 0 0,-2 7 0 0,0 6 963 0,-4 5-454 15,6 6-241-15,0 7-116 0,2 8 324 0,6 6-476 31,5 4 0-31,4 5 0 0,1-5 0 0,18-3 0 0,6-5 0 0,4-5 0 0,5-8 0 16,2 2 0-16,-3-15-133 0,-2-4-223 16,-1-4 197-16,-5-4 97 0,1-5-1043 0,1 1 524 47</inkml:trace>
  <inkml:trace contextRef="#ctx0" brushRef="#br0" timeOffset="9415.59">19402 4781 2741 0,'0'-10'0'16,"0"0"0"-16,0-2 0 0,0 6 0 0,0 0 0 0,6 1 0 0,8-1 333 15,5 5-148-15,9-2-65 0,9 1 407 0,7 2-502 0,7 0-25 0,5 0 0 16,1 0 0-16,8 0 0 16,-12 0 0-16,-3 0 0 0,-5 0-258 0,-3 3-40 0,-3 0 177 0,-14 3-855 15,-7-1 481-15,-8-1 240 16</inkml:trace>
  <inkml:trace contextRef="#ctx0" brushRef="#br0" timeOffset="9739.74">19475 4748 2324 0,'-11'0'0'0,"3"1"0"0,2 4 0 0,-2 2 0 0,6 5 0 0,-2 6 0 0,4 4 0 0,0 10 0 0,5 7 0 0,7 5 583 0,3 6-273 0,1 7-127 0,-1-1-151 0,-2-1 5 15,0-1-1-15,-2 0-280 0,-3-5 141 16,-4 3 78-16,-2-17 27 0,-2-5-117 0,0-7 75 16,-3-8 39-16,-7-3 0 15,-3-3-176-15,-2-9 98 0,-2-2-62 0,2-12 64 0,-4-6-48 0,1-4 44 16,0-7-9-16,0-2 86 0,5-2 0 16,-2-2-33-16,0 1 93 0,0 2-46 0,-1 0-33 31,1 10 37-31,2 10 157 0,-2-1-75 0,2 7-54 0,-1 7-28 0,-3-2 575 0,3 6-274 0,3 16-138 0,-2 7 130 15,0 6-307-15,2 4 0 0,3 0 0 16,-1 2 0-16,4-2 0 31,3-1 0-15,2-1-129-16,0 0-114 0,0-10 135 0,8-6 73 0,4-5-956 0,3-5 452 0,5-8 251 0</inkml:trace>
  <inkml:trace contextRef="#ctx0" brushRef="#br0" timeOffset="10059.65">19601 5007 1963 0,'14'-14'-1'0,"7"2"0"0,-6 8 0 0,4 2 0 0,1 2 0 0,-3 0 1 0,5 3 457 0,1 12-201 0,-5 0-114 0,-1 9 306 0,0-2-205 0,-3 6-104 0,-6 1-101 0,1 8 6 16,-7-3-8-16,-2 1-1 0,0 2-185 0,-12-2 92 31,-7-2 46-31,-2 6 33 0,-5-13-153 0,-3-4 83 0,-3-5 42 0,-1-5-132 0,0-3 87 0,-1-2-53 16,8-7 54-16,4 0-445 15,4-8 229 1,8-9 116-16,5-3-475 0,5-6 286 94,1-6 156-79</inkml:trace>
  <inkml:trace contextRef="#ctx0" brushRef="#br0" timeOffset="10119.49">19964 4974 1251 0,'5'-7'0'0,"0"0"0"0,-2 1 0 0,-2 6 0 0,-1 0 0 0,0 0 0 0,-7 3 869 0,-7 11-417 0,0 0-198 0,-3 5-114 0,1 3 528 0,1 2-371 0,2 4-297 0,2-2 0 0,2 6 0 0,4-2 0 16,5 0 0-16,0 4 0 0,2-2 0 0,13 1 0 0,2-1 0 0,5-10 0 0,4-1 0 0,2-4 0 0,3-8-331 0,1-3-102 0,5-5 114 0,-5-1 154 0</inkml:trace>
  <inkml:trace contextRef="#ctx0" brushRef="#br0" timeOffset="10282.04">20235 5162 2423 0,'-8'-7'0'0,"3"2"0"0,-2 1 0 0,4-1 0 0,1 2 0 0,2-2 506 0,0 1-240 0,4 1 135 0,12 2-183 0,1-3-101 0,9 4-117 0,0-3 0 0,2 3 0 16,2 0 0-16,1 0 0 31,-1 0-630-31,1 0 290 0,-3 3 183 0,-4 2 97 0,0 2-1028 0</inkml:trace>
  <inkml:trace contextRef="#ctx0" brushRef="#br0" timeOffset="10457.58">20725 4954 2048 0,'0'-2'0'0,"0"-3"0"0,0 1 0 0,-4 3 0 0,4-1 0 0,-1 2 0 0,1 0 1042 0,0 9-503 0,0 5-242 0,0 4-292 0,0 5-5 0,1 5 0 0,1 1 0 15,0 2 0-15,-1 5 0 16,2-2 0-16,-1 3 0 0,0-1 0 0,-1-2 0 15,-1 0-40 1,0-1-724-16,0-8 394 0,0-7 203 0,0-2-26 0,0-7-610 0,0-4 384 0</inkml:trace>
  <inkml:trace contextRef="#ctx0" brushRef="#br0" timeOffset="10659.04">20959 4667 1318 0,'12'-8'0'0,"2"1"0"0,6 6 0 0,0 1 0 0,3 0 0 0,0 11 0 0,5 9 876 0,-2 8-420 0,4 8-201 16,-7 6 544-16,-4 3-572 0,-4 11-227 0,-7 5 0 0,-6 7 0 15,-2 7 0-15,-3-6 0 16,-16-2 0 0,-3-4 0-16,-3 0 0 0,-3-7 0 0,-3 7 0 0,1-21 0 0,-2-1 0 0,1-4 0 0,-2-3 0 15,0-4-144-15,-7 2 47 0,9-12-1019 16</inkml:trace>
  <inkml:trace contextRef="#ctx0" brushRef="#br0" timeOffset="10836.57">21613 5677 0 0,'0'3'0'0,"0"1"0"0,0 0 0 0,0-2 0 0,0 0 0 0,0 1 0 0,0-3 0 0</inkml:trace>
  <inkml:trace contextRef="#ctx0" brushRef="#br0" timeOffset="13872.13">21991 5070 1439 0,'-18'0'0'0,"1"0"0"0,3-2 0 0,0 1 0 0,6 1 0 0,-2-1 0 0,10 1 557 0,0 0-261 0,2 0-130 0,12 0-64 15,10 0 433 1,4-3-240-16,4 1-134 0,1 0 128 0,3-2-198 0,1 1-91 0,-3 1 0 15,4 1 0-15,-8-2 0 16,-1 3 0-16,-4 0-301 0,0 0 41 0,-6 0 148 16,3 6 83-16,-8 3-1035 31</inkml:trace>
  <inkml:trace contextRef="#ctx0" brushRef="#br0" timeOffset="14022.24">21998 5379 2272 0,'-19'4'0'0,"8"0"0"0,1 1 0 0,3-1 0 0,2 2 0 0,5-4 0 0,0 5 985 31,2-3-479-31,13 1-338 0,6-2-168 0,5-3 0 0,4 1 0 0,1-1 0 0,0 0 0 16,2 0 0-16,1 0 0 0,-2-1 0 0,6-2-121 31,-7-2-207-31,-3 1 182 0,2 0-1070 0</inkml:trace>
  <inkml:trace contextRef="#ctx0" brushRef="#br0" timeOffset="14281.72">22679 5107 1960 0,'-3'-16'0'0,"3"4"0"0,0 1 0 0,0 2 0 0,4-1 0 0,12 2 0 0,3-1 860 0,5 3-417 16,6 2-204-16,5 2 39 0,2 2-127 0,5 2-151 15,4 10 0-15,-7 3 0 0,-1 3 0 0,-4 6 0 16,-4-1-100-16,-7 5 31 0,-2 7 61 0,-13-5 17 16,-7 4-72-16,-1-1 49 0,-3 0 25 15,-18 0-17-15,-2 2-42 0,-8-7-51 0,-3-5 42 0,-2-2 212 16,-3-5-84 0,-4-2-46-16,0 0-2 0,8-10-344 0,3-4 153 15,5 0 88-15,6 0-880 0,2-4 454 0</inkml:trace>
  <inkml:trace contextRef="#ctx0" brushRef="#br0" timeOffset="14482.18">23414 4991 2185 0,'-17'2'0'0,"-7"0"0"0,4 5 0 0,-2-1 0 0,-6 6 0 0,-1 6 0 0,-2 5 491 0,-2 7-219 0,8 3-122 0,5 1 497 16,9 4-461-16,8 4-186 0,3 1 0 0,6 3 0 15,13-10 0 1,8-1 0-16,4-2 0 0,4-2 0 0,-1-5 0 0,7 2 0 0,-8-12 0 0,-1-6 0 16,0-2 0-16,-4-4-242 0,1-4-120 15,4 0 73-15,-8-1-827 0</inkml:trace>
  <inkml:trace contextRef="#ctx0" brushRef="#br0" timeOffset="14682.27">23628 5141 784 0,'-2'-5'0'0,"-2"1"0"0,3 0 0 0,1 0 0 0,0 1 885 0,0-1-430 16,5 1-209-16,14 3-105 0,4 0 517 0,5 0-311 0,6 0-146 0,2 0-88 15,3 4-258-15,5 3 91 16,-3 3 44-16,1-3-359 0,3 4 211 0,-11-2 93 47,-2-1 50-47,-2-4-907 15</inkml:trace>
  <inkml:trace contextRef="#ctx0" brushRef="#br0" timeOffset="14814.41">24236 4841 1660 0,'-4'-16'0'0,"1"4"0"0,0 4 0 0,0-2 0 0,1 6 0 0,1 2 0 0,1 1 0 0,0 1 947 0,0 7-455 0,0 9-220 0,3 11-122 16,3 7 260-16,0 10-410 0,2 7 0 0,-2 8 0 0,0 8 0 15,-2-2 0 1,1 4 0-16,-2 8 0 15,1 6 0-15,-2-3 0 0,0 12 0 0,-2-19 0 0,0 7-2 0,-2 4-9 0</inkml:trace>
  <inkml:trace contextRef="#ctx0" brushRef="#br0" timeOffset="35143.35">18982 6263 692 0,'0'0'0'0,"0"0"0"0,-1 0 0 0,1-2 0 0,-1 2 1 0,1-2 371 0,-2 0-168 0,2 1-75 16,0-1-51-16,0-2 68 0,0 0-55 16,0 1-28-16,0-5-2 0,0 2 9 0,2-3-35 31,-1 0 11-31,3 0-10 0,0-2-1 0,-1-2 0 0,0-2 19 0,-1 1-19 0,1-2 1 0,-2-1-1 15,1 2 37-15,-2 0-37 0,0-3 10 0,0 3-9 16,0 1 68-16,0 2-34 16,-5-2 0-16,-1 5 46 0,-1-3-32 0,0 3-8 0,1 5-7 15,-3 0-1 1,4 2-32-16,-4-1 0 0,1 1 39 0,0 2-9 0,-1 0-30 0,4 5 0 16,-1 2-40-16,-2 5 40 0,5 0 9 0,-1 3-9 15,0 2-31-15,3 4 31 0,1 1 0 0,0 3-30 16,0 4 8-16,0 1 22 0,0 3 96 15,0 3-47-15,0 2-26 0,0 10-34 0,0-3-25 0,0 3 0 16,0 2 0-16,0 1 0 16,-2 1 0-16,0 10 0 0,-1-11 0 0,2 0 0 0,-1-4 0 0,1-2 0 15,1-2 0-15,-2 5 0 0,2-16 0 0,0 0 0 16,0-3 0-16,0-1 0 0,0-1 0 16,0 2 0-16,0-6 0 0,-2-2 0 15,-1-1 0-15,0-2 0 0,-1 1 0 0,-3 2 0 16,3-11 0-16,-3 1 0 0,1-1 0 0,0-2 0 15,-4-3 0-15,1 2 0 16,0-3 0 47,-2-4-65-63,0 0-355 0,-3 0 193 0,2-2 96 0,-3-7 39 0,3-4-204 0,-1-1 130 0,1-6 65 0,3 0 33 0,-1-4-561 0,1-5 289 0,2 1 156 0</inkml:trace>
  <inkml:trace contextRef="#ctx0" brushRef="#br0" timeOffset="35395.67">18602 6481 2670 0,'-18'-1'0'0,"5"1"0"0,2 0 0 0,4 0 0 0,2 0 0 0,-2 0 0 0,7 0 0 0,0 4 635 0,0 2-300 0,12 4-150 0,6-3-79 16,6 1-106-16,3-1 0 15,6-1 0-15,5-5 0 0,2 2 0 0,5-3 0 0,3 0 0 0,-4 0 0 16,-1 0 0-16,2-3 0 0,-3-1 0 0,-2-1 0 15,5-1 0-15,-14 3 0 16,-6-1 0-16,-7 1 0 0,-4 2 0 0,-8-2 0 0,-1 3 0 0,-5 0 0 16,0 0 0-16,-11 0 0 15,-5 0 0-15,0 0 0 16,1 0 0-16,-1 0 0 0,3 0 0 0,1 0 0 0,4 0-832 0,0 0 332 16,3 0 223-16,3 0 125 15</inkml:trace>
  <inkml:trace contextRef="#ctx0" brushRef="#br0" timeOffset="35778.65">19572 6200 2358 0,'-11'-5'0'0,"3"1"0"0,-3-2 0 0,1 5 0 0,0-2 0 0,0 3 0 0,-3 0 0 0,2 3 377 0,-5 6-162 0,2 6-94 0,1 4 159 16,-2 4-121-1,1 5-62-15,0 3 227 0,0 8-324 0,5 0 0 0,2 2 0 16,6 3 0-16,1 1 0 0,1-1 0 0,12 2 0 0,4-9 0 0,8-4 0 31,1-6 0-31,4-3 0 0,1-5 0 0,2 3 0 0,-4-10 0 0,-2-3 0 0,-2 0 0 16,-5-5 0 0,0 0-176-16,-1-1-203 0,-8-3 151 0,-3 0 96 0,-3-1-686 0,2-9 390 15,-4-3 197-15</inkml:trace>
  <inkml:trace contextRef="#ctx0" brushRef="#br0" timeOffset="36017.54">19843 6257 1877 0,'0'-3'0'0,"0"-1"0"0,0 0 0 0,0 1 0 0,0-1 0 0,4 0 0 0,11 3 669 0,5-1-317 0,9-3-149 0,6 4-88 15,2-3 293-15,10 2-186 16,1-1-137-16,6 2-85 0,3 0 0 16,-6-1 0-16,-5 2 0 0,-3 0 0 0,-6 0 0 15,-4 0 0-15,0 0 0 0,-16 0-73 0,-4 0 49 0,-9 0 30 16,-2 0-699-16,-2 0 350 0,0 0 51 0,-11 0 116 16,-8 0-494-16,-1 0 318 0,-5 2 157 0</inkml:trace>
  <inkml:trace contextRef="#ctx0" brushRef="#br0" timeOffset="36330.71">20005 6250 1648 0,'-19'2'0'0,"7"3"0"0,2-1 0 0,0 3 0 0,5 3 0 0,-1 4 0 0,6-2 398 0,0 6-182 0,0 5-89 0,3 2 533 16,6 2-312-16,2 4-146 0,0 2 99 0,0-1-270 16,0 3-31-16,0-4 0 0,-2 0 0 0,0 3 0 15,-4-9 0-15,-1 0 0 0,-2-4 0 0,0-3 0 16,-2-2 0-16,0 2-108 0,0-8 15 15,-2-5 65-15,-4-3 32 0,-2-2-338 0,-4 0 160 16,1 0 12-16,0-2-68 0,-3-8 96 16,1-2 50-16,-2-4 24 0,1 1-45 0,-3-6 25 0,4 3 9 15,-1 0 35-15,2 2 32 0,0 2-32 16,0 1 0-16,0 1 230 0,1 5-111 0,2 2-60 16,-1 2 307-16,1 2-155 15,1 1-93-15,-1 0-6 0,1 9 132 0,2 5-71 16,0 3-50-16,1 0-26 0,2 3-165 0,-2 4 80 0,1-4 25 0,3 1 0 31,1-4-180-31,0 2 108 0,0-4 53 0,0-1-718 0,0-4 362 0,5-5 121 0,3-5 109 0</inkml:trace>
  <inkml:trace contextRef="#ctx0" brushRef="#br0" timeOffset="36566.58">20072 6428 2223 0,'6'0'0'0,"5"0"0"0,0 0 0 0,3 0 0 0,2 0 0 0,4 0 0 0,-1 10 0 0,6 4 452 0,-2 4-208 16,3 2-95-16,-3 2-35 15,-4 3-42-15,-2 1 0 0,-2 1-39 0,-7 3-130 16,-1 2 75-16,-7-5 24 0,0-2-119 0,-15 0 77 16,-6-3 37-16,-5-3 1 15,-5 1 4-15,-4-8-9 0,-3-4 3 0,0-1 0 0,1-7-191 0,1 0 94 16,0 0 19-16,14 0-156 0,2 0 91 15,9-12 59-15,5-1-512 0,6-4 282 16,3-1 132-16</inkml:trace>
  <inkml:trace contextRef="#ctx0" brushRef="#br0" timeOffset="36761.08">20435 6500 1136 0,'-3'0'0'0,"-2"0"0"0,-3 0 0 0,-1 0 0 0,-3 5 0 0,0 2 819 0,-3 4-392 0,-1 3-195 0,-1 1-98 15,1 4 467-15,1 3-273 16,6 1-151-16,3-1-100 0,6 3-77 0,0-2 0 0,3 1 0 0,9 0 0 16,6-6 0-1,3-1 0-15,4-5 0 0,0-3 0 0,0-1 0 0,6-3 0 16,-6-5-647-16,-1 0 306 0,0 0 54 0,1-1 140 16,-2-8-749-16</inkml:trace>
  <inkml:trace contextRef="#ctx0" brushRef="#br0" timeOffset="36968.53">20644 6561 1650 0,'-8'0'0'0,"2"0"0"0,0 0 0 0,3 0 0 0,-1 0 0 0,4 0 0 0,0 0 847 0,2 0-406 15,11 0-203-15,4 0-101 0,7 0 137 0,1 0-111 16,3 0-68-16,0 0-253 15,2 0 97-15,1 0 48 0,-4 0 24 0,7 0-551 0,-8 0 283 16,0 0 146-16,-3 0-384 0,-1 0 247 16,0 0 124-16</inkml:trace>
  <inkml:trace contextRef="#ctx0" brushRef="#br0" timeOffset="37197.91">21172 6341 3108 0,'-8'0'0'0,"2"0"0"0,1 0 0 0,-1 0 0 0,3 0 0 0,-1 0 0 0,4 4 0 0,0 4 0 0,0 2 325 0,0 4-136 0,7 2-81 16,1 4 36-16,3 1-87 0,-1 6-57 0,1 0 0 16,1 5 0-16,-2-3 0 0,-2 0 0 0,-1-1-149 15,-1 1 19-15,-3-2 83 0,0 2 50 0,-2-9-512 16,-1-1 267-16,0-4 13 0,0-3-428 0,-6-3 310 15,1-4 148-15,-1-5 86 0,-2 0-446 16</inkml:trace>
  <inkml:trace contextRef="#ctx0" brushRef="#br0" timeOffset="37394.39">21387 6171 1512 0,'8'0'0'0,"1"0"0"0,2 0 0 0,3 0 0 0,5 0 0 0,-2 7 0 0,3 6 750 0,3 4-357 0,0 7-179 0,3 1 361 0,4 10-261 16,-9 1-144-16,-1 6-167 0,-4 4-3 0,-5 4 0 0,-8 1 0 15,0 7 0-15,-3-9 0 0,-20-2 0 16,-5 0 0-16,-6-3 0 0,-4-3 0 0,-3 2 0 16,1-12-495-16,1-2 105 0,-2-6 97 0</inkml:trace>
  <inkml:trace contextRef="#ctx0" brushRef="#br0" timeOffset="38145.51">22124 6377 1468 0,'-12'-3'0'0,"1"-1"0"0,4 0 0 0,2 1 0 0,3 3 0 0,2-1 286 16,0 1-125-16,4 0-53 0,11 0 386 0,5 0-229 16,6 0-114-16,-1 0-57 0,4-3 72 0,-2 1-70 15,3 1-29-15,-2-2-1 0,-1 3-84 0,2-3 28 16,0 1 8-16,-4 0-470 0,-3 1 244 16,-4 1 122-16,-2 0-802 0,-6 0 397 0</inkml:trace>
  <inkml:trace contextRef="#ctx0" brushRef="#br0" timeOffset="38298.14">22112 6655 1621 0,'-4'0'0'0,"0"0"0"0,2 0 0 0,1 0 0 0,1 0 0 0,0 2 776 0,1-1-375 16,13 3-182-16,7-3-91 0,3 3 286 0,6-3-188 0,4 2-86 0,0 1-134 15,1 0-6-15,2-1 0 16,-1 0-136-16,0 3-160 0,2-2 175 0,-10 0 74 0</inkml:trace>
  <inkml:trace contextRef="#ctx0" brushRef="#br0" timeOffset="41540.83">23145 6461 1602 0,'-10'-9'0'0,"-3"-1"0"0,3 6 0 0,0-1 0 0,3 0 0 0,-3 0 0 0,3-2 0 0,-1 2 161 0,2 1-67 0,2-2-29 0,3 2 344 16,1 0-186-16,0-2-94 0,3-2-37 0,13 2 121 0,4-4-88 16,5 4-45-16,6 2 5 0,2 1-24 15,0 1 9 1,1 2-34-16,-3 0-71 0,-3 8 36 0,-2 6 0 0,-2 2 35 0,-2 7 10 0,-7 1-10 15,-7 6 0-15,-4 0-103 16,-4 5 51-16,0-4 10 0,-6 6 7 0,-9-7 61 16,-5-3-1-16,-5-1-69 0,-3-6 1 0,-2-1 23 15,-2-3 7-15,3-8 1 0,0-3-176 0,2-5 84 16,4 0 41-16,-2 0-453 0,3-5 229 0,9-7 109 16,3 0 60-16,3-2-210 0,7 1 128 0,0-3 63 15,0-1 24-15,12 0-388 16,7 2 214-16,6-4 107 0</inkml:trace>
  <inkml:trace contextRef="#ctx0" brushRef="#br0" timeOffset="41728.33">23475 6367 1779 0,'2'-17'0'0,"-1"5"0"0,2 2 0 0,-3 3 0 0,0 0 0 0,-6 2 0 0,-3 0 453 0,-4 5-213 0,-2 0-102 0,-1 5 457 16,-3 7-278-16,-1 5-141 0,-2 7 57 0,5 0-233 15,0 3 0-15,8 2 0 16,2 1 0-16,7 2 0 0,0 1 0 0,2-6 0 15,12-1 0-15,8-2 0 16,4 0 0-16,5-7 0 0,5 3 0 0,0-9 0 0,1-2 0 16,1-2-482-16,-2-6 60 0,0-1 143 0,5 0-750 15,-9-7 500-15</inkml:trace>
  <inkml:trace contextRef="#ctx0" brushRef="#br0" timeOffset="41902.87">23756 6466 1501 0,'-19'-9'0'0,"9"6"0"0,0 1 0 0,7-1 0 0,1 2 1036 16,2 1-501-16,0 0-240 0,3 0-134 0,14 0 192 0,2 0-303 78,3 0-50-78,6 0 0 0,-2 0 0 0,0 0 0 0,3 4 0 0,-2 1 0 0,2-3-205 0,1 2 110 0,-4-1-896 0,-1 0 498 0,-1-2 249 0,0-1 125 0</inkml:trace>
  <inkml:trace contextRef="#ctx0" brushRef="#br0" timeOffset="42192.1">24136 6278 2292 0,'-7'-12'0'0,"4"2"0"0,2 0 0 0,1 3 0 0,0 0 0 0,6 1 0 0,10 2 0 0,5 2 670 0,6 2-317 0,1 0-159 0,4 0-22 16,1 2-72-16,2 10-32 0,1 3 0 0,-1 3-249 16,-4 6 109-16,-1 1 64 15,-11 5-363-15,-8-1 204 0,-7 7 102 0,-4-2 50 16,-1 2-247-16,-16 3 145 0,-11-6 66 0,-6-1-90 15,-7-3 240-15,-1-5-83 0,-4 0-27 0,-3-4 205 16,10-6-110-16,1-4-60 0,6-3-31 0,5-4 723 16,9-3-367-16,2 0-349 15,11 0 0-15,5 0 0 0,3-1 0 0,11-1 0 0,8-1 0 0,3 2 0 16,8-2 0-16,-1 3 0 0,3 0 0 0,0 0 0 16,6 0 0-16,-5 0 0 0,2 0 0 15,-2 3 0-15,1 1 0 0,-3 1 0 0,5 0 0 31,-11 0 0-31,0 1 0 0,-2 0 0 0,-2 1 0 0,-2 0 0 0,2 1-1081 0,-9-1 488 0</inkml:trace>
  <inkml:trace contextRef="#ctx0" brushRef="#br0" timeOffset="42360.65">24993 6699 2443 0,'1'0'0'0,"4"0"0"0,-4 0 0 0,1 0 0 0,0 0 167 0,1 0-66 0,-2 0-34 16,2 0 640-16,-1 0-340 0,0 0-288 0,-1 0-79 15,1-3-309-15,-1 2 52 0</inkml:trace>
  <inkml:trace contextRef="#ctx0" brushRef="#br0" timeOffset="44755.03">10482 7553 1536 0,'-9'-5'0'0,"-1"-4"0"0,1 2 0 0,3 3 0 0,1 0 0 0,3 1 0 0,2 1 288 0,0 2-125 0,0 0-63 0,0 0 347 0,0 0-196 0,2 0-111 0,7 0-52 0,-1 6 165 16,0 1-107 0,1 2-46-16,-1-1-86 0,3 1 23 0,-5 3 0 0,3 0 0 0,-4 1-348 0,3 3 184 15,-1-2 77-15,-3 1 44 0,-1-2-669 0,2 1 293 16,-1 1 187-16,-1 3-307 0,-1-3 237 0</inkml:trace>
  <inkml:trace contextRef="#ctx0" brushRef="#br0" timeOffset="44892.66">10448 7845 2093 0,'-8'0'0'0,"-3"0"0"16,3 0 0-16,3 3 0 0,-1-1 0 0,3 0 0 0,1-1 0 0,1 3 0 0,1-1 0 0,0 0 214 0,0 2-88 0,5-1-45 0,3 2-322 16,1 1 148-16,2-2 60 0,0 7 36 0,-2-3-749 0</inkml:trace>
  <inkml:trace contextRef="#ctx0" brushRef="#br0" timeOffset="45029.3">10421 8267 2103 0,'-7'0'0'16,"2"0"0"-16,-3 0 0 0,3 0 0 0,3 0 0 0,1 0 0 0,1 0 0 0,0-4 334 0,8-11-138 0,8-2-85 0,4-3-105 16,4-6-1-16,2-3 32 0,3-1 1 15,5-4-570-15,-10 3 280 0,4 2 145 0</inkml:trace>
  <inkml:trace contextRef="#ctx0" brushRef="#br0" timeOffset="45201.83">10696 7640 1959 0,'-7'-9'0'0,"2"3"0"0,3 4 0 0,1-1 0 0,1 1 0 0,0-2 865 0,1 1-403 0,9 0-217 0,6 1 49 0,3 1-188 16,1 0-106-16,3-1 0 0,4-1 0 0,-5 3-84 15,3 0 55-15,-1 0 33 0,2 3-825 0,-4 1 429 16,2 4 225-16,-5 0-893 0</inkml:trace>
  <inkml:trace contextRef="#ctx0" brushRef="#br0" timeOffset="45508.8">10831 7406 1700 0,'0'0'0'0,"0"3"0"0,-2 1 0 0,2 3 0 0,-1 2 0 0,1 5 0 0,0 7 0 0,0 4 140 0,0 2-51 16,0 7-26-16,0 6 1 0,0 1-182 0,0 5 87 15,0-8 30-15,-2 0-213 16,-6-3 124-16,-4-4 63 0,-1-5 31 0,-5-1-38 0,3-10 24 0,-1-5-1 0,0-6 337 16,2-1-169-16,5-3-71 0,-4 0-49 15,9 0 265-15,2 0-128 0,2-3-73 0,0 0 0 16,0 0 361-16,3 0-203 0,12 2-115 15,3-2 111-15,4 2-252 0,2-2-3 0,3-1 0 0,2 1 0 16,-3 0 0-16,0-1 0 0,1 1-160 0,-2 0-70 16,0 0 134-1,-1-2 77-15,-8 4-366 0,0 0 126 0,-6-1 131 0,-1 1-62 0,-6 1-612 32,1 0 372-32</inkml:trace>
  <inkml:trace contextRef="#ctx0" brushRef="#br0" timeOffset="45720.24">10879 7923 559 0,'-6'4'0'0,"-3"1"0"0,2 1 0 0,-5 5 0 0,4-2 207 0,-1 3-89 32,0 0-40-32,1 2 253 0,0 1-137 0,-2 0-83 0,-3 6-19 0,1-7-10 0,-1 3-44 0,-1 0 0 15,-2-1 51-15,-1-3-26 0,-2 2 10 0,3-7-35 16,-1-1 280-16,6-1-140 0,-1-2-70 16,5-3-35-16,0-1 183 0,5 0-114 0,2 0-52 15,0 3 185-15,8 0-118 0,5 0-60 16,7 2-20-16,0 1-28 0,6-2-49 15,-3 2 0-15,5-2 0 0,0 1-111 0,4-1 84 16,-7 1 27-16,2-4-683 0,0 0 323 16,-3-1 190-16,-2 0 9 0,5 0-672 0,-6 0 402 0,-1-4 197 0</inkml:trace>
  <inkml:trace contextRef="#ctx0" brushRef="#br0" timeOffset="45861.93">11044 8044 914 0,'-4'-5'0'0,"0"3"0"0,0-3 0 0,1 5 0 0,1-3 0 0,-2 2 741 0,2-1-357 0,2 2-173 0,0 0 119 15,0 11-146-15,0 2-73 0,0 4-27 16,2 4 273-16,3-1-160 0,2 4-79 0,-1 0-326 0,2 1 123 16,0 2 71-16,2-4 21 0,-3 0-626 0,3 0 329 15,-3-5 163-15,2 0 92 0,-2-9-852 0</inkml:trace>
  <inkml:trace contextRef="#ctx0" brushRef="#br0" timeOffset="46027.51">11221 7949 2219 0,'1'-2'0'0,"-1"0"0"0,1 0 0 0,3-1 0 0,0 1-1 0,5 1 308 0,4 0-135 0,1 1-68 15,6 0 414-15,8 0-231 16,-1 0-129-16,6 0-61 0,4 0-353 0,0-2 146 0,1 2 73 16,4-2 47-1,-7 1-853-15,-1 1 441 0,-3-4 218 0</inkml:trace>
  <inkml:trace contextRef="#ctx0" brushRef="#br0" timeOffset="46171.63">11921 7614 2129 0,'0'0'0'0,"0"0"0"0,0 0 0 0,0 0 0 0,0 0 0 0,2 0 0 0,4 0 0 0,-1 0 524 0,5 6-244 0,2 2-113 0,1 2-69 16,3 0-615-16,-3 3 278 0,4 3 137 0</inkml:trace>
  <inkml:trace contextRef="#ctx0" brushRef="#br0" timeOffset="46295.3">12007 8006 3095 0,'-10'2'0'0,"0"1"0"0,4 1 0 0,-2-1 0 0,3 2 0 0,3-2 0 0,2 0 0 0,0 3 454 15,0-4-209-15,2 2-108 0,3-1-137 0,7 0 0 16,-2 3 0-16,2-3 0 0,-2 2-719 0</inkml:trace>
  <inkml:trace contextRef="#ctx0" brushRef="#br0" timeOffset="46770.1">12609 7693 1662 0,'-3'-10'0'0,"0"4"0"0,3-4 0 0,0 4 0 0,0 1 0 0,9 1 0 0,10-2 0 0,1 0 218 0,7 1-81 15,-4-1-56-15,5 2-128 0,2 2 41 0,-1 1 0 0,1-1 43 16,2 2-511-16,-10 0 244 31,-3 0 123-31</inkml:trace>
  <inkml:trace contextRef="#ctx0" brushRef="#br0" timeOffset="47052.35">12775 7436 1345 0,'0'3'0'0,"-6"1"0"0,3 3 0 0,-3 7 0 0,5 5 0 0,-1 10 0 0,2 8 0 0,0 9 611 0,2 8-287 0,5 8-144 0,2 4-72 15,1 6 84-15,1-11-83 16,-4-2-36-16,1-5-257 0,-4-4 110 0,-3-6 55 0,1 0 37 0,-2-16-264 15,-3-6 141-15,-9-5 71 16,-4-9-25-16,-2-5 48 0,-5-3-11 0,1-2 19 0,-1-12-43 0,1-10 0 16,1-3-25-16,2-1 1 0,0-3 321 0,8 3-134 15,5 1-60-15,3 6-38 16,3-3 429-16,0 1-205 0,3 8-79 0,13 0 79 0,0 2-103 16,8 3-52-16,-1 4-52 0,5-6 10 15,0 7-10-15,0 1 0 0,-1 1-433 0,3-2 216 16,-2 5 109-16,8-3 63 0,-9 0-938 0,5 2 462 15</inkml:trace>
  <inkml:trace contextRef="#ctx0" brushRef="#br0" timeOffset="47197.53">13095 7449 2413 0,'-11'-7'0'0,"2"0"0"0,1 1 0 0,5 6 0 0,1 0 0 0,2 0 0 0,0 0 0 0,0 0 178 0,5 7-75 0,8 2-34 0,-3 0-245 0,6 5 106 0,-2 0 53 0,4-1 35 16,-3-1-779-16</inkml:trace>
  <inkml:trace contextRef="#ctx0" brushRef="#br0" timeOffset="47432.95">13313 7457 1175 0,'-5'0'0'0,"-5"0"0"0,1 1 0 0,-6 5 0 0,4-2 0 0,-1 6 0 0,-4 2 0 0,-1 2 149 0,0 4-57 0,-6 3-82 0,1 1-9 16,-2 2 35-16,-2-2 0 16,0 0 34-16,-1-3 0 0,-3-1-25 0,10-7-9 15,4-4 90-15,3-2-44 0,6-2-1 0,4-3 290 0,0 1-158 16,3-1-93 0,6 0-42-16,13 0 199 0,4 0-120 0,8 0-61 0,0-1 15 0,4-1-42 15,-1-2 1-15,2 2-34 16,-2 0-439-16,1-1 220 0,2 1 118 0,-9 0 46 0,-1 0-355 15,-4 2 186-15,-3 0 108 0</inkml:trace>
  <inkml:trace contextRef="#ctx0" brushRef="#br0" timeOffset="47622.49">12875 7914 2125 0,'-14'0'0'0,"3"0"0"0,2 0 0 0,4 2 0 0,5-2 0 0,0 2 0 0,15-1 376 15,14-1-171-15,13 0-84 0,6 0 376 0,8-1-231 0,7-3-106 0,-6-3-66 16,1 2-129-16,0-2 36 0,1 1 0 0,2 3-217 16,-16 0 122-16,-5 2 65 0,-5-2 32 0,-9 3-658 31,-7 0 345-31,-2 0 183 0,-16 0-791 0,-1 7 441 0</inkml:trace>
  <inkml:trace contextRef="#ctx0" brushRef="#br0" timeOffset="47786.06">13066 7827 2232 0,'-15'4'0'15,"-2"5"0"-15,8 3 0 0,3 1 0 0,1 1 0 0,5 6 0 0,0 0 0 0,0 4 0 0,1-3 173 0,10 1-68 0,4 1-35 0,-3 0-167 0,2-1 67 0,1 2 42 16,-3-3-708-16,-2-3 357 0</inkml:trace>
  <inkml:trace contextRef="#ctx0" brushRef="#br0" timeOffset="47963.58">13318 7703 1599 0,'0'0'0'0,"0"0"0"0,1 0 0 0,1 0 0 0,-2 8 821 16,1 8-384-16,1 12-204 0,1 17 193 0,-1 12-195 0,-1 13-97 0,2 11-84 15,1 8-50-15,1-9 0 0,1-5 0 0,0-5 0 16,0-6-369-16,0-2 71 16,-1 1 175-16,-1-23-949 0,-4-5 522 0</inkml:trace>
  <inkml:trace contextRef="#ctx0" brushRef="#br0" timeOffset="48169.03">13698 7528 2425 0,'-9'-6'0'0,"2"3"0"0,2-2 0 0,4 3 0 0,-2 1 0 0,3 1 745 0,0 0-346 0,0 0-186 0,0 0-425 0,6 0 124 15,2 8 62-15,0-2 39 0,1 5-575 0,0 2 281 16</inkml:trace>
  <inkml:trace contextRef="#ctx0" brushRef="#br0" timeOffset="48312.65">13528 8349 2107 0,'-15'5'0'0,"5"-2"0"0,2-2 0 0,1 2 0 0,2-3 0 0,0 0 0 0,2 0 901 0,3-3-438 16,0-11-213-1,3-8-133-15,14-5-41 0,5-8-59 0,5-10-17 0,7-2-807 0,4-9 369 0,2-6 236 0</inkml:trace>
  <inkml:trace contextRef="#ctx0" brushRef="#br0" timeOffset="48489.23">14027 7486 3291 0,'-16'3'0'0,"1"-2"0"0,0-1 0 0,5 0 0 0,5 0 0 0,3 0 0 0,1 0 0 0,1 0 509 0,0 0-378 16,1 0-131-16,16 0 0 0,-2 0 0 0,5-4 0 0,1 0 0 31,0 0-364-31,-1-1 183 0,-1 3 108 0,0 2-1104 0</inkml:trace>
  <inkml:trace contextRef="#ctx0" brushRef="#br0" timeOffset="48662.95">13925 7688 3031 0,'-17'0'0'0,"5"0"0"0,0 0 0 0,2 0 0 0,5 0 0 0,4 0 0 0,1 0 0 0,0 0 0 0,11 0 480 15,7 0-214-15,7 0-119 0,-1 0-140 0,4 0-7 47,2-2 0-31,1-1 0-16,1 2-83 0,-3 1-178 0,-3 0 148 0,-1 0-457 0,-4 0 303 0,-2 0 151 0</inkml:trace>
  <inkml:trace contextRef="#ctx0" brushRef="#br0" timeOffset="48802.58">13879 7849 1324 0,'-16'1'0'0,"1"1"0"0,2 3 0 0,7-3 0 0,1 1 107 0,5 0-35 0,0 2-1 0,8-3 548 16,8 4-283 0,5-2-155-16,4-3-73 0,3 1 113 0,-2-2-93 0,2 0-46 0,3 0-14 15,-6 0-419-15,0 0 193 0,-4 0 97 16,-3-2-683-16,1 1 381 0,-1-2 194 0,-9-1-347 0</inkml:trace>
  <inkml:trace contextRef="#ctx0" brushRef="#br0" timeOffset="49001.74">14050 7345 1478 0,'0'0'0'16,"0"0"0"-16,0 0 0 0,0 2 0 0,0 15 0 0,0 2 0 0,0 16 573 0,-6 12-269 0,-5 12-134 0,-6 13-58 15,-3 3 450-15,-4 3-263 0,-4 0-132 0,-1-3-90 0,-2-2-42 0,-5 1 10 16,4-20-529-16,1-3 260 0,2-6 130 16,4-8 64-16,7-12-386 31,2-3 235-31,12-20 104 0,4-2 56 0</inkml:trace>
  <inkml:trace contextRef="#ctx0" brushRef="#br0" timeOffset="49113.96">13922 7978 1944 0,'11'0'0'0,"2"0"0"0,2 0 0 0,0 1 0 0,3 3 0 0,2 2 0 0,3 1 0 0,-2-1 0 0,2 1 731 0,2 4-348 16,2-3-174-16,-4 1-206 0,7 1 41 0,-7-1-8 0,-2 0-686 0,-3 1 342 15,-6-1 172-15,-4 2 86 0,-1 0-948 16</inkml:trace>
  <inkml:trace contextRef="#ctx0" brushRef="#br0" timeOffset="49280.55">13808 8248 1703 0,'-9'0'0'15,"2"0"0"-15,3 0 0 0,0 0 0 0,4 0 0 0,0-1 0 0,1-1 0 0,16 0 683 0,5 2-324 16,5-3-162-16,5 2 214 0,0-1-179 0,-1 2-102 0,0-1-397 0,-1-2 152 16,-2 3 75-16,-2 0 37 15,1 0-822-15,-7 0 426 0,-8 0 217 0,-4 0 109 0,-3 6-735 0</inkml:trace>
  <inkml:trace contextRef="#ctx0" brushRef="#br0" timeOffset="49426.16">13848 8354 710 0,'-8'3'0'0,"1"-2"0"0,3 2 0 0,-1 2 0 0,4-1 436 0,1-1-191 16,0 2-109-16,6-1-51 0,10-2 164 0,2 0-107 16,3-2-53-16,3 0 1 15,1 0-32-15,0 0 1 0,0 0-504 0,-3 0 241 0,-2 0 119 16,2-1 70-16,-6 0-686 0,-3-1 339 15</inkml:trace>
  <inkml:trace contextRef="#ctx0" brushRef="#br0" timeOffset="49540.86">14030 8330 1087 0,'-8'-3'0'0,"0"1"0"0,-1 2 0 0,1 0 0 0,2 0 0 0,-2 0 0 0,-3 7 0 0,2 4 441 0,-2 1-193 15,0 6-111-15,-2-1-51 0,0 4-207 0,2 1 78 0,-2 4 39 0,-2 0-250 16,5-4 139-16</inkml:trace>
  <inkml:trace contextRef="#ctx0" brushRef="#br0" timeOffset="49684.49">13907 8456 2001 0,'0'1'0'0,"0"3"0"0,0 0 0 0,0-1 0 0,1 2 0 0,3 1 0 15,3 1 0-15,1 2 837 0,3 0-400 0,4 2-201 0,0-1-100 16,5 0-174-16,-3-2 33 0,3 0 0 0,2-2 40 0,-2-2-782 15,4-3 391-15,1-1 205 0</inkml:trace>
  <inkml:trace contextRef="#ctx0" brushRef="#br0" timeOffset="49863">14500 7836 2142 0,'0'-5'0'0,"0"-2"0"0,-6 3 0 0,5 2 0 0,-2-3 0 0,1 4 0 0,1 0 736 0,1 1-354 16,0 0-174-16,0 0-86 0,0 1-103 0,1 7 16 0,5 3 10 0,0 1-742 16,1 2 366-1,-1 1 184-15,-1-2-832 16,-1 1 487-16,1 1 240 0</inkml:trace>
  <inkml:trace contextRef="#ctx0" brushRef="#br0" timeOffset="49968.72">14494 7967 1428 0,'-4'0'0'0,"-1"2"0"0,2-2 0 0,-1 1 0 0,0 3 0 0,4 0 0 0,0-3 279 0,0 6-122 0,0 0-60 0,0 2-23 16,5-2-269-16,3 4 115 0</inkml:trace>
  <inkml:trace contextRef="#ctx0" brushRef="#br0" timeOffset="50113.33">14503 8349 1932 0,'-13'8'0'0,"3"1"0"0,1-2 0 0,1-1 0 0,2 3 0 0,4-7 0 0,1 3 1056 0,1-4-510 0,0 0-256 0,0-1-183 0,6 0-107 16,6 0 0-16,4-7 0 0,3-10-110 0,1-1-159 0,0-2 152 0,4-4 85 15,-4-1-551 1,1 0 310-16</inkml:trace>
  <inkml:trace contextRef="#ctx0" brushRef="#br0" timeOffset="50277.4">14758 7801 2347 0,'-5'-6'0'0,"2"1"0"0,1-2 0 0,-1 2 0 0,3-1 0 0,0 4 0 0,2-2 0 0,7-1 480 0,6 2-222 31,4 0 164-31,3 0-198 0,3 0-94 0,1-1-60 0,2 3-514 0,0-1 233 0,2 0 132 0,-2 0 53 31,-4 2-854-31,-3 0 457 0,-3 0 230 0,-3 2-325 0</inkml:trace>
  <inkml:trace contextRef="#ctx0" brushRef="#br0" timeOffset="50750.56">14998 7572 1726 0,'0'0'0'0,"0"0"0"0,0 0 0 0,0 0 0 0,0 0 0 0,0 0 0 0,0 5 0 0,-2 8 290 0,-1 3-128 0,-4 9-63 0,-2 4-43 0,-2 4-21 15,-6 6 10-15,0 4-10 0,-5 2-112 0,-2 0 56 16,1 1 29-16,-3-7 1 0,1 1 9 0,7-13 17 31,5-9 1-31,3-6 179 0,4-5-89 0,0-3-37 16,6-4 175-16,0 0-114 0,6 0-57 0,10-5-29 0,4-1 155 0,3-4-83 15,1 2-54-15,2 2-45 0,1 0-137 0,-2-2 57 0,-2 2 39 16,5 1-334-16,-11 3 183 0,2-1 95 16,-5 1 47-16,-4 2-135 0,-1 0 35 15,-2 0 59-15,-7 11 58 0,0 4-1 0,-15 3-68 0,-4 3 29 16,-6 5 474-16,-3 4-236 0,1-2-112 0,-5 0-57 31,1 1 326-31,1 2-359 0,2-2 0 0,-1 2 0 0,10-8 0 0,3 1 0 0,5-5 0 0,4-3 0 16,4-1 0-16,3 0 0 15,0-8 0-15,1 0 0 0,13-7 0 0,3 0 0 16,3 0 0 0,2 0 0-16,3-7 0 0,-1-5 0 0,2 1 0 0,2 0 0 15,0-1 0-15,2 3 0 0,-4 1-57 0,1 1-29 16,1 2 19-16,-2 3 79 0,-2-1-7 0,7 1-50 0,-11 2 186 0,-1 0-88 0,-1 2-48 15,-4 6 0-15,-1 1 29 0,2 1-34 16,-5 2 0-16,-4 0 0 16,1-2 0-16,-2 2 0 0,0 2 0 0,-2-3 0 15,-3-3 0-15,2 3 0 0,-2-2 0 0,0-1-209 16,0-1-160-16,0 2 183 0</inkml:trace>
  <inkml:trace contextRef="#ctx0" brushRef="#br0" timeOffset="54058.46">10555 8756 1511 0,'-14'-2'0'0,"1"1"0"0,1-2 0 0,7 3 1 0,1 0-1 0,1 0 1 0,3 0 410 0,-2 0-179 0,2 0-102 0,0 3 223 0,2 1-159 0,6 0-78 0,2 3-40 0,1 3-151 15,3-3 50-15,-3 2 31 0,0-1-537 16,1 4 284-16,0 0 141 15,-3 1 80-15,2 1-815 0</inkml:trace>
  <inkml:trace contextRef="#ctx0" brushRef="#br0" timeOffset="54183.13">10513 9014 967 0,'-1'0'0'0,"1"0"0"0,-1 1 0 0,1-1 0 0,0 2 0 0,0 0 0 0,0 1 114 0,0 0-39 0,1 3 9 0,3-1-120 0,5 5 35 15,-1 2 1-15</inkml:trace>
  <inkml:trace contextRef="#ctx0" brushRef="#br0" timeOffset="54340.7">10511 9405 1344 0,'-9'0'0'0,"1"0"0"0,1 0 0 0,2 0 0 0,0 0 0 0,4 0 0 0,1 0 536 0,0 0-250 0,6-6-125 0,13-8-62 16,2-7-33-1,4 2-30 1,4-5 0-16,2-2-547 0,0-1 273 0,4-2 137 16,1-2 78-16</inkml:trace>
  <inkml:trace contextRef="#ctx0" brushRef="#br0" timeOffset="54485.33">10779 8862 2160 0,'-2'0'0'0,"-5"-2"0"0,2-4 0 0,2 2 0 0,3 4 0 0,0-5 0 0,2 3 0 0,9-2 0 0,7-2 579 0,6 2-275 0,-1 3-135 0,5-1-369 16,2-1 118-16,4 1 67 0,-6 1 21 0,3 1-715 15,-3 0 373-15,0 0 185 0,-4 6-305 0</inkml:trace>
  <inkml:trace contextRef="#ctx0" brushRef="#br0" timeOffset="55006.47">10991 8702 1058 0,'-3'0'0'0,"-3"0"0"0,3 1 0 0,-3 3 0 0,2-1 0 0,-2 6 0 0,2-2 370 0,-1 10-168 0,1 1-82 16,-2 6-1-16,-1 5-42 0,0 2 10 0,-2 3-79 0,0-1 1 0,-3-1 27 0,-1-2-1 16,0-3 111-1,-2 0-46-15,1-9-37 0,4-4 0 0,1-6 77 0,2-3-52 0,5-2-26 0,-3-1 8 16,5-2 168-16,0 0-101 0,0 0-50 0,8 0-96 15,9-3 45-15,3-3 8 16,-1 0-225-16,1-1 108 0,4 2 54 0,0-3 27 16,-3 1-537-16,5 2 255 0,-5-1 141 0,-4 0 21 15,1 2-270-15,-5 3 174 0,2-3 77 0,-4 2 52 16,-6 1-329-16,1-1 186 0,-4 2 93 0,-1 0 29 31,-1 0 24-31,0 0 8 0,-4 2 32 0,-5 3 309 0,-1 2-154 16,0 1-78-16,-3 1 389 0,0 4-228 0,0-1-119 0,0 3-2 0,-3 3 191 0,1 3-57 15,-4 3-81-15,2-1-54 16,-1 1 166-16,-3 1-105 0,5-1-53 0,-1-2 130 31,-2 2-81-15,6-8-56-16,4-3 141 0,0-7-93 0,6 0-47 0,-1-4-23 0,3 1-4 0,1-3-19 0,2 0 0 0,15-5-1 0,3-5-139 0,2-2 70 47,5 1 44-47,0 1-9 0,-1-1-86 0,3 2 60 0,-4 1 30 0,2 1-323 0,1 1 163 0,-6 1 34 15,-2 4 56-15,-2 1-105 0,-2 0 67 0,-5 0 34 16,5 0 191-16,-10 3-74 0,-2 6-42 0,-3 1 0 0,0 0 261 0,-1 1-135 16,0 0-81-16,0 1-8 0,0 0 17 0,-1-6 8 15,-1 2-29-15,-1 2-384 0,3-4 181 0,0-1 109 32,0-2-750-32,0-3 382 0,5 0 194 0</inkml:trace>
  <inkml:trace contextRef="#ctx0" brushRef="#br0" timeOffset="55178.95">11386 8832 1983 0,'1'-1'0'16,"-1"-2"0"-16,2 1 0 0,0 2 0 0,2-3 0 0,2 1 0 0,3 1 0 0,1 1 711 0,4 0-337 0,3 0-170 0,5 0-47 0,3 3-65 0,2 2-28 15,2 4-474-15,1-2 222 16,0 3 113-16,2 4 64 0,-10-1-911 0,-2 7 453 15,-7 0 226-15</inkml:trace>
  <inkml:trace contextRef="#ctx0" brushRef="#br0" timeOffset="55307.9">11397 9232 1746 0,'-22'7'0'16,"-1"3"0"-16,11-3 0 0,2-2 0 0,7-2 0 0,1-2 0 0,2 2 684 0,0-3-315 0,11 5-171 0,9-4-81 0,7-1 189 0,4 1-135 15,1-1-68-15,9 0-344 0,-5 0 134 16,4 3 72-16,-4-3-342 0,3 0 207 0,2 1 103 0,1 1 60 15</inkml:trace>
  <inkml:trace contextRef="#ctx0" brushRef="#br0" timeOffset="55503.38">12068 8821 2287 0,'-4'-10'0'0,"2"4"0"0,-1-2 0 0,1 5 0 0,2-1 0 0,0 2 0 0,0-1 0 0,0 3 0 0,7 0 73 0,3 5 0 0,1 7-904 0,3 6 424 0</inkml:trace>
  <inkml:trace contextRef="#ctx0" brushRef="#br0" timeOffset="55576.18">12123 9166 1788 0,'-11'1'0'0,"2"1"0"0,-2 1 0 0,6-1 0 0,1-2 247 0,3 3-106 0,-2-1-53 0,3-1-27 0,0 3 609 15,0-2-322-15,3 3-156 0,5 2-79 16,6 1-686-16,-1 1 304 0</inkml:trace>
  <inkml:trace contextRef="#ctx0" brushRef="#br0" timeOffset="55953.17">12663 8829 2204 0,'-12'-8'0'0,"0"3"0"0,5 3 0 0,2-1 0 0,1 1 0 0,4 2 0 0,0 0 0 0,6 0 293 0,14 0-129 0,8 0 87 15,0 0-112-15,5 0-52 0,2 0-25 16,-1 0-369-16,-2 0 172 0,3 0 94 0,-7 0 34 15,-2 0-612-15,-1 0 328 0,-4 0 163 0,-3 2 82 16,-1 3-372-16</inkml:trace>
  <inkml:trace contextRef="#ctx0" brushRef="#br0" timeOffset="56211.48">12799 8673 1584 0,'-11'0'0'0,"2"0"0"0,3 0 0 0,2 0 0 0,3 6 0 0,1 11 0 0,0 6 0 0,1 4 0 0,10 9 208 15,5 8-87-15,-1 4-42 0,3 8 55 0,-3 1-49 0,4 7-16 0,-8-11-9 32,-2 0-136-32,-1-4 57 15,-5-3 26-15,-2-5-73 0,-1 5 60 0,0-20 17 0,-8-3-1 0,-8-6 40 0,0-7-14 16,-1-5 0-16,-5-3 99 0,2-2-56 16,-2-8-37-16,0-7-21 0,-1-6 199 0,4-3-93 0,-1-1-35 0,9 3-33 15,0 1 104-15,6-1-64 16,2 2-32-16,3 3 1 0,0-4 10 0,2 5-9 15,7 0-33-15,7 0-87 0,2 2 44 0,3-4 8 16,0 6-514-16,4-3 272 0,-1 2 102 0,1 2 79 16,4-3-888-16</inkml:trace>
  <inkml:trace contextRef="#ctx0" brushRef="#br0" timeOffset="56856.94">13293 8627 1852 0,'0'0'0'16,"0"-2"0"-16,-2 1 0 0,-4-1 0 0,-2 0 0 0,-1 2 0 0,-2 0 282 0,-3 5-122 16,-2 9-63-16,-4 4 40 0,0 3-51 0,-2 3-16 15,2-2-60 1,0 0 1-16,4-3 25 0,1 1 0 0,5-6-91 0,1 2 54 0,5-10 14 0,4-1 0 0,0-2-164 0,9-3 93 16,6 0 47-16,8-1-143 0,1-7 46 15,2-3 57 1,1 4-24-16,-4-4-136 0,2 5 76 0,0 0 42 0,-4 1-42 0,-6 4 50 15,-1 0 25-15,-3 1-1 0,-5 0-2 0,-1 6 18 16,-5 4 10-16,0 7-1 0,-8 4 209 0,-8 0-104 16,-2 6-62-16,-3-3 378 0,2-1-188 15,1 2-105-15,2-2-16 16,1 0 303-16,1-3-155 0,3-1-98 0,5-5-52 0,2-1 1 0,1 1-39 0,3-4-1 16,0 2-116-16,0-5 53 0,0 0 33 0,5-4-1 15,0 1-353-15,0-2 193 16,0 2 104-16,-1-4-440 0,-1 0 233 0,-2 0 86 0,-1 0 69 0,0 0 17 15,-1 0 17 1,-8-4 9-16,-1-2 182 0,1-3-78 0,-3 0-39 0,0-1-1 16,2-1 84-16,0 0-56 0,4 1-34 0,2-2 0 15,2 1 408-15,2 2-151 0,0-3-118 0,4 2 130 16,12 0-116-16,3 2-57 0,4 0-28 0,3 3 27 16,5-1-19-16,-2 3-9 0,0 2-149 0,2 1 61 15,-1 0 30-15,-2 4-1 16,2 7-235-16,-10-1 128 0,-3 6 69 0,-7 1-1 15,-3 1-162-15,-7 1 60 0,0 2 63 0,-9-2-150 0,-12 1 93 16,-5 1 47-16,-5-1 24 16,-6-3 63-16,-2 4-8 0,0-8-32 0,-1-1 173 0,0-2-87 15,1-3-42-15,2-4-1 16,-3 3 357 0,14-6-168-16,3 0-101 0,7 0-7 0,7 0 206 0,1 0-101 0,8-2-82 0,0-4 227 15,14 5-151-15,10-4-76 47,7 3-37-47,5-3-69 0,3 3-5 0,3-1 0 0,3 2 0 0,0-2 0 0,0 2 0 0,5-1 0 0,-9 0-346 16,1 2 171-16,-5 0 105 0,-3 0 25 0,-2 0-386 0,-1 0 133 15,-13 0 139-15,-7 0-577 0,-4 0 350 0</inkml:trace>
  <inkml:trace contextRef="#ctx0" brushRef="#br0" timeOffset="57003.92">13324 9002 1820 0,'-3'0'0'0,"-5"0"0"0,0 0 0 0,2 0 0 0,1 0 0 0,2 10 0 0,-2 6 0 0,2 7 312 0,-1 2-138 0,-1 8-60 16,2 3 153-16,-5 5-116 0,0 5-57 15,-2 0-30-15,0-2-297 0,-1 5 142 0,0-11 60 0,-1-4-290 16,2-5 178-16,1-5 90 0,3-9 44 0</inkml:trace>
  <inkml:trace contextRef="#ctx0" brushRef="#br0" timeOffset="57141.08">13296 9227 1445 0,'2'0'0'0,"1"0"0"15,-2 5 0-15,5-4 0 0,-4 7 0 0,6 2 0 0,1 3 864 0,-1 4-414 0,5 7-199 0,0 3-111 0,3 1 119 0,1 0-112 16,2 3-55-16,2-3-28 0,2 1-657 0,1-9 310 16,-3-5 159-16,2-7-930 0</inkml:trace>
  <inkml:trace contextRef="#ctx0" brushRef="#br0" timeOffset="57308.69">13718 8806 2100 0,'0'0'0'0,"0"-4"0"0,0 1 0 0,0 1 0 0,8 2 0 0,6 0 0 0,5 0 0 0,4 0 0 0,7 0 639 0,4 5-306 0,4-1-149 16,3 1-520-1,2 0 185-15,0 0 93 0,2 0 56 0,-13 0-995 0</inkml:trace>
  <inkml:trace contextRef="#ctx0" brushRef="#br0" timeOffset="57460.34">13704 9069 2441 0,'-9'3'0'0,"1"1"0"0,2 2 0 15,6-2 0-15,0 3 0 0,9-1 0 0,12-1 0 0,6 0 0 0,8 0 0 0,1-5 458 0,3 0-212 0,0 0-105 0,1 0-498 0,-3 0 195 0,4 0 108 32,-8-3-889-32,-5 3 463 0,-6 0 232 0</inkml:trace>
  <inkml:trace contextRef="#ctx0" brushRef="#br0" timeOffset="57592.98">13885 9169 1052 0,'-6'8'0'0,"-4"1"0"0,-1 3 0 0,2 0 0 0,1 0 0 0,-1 5 125 0,-2 3-44 16,2 0-24-16,-1 5 9 0,4-7 15 16,3 5-23-16,3-5 0 0,0-1-512 0,0-5 245 0</inkml:trace>
  <inkml:trace contextRef="#ctx0" brushRef="#br0" timeOffset="57763.53">13989 9198 1295 0,'0'8'0'15,"-3"0"0"-15,-2 5 0 0,-2 4 0 0,2 4 0 0,2 7 0 0,1 1 702 16,2 5-333-16,0-2-167 0,2 6 258 0,13-9-217 16,0-3-104-16,5-3-52 0,1-7-190 0,2-4 69 0,5-4 43 0,-4-8-8 15,3-1-215-15,1-16 124 32,-3-6 62-32,-2-4-598 0,2-5 338 0,-5 3 132 0,-5-7 91 0,0 0-762 0</inkml:trace>
  <inkml:trace contextRef="#ctx0" brushRef="#br0" timeOffset="57875.23">14385 8833 1760 0,'0'-7'0'16,"0"-1"0"-16,2 1 0 0,1 2 0 0,0 1 0 0,2 4 0 0,2-3 0 0,-1 3 535 0,3 0-255 0,-2 0-123 0,2 10-61 0,-1 1-342 0,0 1 140 0,0 6 79 0,-2-3 26 0</inkml:trace>
  <inkml:trace contextRef="#ctx0" brushRef="#br0" timeOffset="58052.27">14467 9056 1411 0,'0'0'0'0,"-4"0"0"0,1 0 0 0,-2 2 0 0,4 1 0 0,1 3 0 0,0 0 0 0,0 3 461 0,0-1-212 0,3 4-99 78,6 1-744-78</inkml:trace>
  <inkml:trace contextRef="#ctx0" brushRef="#br0" timeOffset="58172.18">14491 9463 2380 0,'-1'0'0'0,"-6"0"0"0,4 0 0 0,-2 0 0 0,2 0 0 0,0-2 0 0,3-2 0 0,0-8 0 0,5-4 269 0,8-2-118 16,7-6-57-16,4-3-756 0,3-4 345 0,2 0 175 47</inkml:trace>
  <inkml:trace contextRef="#ctx0" brushRef="#br0" timeOffset="58284.29">14684 8984 1235 0,'-9'-3'0'0,"4"0"0"0,-3-1 0 0,4 1 0 0,4 1 0 0,0-1 643 0,0 1-304 0,4-1-153 0,9-1-75 0,4-1 274 0,5 3-179 16,0-4-86-16,3 2-42 0,1 3-396 0,1-3 177 16,2 1 96-16,-9 1-718 0,1 0 388 0,-3 2 195 31,-3 0-565-31</inkml:trace>
  <inkml:trace contextRef="#ctx0" brushRef="#br0" timeOffset="58743.66">14914 8750 917 0,'0'0'0'0,"0"0"0"0,0 0 0 0,0 4 0 0,0 3 0 0,0 6 0 0,-2 7 572 0,-4 7-273 0,-4 9-132 0,-4 5-66 15,-2 7 9-15,-4 4-38 0,-6 6 10 16,1-10-74 15,1-2 0-31,1-6 27 0,3-9 59 0,4-10-29 16,2-2 8-16,11-16-38 0,2-3 30 0,1 0 1 0,0-1-32 0,4-8 1 0,13-1-41 0,2-2 16 0,5-2-1 0,0 2 26 15,1 0-145-15,3 2 78 0,-7 3 28 0,-1 2-342 16,-3 2 174 0,-3 1 67-16,-4 2-23 0,0 0 29 0,-8 2 38 0,-2 11 3 0,-5 3 276 0,-12 4-130 15,-4 1-62-15,-5 4-39 16,-2 0 229-16,0-2-108 0,-3-1-64 0,3 0-2 0,1 0 412 15,-1-1-187-15,10-5-120 0,5-3 127 16,5-1-120-16,3-7-60 0,5 2-101 0,0-2 9 16,2-1 33-16,11-2-24 0,7-2-198 0,2 0 99 31,5 0 62-31,5 0 38 0,0-6-195 0,2-5 96 0,1 2 58 0,2-5-49 0,1 2-395 16,1 0 202-16,-1-2 122 0,-4 1 87 0,0 5 0 15,-3 0 28-15,-3 5 218 16,3-1-118-16,-9 4-47 0,-4 0-26 0,-4 5 277 0,-5 9-143 15,-4 3-78-15,1 0 7 0,-4 3 259 0,-2-2-113 16,0 3-84-16,0-1-41 0,-4-2-74 0,0 2 40 16,-1-7-8-16,0-1-383 0,1 0 191 0,-2-4 96 15,1 3-948 1,-2 4 456-16,3 2 264 0</inkml:trace>
  <inkml:trace contextRef="#ctx0" brushRef="#br0" timeOffset="58816.47">15259 9583 1234 0,'2'0'0'15,"-1"0"0"-15,2 0 0 0,1-2 0 0,0-1 0 0,1-1 0 0,0-6 71 16</inkml:trace>
  <inkml:trace contextRef="#ctx0" brushRef="#br0" timeOffset="59905.74">16418 8683 1633 0,'-12'0'0'16,"1"0"0"-16,5 0 0 0,6 0 0 0,0 5 0 0,6 0 0 0,17 0 592 0,7 0-268 0,6-1-148 0,5 0 215 0,5-1-178 0,4-1-87 16,-2-2 51-16,8 0-60 0,-4 0-45 0,-4 0 1 15,2 0-343-15,-6-2 153 16,-4-1 78-16,-1-1 47 0,-18-1-566 0,-8 1 298 0,-8 1 148 0,-5 1 75 16,0-1-767-16,-16 3 374 0,-9 0 201 15,-4 0-305-15</inkml:trace>
  <inkml:trace contextRef="#ctx0" brushRef="#br0" timeOffset="60195.84">16543 8746 1629 0,'-25'3'0'0,"6"2"0"0,2 2 0 0,-1 0 0 0,12 3 0 0,2-3 0 0,4 7 0 0,0 3 244 0,2 4-103 0,4 6-43 0,5 0 146 16,0 9-103-16,0 1-52 16,0 4 234-16,-3 3-142 0,-4 6-63 0,0-9-45 15,-3 3-29-15,-1-3-7 0,0-1 1 0,-3-1-1 16,-8 3-70-16,-1-10 31 0,-1-6-1 0,-1-7-61 15,-3-5 51-15,3-8 25 0,-5-3 9 0,4-3-134 16,0-11 43-16,1-10 45 0,-1-5-95 0,2-1 59 16,-2-7-3-16,4 5 29 0,-1-1-23 0,2 0 0 15,-3 3 23-15,1 5 11 0,1-1 104 0,1 9-48 16,2 5-29-16,0 4 176 0,1 2-89 16,-3 3-48-16,4 0-12 15,-1 4-14-15,3 12 5 0,-1 1-10 0,-1 4-87 0,3 1 44 16,1-2 29-16,2 1 21 15,0-3-521-15,0-2 244 0,2-2 104 0,10-2 22 0,-1-6-524 0,6-4 309 16</inkml:trace>
  <inkml:trace contextRef="#ctx0" brushRef="#br0" timeOffset="60409.57">16487 9046 1549 0,'15'-19'0'0,"1"2"0"0,8-1 0 0,-1 4 0 0,2 2 0 0,2 6 0 0,2 3 0 0,4 3 276 0,2 0-111 0,-7 9-68 0,-1 6 161 0,-2 8-110 0,-5 1-56 15,-1 4 31-15,-5 1-34 0,-8 0-10 0,-5-3-41 16,-1 3-35-16,0 2 34 0,-12-1 1 0,-5 1 8 16,-3-7 30-16,-5-4 0 15,-5-3-39-15,-1-3-47 0,-2-5 23 0,-4 0 10 0,6-9-306 0,3 0 141 16,1 0 84 0,4-3 16-16,3-9-533 0,2 0 247 15,11-5 150-15,7-7 66 16,0-5-204-16,14-1 140 0,11-7 69 0</inkml:trace>
  <inkml:trace contextRef="#ctx0" brushRef="#br0" timeOffset="60577.62">16911 8915 974 0,'8'-5'0'0,"1"1"0"0,-1 2 0 0,-7 2 0 0,1 0 0 0,-2 11 727 0,0 6-347 0,-6 3-163 0,-6 6-96 0,0-2 254 0,1 5-170 16,1-2-85-16,0 5 383 0,4 1-225 16,3-4-247-16,3 1-31 0,0-2 0 0,1 0 0 0,12-3 0 15,5 1 0-15,6-8 0 16,0-3 0-16,5-3 0 0,2-6-248 0,0-1 1 31,2-2 150-31,-5-3 63 0,0 0-453 0,-3-5 127 0,-1-4 163 0</inkml:trace>
  <inkml:trace contextRef="#ctx0" brushRef="#br0" timeOffset="60736.79">17292 9085 2287 0,'-9'-2'0'16,"2"-3"0"-16,1 0 0 0,3 1 0 0,3 2 0 0,0-2 0 0,2 2 0 0,12 1 0 0,5-1 494 0,4 0-233 0,2 2-113 0,2 0-55 0,4 0-263 0,1 0 104 31,2 0 60-31,-4 5 17 0,1 1-683 0,-2 0 355 0,0 1 177 0,-4-1-363 0</inkml:trace>
  <inkml:trace contextRef="#ctx0" brushRef="#br0" timeOffset="60990.11">17824 8780 2014 0,'-4'-8'0'16,"3"1"0"-16,-2 3 0 0,0-3 0 0,2 6 0 0,1-2 0 0,0 3 0 0,0 6 0 0,0 8 525 0,0 7-234 0,0 6-132 0,0 5-62 0,1 4 270 0,-1 6-165 0,0 3-83 0,0 6 38 0,0-3-157 16,0 5 0-1,0 1 0-15,0-1 0 0,-1 1 0 0,-2 0 0 0,0-9 0 16,2-8 0-16,1-4 0 0,0-6 0 0,0-3 0 0,0-1 0 15,0-12 0-15,0-7 0 0,0-1-112 16,0-3-116-16,0 0 53 0,0 0-300 0,0-3 222 0,0-1 107 16,0-4-87-16,0-2 97 0,0 0 50 15,0-3 15-15,0 2-503 0,0-5 269 16</inkml:trace>
  <inkml:trace contextRef="#ctx0" brushRef="#br0" timeOffset="61176.61">18029 9063 2057 0,'0'0'0'0,"0"0"0"0,0 0 0 0,2 0 0 0,1 0 0 0,2 0 371 0,4 0-159 0,3 0-92 0,4-2 110 0,4 1-97 16,7-1-49-16,2 0-24 0,6-1 35 0,-1-1-34 15,0 0 0-15,-1 1-26 16,-2 0-545-16,-1-1 273 0,-2 3 145 0,-10 1-933 0</inkml:trace>
  <inkml:trace contextRef="#ctx0" brushRef="#br0" timeOffset="61378.08">18104 9321 2775 0,'-12'1'0'0,"0"-1"0"0,5 2 0 0,4 1 0 0,3-1 0 0,0 3 0 0,3 0 0 0,14 1 466 0,5-2-220 0,1 1-106 0,4 1-52 0,2-2 128 0,-1 0-216 16,2 3 0-16,-4-4 0 0,-2 0 0 0,-1 1 0 16,-4-2-188-16,4-1-68 15,-9 3 142-15,0-4 74 0,-6 0-601 0,-2 0 261 16,-5 0 185-16,2 0 11 0,-3 0-148 0,0 0 149 16</inkml:trace>
  <inkml:trace contextRef="#ctx0" brushRef="#br0" timeOffset="62358.77">18848 8946 856 0,'-4'-14'0'0,"1"0"0"0,0 5 0 0,0 1 0 0,1 0 250 0,1 4-98 16,1 4-62-16,0 0-26 0,0 12 304 0,1 12-166 0,5 7-82 0,-1 8 183 16,1 1-138-16,1 3-64 15,-1 2-32-15,1-2 76 16,1-3-53-16,0 3-19 0,2-7 0 0,-1-5 0 15,3-2-36-15,2-6-1 0,-1-4-27 0,6-1 9 32,-1-12 18-32,2-6 1 0,2-4-109 0,2-18 54 0,4-10 36 0,-6-6-229 0,4-6 117 15,-3-5 32 17,-1 1 38-32,-1-3-267 0,0-5 132 0,-7 8 41 0,0 0 19 0,-4 2 31 0,-7 7 0 0,2 7 32 0,-4 4 333 0,-1 18-161 15,0 9-87-15,-1 1-43 0,-6 5 380 0,-1 15-177 0,-1 14-109 0,5 2 515 0,0 6-549 16,4 7-66-16,0-1 0 0,0 2 0 15,5 3 0-15,7-11 0 0,1-1 0 0,6-2 0 16,1-3 0-16,0-6 0 0,5 5-131 0,-3-11-235 16,-3-9 201-16,-2-1 71 0,-3-7-577 15,-2 1 286-15</inkml:trace>
  <inkml:trace contextRef="#ctx0" brushRef="#br0" timeOffset="64231.18">20777 8984 2019 0,'-13'-13'0'0,"5"3"0"0,-2 0 0 0,5 3 0 0,3-2 0 0,0 1 0 0,2 1 0 0,5 2 0 0,12 2 0 0,6 1 473 0,3 2-217 0,6 0-101 0,-4 0-63 0,3 5-28 0,-1 7 1 15,0 0-152-15,-2 5 62 0,0 5 40 0,-7 1-9 16,-6 3-181-16,-5 3 106 0,-7 2 53 0,-3 5 27 16,0 1-4-16,-13-4-42 0,-9-1 26 0,-8-1-87 15,-6-1 221-15,-3-6-97 0,-1 0-3 0,2-9 62 16,2-3-45-16,3-2-10 0,0-6-315 0,10-1 146 15,2-3 66-15,13 0 27 0,8-7-587 16,0-13 297 15,21-4 149-31,8-10 73 0</inkml:trace>
  <inkml:trace contextRef="#ctx0" brushRef="#br0" timeOffset="64378.78">21168 8833 918 0,'0'-7'0'0,"-7"-1"0"0,-5 5 0 0,-2 2 0 0,-2 1 697 0,-3 1-330 15,-2 16-165-15,0 5-82 0,-3 5 295 0,2 7-179 0,5 0-104 0,6-2 364 0,1 6-229 16,9-1-186-16,1 1-81 0,0 3 0 0,14-7 0 0,11-3 0 16,3-4 0-1,3-2-31-15,7-3-26 0,6-3 56 0,-6-7-646 0,-3-2 343 16,1-3 170-16,-2-2 3 0,-4 0-388 0,3-5 212 0</inkml:trace>
  <inkml:trace contextRef="#ctx0" brushRef="#br0" timeOffset="64556.31">21454 8910 1890 0,'-14'-9'0'0,"3"-1"0"0,3 5 0 0,1 0-2 0,5 4 1 0,2 0 0 0,0-1 837 0,9-1-400 0,6 3-191 0,5 0-109 16,3-3 97-16,-1 3-98 0,4 0-111 0,1 0-445 15,2 0 207-15,-3 0 121 0,0 0 64 0,0 0-391 16,-4 0 228-1,2 3 114-15,-1 4-967 0</inkml:trace>
  <inkml:trace contextRef="#ctx0" brushRef="#br0" timeOffset="64715.88">21470 9166 2078 0,'-14'3'0'0,"1"0"0"0,4-1 0 0,1 3 0 0,5-2 0 0,0 1 0 0,3 0 0 0,4-1 654 0,14 1-309 16,3-3-154-16,6 1-78 0,2 1 41 15,1-3-64-15,1 0-26 0,-2 0-593 16,0 0 282-16,-2 0 142 0,2 0-304 0,-9 3 218 0,1-3 114 0,-5 4 56 16,-1-3-834-16</inkml:trace>
  <inkml:trace contextRef="#ctx0" brushRef="#br0" timeOffset="65076.91">22081 8779 2909 0,'-14'-9'0'0,"1"0"0"0,-1 6 0 0,-2 2 0 0,-2 1 0 0,-4 4 0 0,-1 13 0 0,-4 2 0 0,5 10 0 0,-1 5 338 16,3 4-152-16,4 3-75 0,5 4 83 0,0 6-70 15,11-4-55-15,0-1-69 0,11-5 0 0,8 0 0 16,6-7 0-16,3 3-220 0,1-11 49 0,1-6 103 15,4-4 51-15,-1-3-773 0,1-1 406 16,-4-12 80-16,-1 0-612 0</inkml:trace>
  <inkml:trace contextRef="#ctx0" brushRef="#br0" timeOffset="65242.83">22297 8840 1549 0,'-9'0'0'0,"-2"0"0"0,4 0 0 0,0 10 0 0,3 2 0 0,2 6 276 0,2 6-121 0,0 11-51 16,0 0 497-16,0 6-283 0,3 4-142 0,6 3-70 0,-3-1-147 16,2 4 46-1,-3-13-8-15,0-3-623 0,0-4 331 0,-4-7 165 0,2-2 82 16,-2-3-892-16</inkml:trace>
  <inkml:trace contextRef="#ctx0" brushRef="#br0" timeOffset="65380.46">22367 9094 1265 0,'6'-11'0'0,"2"1"0"0,4 0 0 0,0 3 0 0,3 0 0 0,1 1 0 0,5 2 572 0,3 4-268 16,3-4-126-16,1 3 50 0,0 1-96 0,0 0-49 15,1 0-315-15,2 0 143 16,-4 2 57-16,-5 4 34 0,-3 1-693 0,-1-3 359 0,-5 1 180 16</inkml:trace>
  <inkml:trace contextRef="#ctx0" brushRef="#br0" timeOffset="65549.64">22554 8818 2332 0,'-6'0'0'0,"1"0"0"0,-1 0 0 0,3 0 0 0,-3 5 0 0,4 11 0 0,-1 7 0 0,1 10 0 0,2 8 257 0,-1 10-111 0,-1 5-55 0,1 10 299 15,-1-6-182-15,2-2-86 0,0-4-487 0,0-3 201 0,0-8 99 0,0 2 59 16,2-18-761-16,2-6 401 0,5-11 200 0</inkml:trace>
  <inkml:trace contextRef="#ctx0" brushRef="#br0" timeOffset="65864.24">22792 8950 2019 0,'0'0'0'0,"-1"-1"0"0,-2-2 0 0,-2 3 0 0,0 0 0 0,3 5 0 0,-3 10 0 16,3 5 466-16,2 6-215 0,0 4-108 15,0 1 188-15,2 5-148 0,6 5-65 0,9-5-46 16,-2-2-147-16,4-5 56 0,3-5 26 0,0-7 1 16,3-2-345-16,-2-13 182 0,0-2 95 0,0-5-273 0,-4-16 149 15,-2-3 100-15,2-6-162 0,-6-3 110 0,-6-3 50 16,0-1 26 0,0-2 22-16,-2 0 3 15,-1-2-9-15,-3 12 9 0,2 0 161 0,-3 8-81 0,0 4-39 0,0 9-1 0,-6-4 545 0,-2 12-279 16,-2 0-86-16,1 12 313 0,3 5-232 0,-2 7-115 15,5 1-49-15,3 4-47 0,0 3-55 16,0 1 0-16,0 0 0 0,7 2 0 0,2 1 0 0,0-5 0 16,3 1 0-16,-2-5-137 0,4 0 67 15,0-6 52-15,0 1-866 0,-2-8 375 0,1-5 236 16</inkml:trace>
  <inkml:trace contextRef="#ctx0" brushRef="#br0" timeOffset="66074.19">23291 8871 2192 0,'2'-11'0'15,"0"4"0"-15,3-1 0 0,2 7 0 0,0 0 0 0,5 1 0 0,1 7 385 0,2 14-180 0,2 6-85 0,2 5 190 16,-1 6-138-16,-1 4-68 0,-1 4-26 16,-9-1 250-16,0 1-291 15,-6 4-37-15,-1-3 0 0,-10 2 0 0,-11 6 0 0,-5-11 0 0,-7-8-17 16,-6-1-129-16,0-7 91 0,-2-7-677 0,-3 2 335 15,8-19 201-15,3-4-15 16,4-4-226-16,7-20 200 0,6-11 101 0</inkml:trace>
  <inkml:trace contextRef="#ctx0" brushRef="#br0" timeOffset="66322.52">23488 8594 2114 0,'29'-22'0'0,"7"3"0"0,-6 11 0 0,1 3 0 0,-4 3 0 0,0 2 0 0,-3 0 354 0,1 9-151 31,-7 4-88-31,-4 1 257 0,-3 4-168 0,-6 3-84 0,-4 2-166 0,-1 2 49 16,-9-1-8-16,-8-2 40 0,-7 0-187 0,2-1 94 0,-2-1 55 0,0-5 14 15,0-6-2-15,2-1 0 16,4-1 26-16,1-2 203 0,2-1-94 16,7-4-98-16,2 0-1 0,3 0 93 0,3 0-138 0,0 0 0 15,5 0 0-15,11 0 0 0,6 0 0 0,2 0 0 16,7 0 0-16,3 0 0 0,5 0 0 0,-3 0 0 15,0-2 0-15,3 1-44 16,-4 0-11-16,-2-2-798 0,-2 3 411 0</inkml:trace>
  <inkml:trace contextRef="#ctx0" brushRef="#br0" timeOffset="67339.57">25765 8913 1484 0,'0'-7'0'0,"0"-1"0"0,0 1 0 0,0 2 0 0,0-2 0 0,0-1 0 0,-1-3 174 0,1 1-73 0,0-2-33 0,0 0 97 15,0-5-65 1,0 2-32-16,0-6 10 0,1 2-67 0,2-1 0 0,1-3 25 0,-3 0 0 16,1-1-43-16,0-4 52 0,-2 0-9 0,0 3-13 15,0-1 13-15,-8 2 0 0,0 1 70 0,-6-1-25 16,1 11-10-16,-2 1-35 0,-1 4 122 0,-1 8-60 15,1 0-32-15,-3 0 10 0,7 12 89 16,-2 9-65-16,4 9-32 0,3 5 1 16,1 8 41-16,0 8-28 0,6 0-9 0,0 7-2 0,0 4-71 0,0 7 0 31,2 0 0-31,6 16 0 0,-1-10 0 0,2 4 0 0,-2 1 0 0,-4-2 0 16,4-1 0-16,-4 7 0 0,-1-21 0 0,-2-5 0 15,0-8 0-15,-5-2 0 16,-5-10-9-16,-3 7-86 0,-1-19-3 0,0-7-150 0,-5-4 110 0,3-7 34 15,-4-5-298 1,0-3 174-16,3 0 101 0,-1-14 45 0,2-5-529 0,0-3 287 16,2-7 145-16,-5-6 62 0</inkml:trace>
  <inkml:trace contextRef="#ctx0" brushRef="#br0" timeOffset="67493.16">25205 9235 1309 0,'-16'-14'0'0,"1"4"0"0,8 5 0 0,1-1 0 0,6 4 0 0,0 1 747 0,6-2-355 0,16 2-178 0,6-1-89 15,8 1 496-15,8-3-297 16,2 2-144-16,7-3-161 0,-1 0-19 16,1 0 0-16,9 2 0 0,-10-1 0 0,0 0 0 15,-7 3 0-15,-4 0-786 0,-2 0 406 0,-3 1 218 0,-10 0 94 16,-7 0-928-16</inkml:trace>
  <inkml:trace contextRef="#ctx0" brushRef="#br0" timeOffset="67699.61">26150 8889 2268 0,'0'-3'0'0,"-7"3"0"0,-1 0 0 0,0 0 0 0,-7 7 0 0,2 10 0 0,-4 8 317 16,-1 8-141-16,-2 6-69 0,2 10 730 0,2 4-611 16,-1 7-226-16,11-4 0 0,4-6 0 0,2-1 0 15,2-5 0-15,8 2 0 0,8-17 0 0,0-4 0 16,1-5 0-16,0-4-86 0,0-5-198 15,1-3 169-15,-5-8-389 0,0 0 265 0,-1-1-33 16,0-12 123-16,-2-3-673 0</inkml:trace>
  <inkml:trace contextRef="#ctx0" brushRef="#br0" timeOffset="68009.78">26297 9075 2412 0,'-11'0'0'0,"5"0"0"0,-6 0 0 0,5 3 0 0,1 6 0 0,0 6 0 0,2 6 0 0,0 1 0 0,2 7 0 0,2 0 307 0,0 1-136 0,2 5-68 0,4-5 53 16,5-1-60-16,-1 1-22 0,3-7-170 16,0-4 65-16,0-9 34 0,2-3-1 15,0-4-99-15,1-3 75 0,-1 0 24 0,0-14 0 16,1-4-222-16,-3-5 87 0,1-2 77 0,-1-4-232 16,-1 0 133-16,-2-5 44 0,-1 2 38 0,-2-1 61 15,-1 1-23-15,1-1-10 0,-6 13 328 0,1-1-159 16,-2 8-80-16,0 3-37 15,0 6 562-15,-6 1-249 0,-6 3-152 0,5 14-37 0,0 8 70 0,3 2-82 16,0 4-108-16,4 2-11 16,0-1 0-16,0 3 0 0,5-1 0 0,5-1 0 15,2 0 0-15,3-3 0 0,1-2-593 0,0-5 279 16,2-1 173-16,0-6 13 16,4 0-730-16,-6-6 416 0,2-7 203 0</inkml:trace>
  <inkml:trace contextRef="#ctx0" brushRef="#br0" timeOffset="68226.2">26780 8921 1190 0,'2'-20'0'0,"1"5"0"0,4 3 0 0,-2 9 0 0,2 0 0 0,0 3 0 0,3 6 347 0,0 18-155 16,0 3-79-16,3 5 385 0,0 8-223 16,-3-2-124-16,0 3 190 0,-2 2-152 0,-4 0-77 0,-1 1-38 15,0 6 36-15,-3-8-42 16,0 3 1-16,-11 0-33 0,-6-2-190 15,-4 2 96-15,-5 1 55 0,-3-11-231 47,2-7 135-47,-2-5 67 0,2-5 34 0,2-5-830 0,-1-4 360 0,10-9 221 0</inkml:trace>
  <inkml:trace contextRef="#ctx0" brushRef="#br0" timeOffset="68340.39">26986 9097 1350 0,'20'-14'0'0,"0"6"0"0,6 0 0 0,3 2 0 0,1 1-1 0,-1 2 677 0,-1 1-322 15,5 2-161-15,-2 0-80 0,-1 0-383 16,7 0 162-16,-7 0 66 0,-4 0-1097 16</inkml:trace>
  <inkml:trace contextRef="#ctx0" brushRef="#br0" timeOffset="68491.57">27146 9315 2477 0,'-1'0'0'0,"-6"0"0"0,0 0 0 0,4 0 0 0,2 0 0 0,1 0 0 0,0 1 481 16,8 2-223-16,5 0-103 0,7 2 378 0,5-3-506 0,0 3-27 0,2 1 0 31,-1 0-146-31,2 1-119 0,-4 0 146 0,0 1-1219 0,-2-1 651 0,-3 3 326 16</inkml:trace>
  <inkml:trace contextRef="#ctx0" brushRef="#br0" timeOffset="68979.95">27847 8862 1505 0,'-15'-5'0'0,"-2"2"0"0,-1 3 0 0,-1 3 0 0,-2 14 0 0,-3 10 266 0,3 11-120 0,1 4-55 15,2 12 250-15,6 8-153 0,6-1-76 0,6 8-30 16,1-15 354-16,16-1-201 15,7-5-100-15,7-4-67 0,3-9 0 0,6 2-24 16,-3-16-8-16,-1-5-669 0,1-7 334 16,-3-3 168-16,-3-6-741 0,2 0 388 0</inkml:trace>
  <inkml:trace contextRef="#ctx0" brushRef="#br0" timeOffset="69131.53">28086 8997 1212 0,'-5'-11'0'0,"0"3"0"0,1 1 0 16,2 4 0-16,-1 1 0 0,3 2 324 0,0 10-144 0,0 7-73 0,2 9 503 16,7 1-279-16,-3 5-152 0,0 4-71 0,0-1 115 15,-1 2-94-15,-1-1-46 0,1 6-463 0,-1-6 203 16,1 0 106-16,-2-1 53 0,-1-4-852 0,5-4 437 16</inkml:trace>
  <inkml:trace contextRef="#ctx0" brushRef="#br0" timeOffset="69307.07">28176 9206 1887 0,'0'-13'0'0,"0"6"0"0,0-2 0 0,2 1 0 0,1 3 0 0,7-1 0 0,1 3 235 16,6-2-104-16,3 4 390 0,7 1-242 0,3 0-122 16,3 0-61-16,4 0-188 0,0 0 59 0,-1 1 34 0,-1 5 1 15,0-2-565-15,-5 3 299 16,-1 0 159-16,-9-1 65 0,-8 0-719 0,-5-1 375 0,-6-2 111 0,-1 0-109 15</inkml:trace>
  <inkml:trace contextRef="#ctx0" brushRef="#br0" timeOffset="69470.64">28400 8993 2048 0,'-10'-12'0'0,"0"4"0"0,3 1 0 0,3 2 0 0,1 5 0 0,3 0 0 0,0 10 0 0,0 11 231 0,5 1-98 0,0 9-40 0,2 0 354 0,0 7-205 16,-4-2-104-1,4 5-51-15,-5 0-86 0,1 8 10 16,0-8 24-16,-1 2 1 0,-1-1-596 0,1-4 297 16,3-2 150-16,-2 1-725 0,2-15 348 0,1-6 241 0</inkml:trace>
  <inkml:trace contextRef="#ctx0" brushRef="#br0" timeOffset="69802.75">28771 9028 1664 0,'-11'4'0'0,"-1"6"0"0,3 4 0 0,1 3 0 0,2 7 0 0,0 4 0 0,5 4 702 0,1 5-328 0,0 1-176 16,2-5-82-16,12 2 95 0,1-1-88 15,4-7-45-15,3-1-273 0,0-9 110 0,0-7 60 16,1-8-350-16,1-2 210 16,-1 0 100-16,0-7 59 0,-3-10-124 0,-4-7 83 0,-2-5-26 0,-3 0 44 31,1-3-237-31,1-5 106 0,-5 2 66 0,-3-2 30 0,5-4 75 0,-4 6-23 15,0-5-8-15,-1 11 210 0,-2 3-112 0,-1 9-58 16,-2 4 570-16,0 6-296 0,0 2-109 0,0 5-39 16,-10 13 115-16,3 11-112 0,-2 10-57 0,1 2-28 15,3 9 132-15,2-3-196 0,1 1 0 0,2-1 0 16,0 2 0-16,0-1 0 0,7 3 0 0,4-10 0 16,1-3-144-16,4-3 62 15,-1-8 58-15,2-3-906 0,3-5 448 0,-1-13 196 0,-3-1-639 0,-2-3 444 16</inkml:trace>
  <inkml:trace contextRef="#ctx0" brushRef="#br0" timeOffset="69990.78">29335 8973 1564 0,'6'-9'0'0,"-1"5"0"0,-1 0 0 0,5 2 0 0,-1 2 0 0,1 0 0 0,2 15 0 0,-2 8 499 0,3 0-232 15,1 11-107-15,-2 2 284 0,-2 4-204 0,-3 2-102 16,-5 5 168-16,-1 0-135 0,0 8-59 0,-12-6-82 15,-8 1-30-15,-7-4 0 0,-2-4 0 0,-3 2 0 16,-2-16-243-16,4-5 82 16,-3-9 99-16,2-7 49 0,6-7-352 0,-2 0 165 15,15-19 108-15,7-12-852 0,5-6 455 0,0-7 226 16</inkml:trace>
  <inkml:trace contextRef="#ctx0" brushRef="#br0" timeOffset="70241.52">29607 8754 1808 0,'21'-18'0'0,"4"4"0"0,2 5 0 0,4 3 0 0,1 1 0 0,-5 2 0 0,-4 3 0 0,0 0 79 0,0 8 0 0,-5 4-44 0,-2 1 10 0,-5 1 485 15,-6 1-248-15,-4 4-122 0,-1 3-63 16,-8-3-125-16,-7 4 41 16,-7-5-9-16,-3-1-134 0,0-3 84 0,0-1 40 0,-2-1 95 0,-2-2-18 15,9-6-19-15,3 0-19 0,2-1 336 0,4-3-173 16,2 0-81-16,2 0-44 15,7 0-58-15,0 0-13 0,2 0 0 0,17-4 0 0,3-3 0 16,7 0 0-16,2-1 0 0,3 1 0 16,3 2 0-16,2-1 0 15,0 2-89-15,2 4-175 0,-5 0 126 0,-1 0 83 0,0 0-1166 0,-5 7 592 16</inkml:trace>
  <inkml:trace contextRef="#ctx0" brushRef="#br0" timeOffset="70397.62">30001 9190 2734 0,'-3'4'0'0,"-1"2"0"0,3-3 0 0,1 0 0 0,0-1 0 0,0-2 0 0,6 0 0 0,10 0 0 0,3 0 402 0,4 0-184 16,2-2-206-16,4-4 22 0,0 0 1 0,1 1 0 16,3 0-811-16,-3 0 405 0,4-2 211 0,-10 1 94 15</inkml:trace>
  <inkml:trace contextRef="#ctx0" brushRef="#br0" timeOffset="70715.77">30503 8987 2039 0,'14'-9'0'0,"1"-1"0"0,4 3 0 0,3 2 0 0,5 0 0 0,2 4 0 0,-1 1 0 0,6 1 614 0,-1 12-289 0,-5 4-146 0,4 6-10 16,-10 1-71-16,-8 6-32 0,-7 3 0 0,-6 1-147 0,-1 5 67 31,-20 0 19-31,-14-4 1 31,-8 2-249-31,-2 0 139 0,-5-4 69 0,-1 3-47 0,6-12 54 0,3-1 31 0,5-6-46 0,6-5 353 0,3 0-186 0,1 1-62 0,17-10 405 0,2-3-439 0,7 0-28 0,0 0 0 0,13 0 0 0,9-3 0 16,8-1 0-16,4-2 0 0,7 2 0 0,1-1 0 16,3-1 0-16,8 1 0 0,-6 0 0 15,4 3 0-15,0-3 0 0,-3 5 0 0,-1 0 0 0,4 0 0 16,-11 0-387-16,-2 0-50 31,1 3 200-15,-2 6 102-16,4-1-399 0,7 3 240 0,-8-3 135 0,-1-1 62 0</inkml:trace>
  <inkml:trace contextRef="#ctx0" brushRef="#br0" timeOffset="70840.42">31690 9639 1953 0,'-4'0'0'0,"1"0"0"0,3 0 0 0,-1 0 0 0,1 0 0 0,0 0 0 0,0 0 0 0,0 0 816 0,0-3-390 0,0 0-197 0,0-4-882 0,-2 3 323 16</inkml:trace>
  <inkml:trace contextRef="#ctx0" brushRef="#br0" timeOffset="73558.12">20496 10193 1081 0,'0'-26'0'0,"-2"6"0"0,2 2 0 0,0-1 0 0,0-2 0 0,0 0 0 0,0-7 371 0,0 4-172 16,2 1-81-16,-2 1 142 0,3-1-111 0,-1 2-57 15,-2-3 40-15,0 7-52 0,0 2 0 0,0 2-43 16,0 2 154-16,-5 5-76 16,-1 0-31-16,-1 6-8 0,-2 0 106 0,0 0-73 0,-1 12-36 0,-4 9 98 15,2 6-73-15,-1 8-30 16,1 6 0-16,1 4 29 0,-2 8-97 0,4 5 0 15,4-7 0-15,1 3 0 0,2-1 0 0,0 4 0 16,2-1 0-16,0 11 0 16,0-8 0-16,4 2 0 0,4 1 0 0,-2-3 0 0,-1-1 0 0,0 7 0 15,-3-17 0-15,-2-4 0 16,0-3 0-16,0-2 0 0,-12-5 0 0,1 3 0 0,-4-15 0 0,-1-6-90 16,-1-5-4-16,-2-7 12 15,-1-4-157-15,-2 0 91 0,5-3 61 0,0-14 25 0,1-2-520 16,2-7 273-16,1-7 136 0,1-7-582 15</inkml:trace>
  <inkml:trace contextRef="#ctx0" brushRef="#br0" timeOffset="73692.27">20017 10464 1232 0,'-14'-13'0'0,"3"2"0"16,1 3 0-16,3 4 0 0,3 0 0 0,2-2 0 0,2 3 757 0,8 2-356 0,13-2-181 0,9-2 369 15,6 0-277-15,6 4-128 0,3-3-198 16,1 2 25-16,3 1 1 0,3-2 24 0,0 3-792 0,5 0 405 15,-9 0 190-15,-2 4 99 16,-3 3-444-16</inkml:trace>
  <inkml:trace contextRef="#ctx0" brushRef="#br0" timeOffset="73871.78">20757 10151 2462 0,'-8'-2'0'0,"-2"2"0"0,-2 0 0 0,-1 3 0 0,-3 15 0 0,3 6 0 0,-4 11 0 0,4 6 471 0,0 7-217 0,5 6-108 0,2 4 348 16,6-5-390-16,0-2-104 0,13-8 0 16,7-3 0-16,4-6-101 0,5-1 52 0,-1-11-368 15,0-10 227 1,0 0 114-16,0-9 56 0</inkml:trace>
  <inkml:trace contextRef="#ctx0" brushRef="#br0" timeOffset="74044.33">20995 10118 2360 0,'-7'-7'0'0,"4"2"0"16,0-2 0-16,3 1 0 0,0 2 0 0,6 2 0 0,14 1 0 0,4 1 0 0,7 0 567 0,5 0-256 0,1 0-142 0,7 0-337 0,0 0 102 16,5 3 51-16,-2 1 26 0,4-1-272 15,-13 0 145-15,-4 1 75 0,-6 1-625 0,-8 0 351 0,-8 0 175 0,-3 0 98 16,-9 0-709-16</inkml:trace>
  <inkml:trace contextRef="#ctx0" brushRef="#br0" timeOffset="74339.55">21176 10106 667 0,'-24'-3'0'0,"-1"1"0"0,5 2 0 16,2 0 0-16,-2 2 0 0,11 8 489 0,0 5-227 15,6 1-112-15,3 7-57 0,0 7 342 0,0 7-190 0,1-1-108 0,7 5 240 0,-2 8-169 0,0 1-87 0,-1 1-42 0,-2 7 58 0,-1-8-55 0,-2-5-22 0,0-4-53 0,0-2 29 0,-3-6 1 0,-5-2 8 47,1-14-125-47,3-8 58 0,-4-4 29 0,2-5 0 0,-1 0-149 0,0-5 99 0,-2-12 26 0,1-6-212 16,0-3 90-16,-1-3 67 16,-1 0-8-16,-1-7-35 0,0 6 31 0,-1 1 23 0,-2 6 50 0,0 0 0 0,-2 4-35 0,1 9 10 0,-1 3 286 0,-3 7-139 15,2 0-60-15,-2 7-37 0,-1 10 319 0,3 4-162 47,3 6-49-47,3 0-159 0,1 5 29 0,3-3 44 0,2 2 10 0,5-5-658 0,0-5 312 0,7-6 155 0,10-4-390 0,3-5 254 16,1-6 91-16</inkml:trace>
  <inkml:trace contextRef="#ctx0" brushRef="#br0" timeOffset="74530.55">21091 10401 1319 0,'13'-15'0'0,"0"1"0"0,2 5 0 0,6-2 0 0,-2 7 0 0,3 4 439 0,3 0-202 0,-2 1-100 15,2 13-50-15,0 3 316 0,-6 3-187 16,-2 2-91-16,-6 5 44 0,-2 0-67 0,-4 0-33 16,-2 4-101-16,-3-6 30 0,0-2 0 0,-15 1 38 15,-3-1-93 1,-3-5 46-16,-5 3 33 0,0-10-9 0,-4-1-101 0,-1-4 62 16,2-3 31-16,2-3-43 0,-1 0-525 0,12 0 226 15,3-5 151-15,6-11-457 0,7-1 303 0</inkml:trace>
  <inkml:trace contextRef="#ctx0" brushRef="#br0" timeOffset="74716.67">21426 10321 1424 0,'5'-6'0'0,"-1"5"0"0,-3-3 0 0,2 3 0 0,-3 1 0 0,0 0 0 0,0 6 0 0,-12 7 948 0,0 6-457 0,0 3-226 0,1 2 465 0,-3 3-657 16,9 2-73-16,0 2 0 0,5 0 0 0,0 2 0 15,0 0 0-15,10 1 0 16,8-3 0-16,3-5 0 0,5-5 0 0,2 0 0 15,4-9 0-15,5-1 0 0,-6-11 0 0,1 0-891 16,-4 0 367-16,-2-8 183 16</inkml:trace>
  <inkml:trace contextRef="#ctx0" brushRef="#br0" timeOffset="74846.32">21703 10432 1347 0,'-4'-7'0'0,"-3"0"0"0,6 3 0 0,1 1 0 0,0-1 667 0,0 3-315 0,4-1-158 15,9-1-70 1,3 3 120-16,3 0-105 0,1 0-53 0,4 0-250 0,1 5 109 0,-3 0 39 16,1 2-837-16,2-3 429 0</inkml:trace>
  <inkml:trace contextRef="#ctx0" brushRef="#br0" timeOffset="75016.87">22082 10280 1641 0,'-6'-7'0'0,"1"-1"0"0,0 4 0 0,2 1 0 0,2 1 0 0,1 2 0 0,0 0 1001 0,0 7-483 16,7 4-231-16,5 4-130 0,5 2 170 0,1 1-327 0,1 0 0 0,3 0 0 15,1 3 0-15,-4-2 0 0,1-1 0 16,0-1-28-16,-2 0-244 0,0-2 154 0,0 1-862 0,-3-6 504 16,-2-1 107-16</inkml:trace>
  <inkml:trace contextRef="#ctx0" brushRef="#br0" timeOffset="75207.36">22436 10149 1434 0,'0'-9'0'0,"0"4"0"0,-3-2 0 0,1 2 0 0,-1 5 0 0,0 0 0 0,-2 8 779 0,-2 15-372 16,2 9-185-16,-3 8 529 0,-2 10-413 16,0 7-338-16,-3 8 0 0,-2 10 0 0,-4 11 0 15,-5 10 0-15,1-8 0 0,-3-2 0 16,5-1 0-16,1-9 0 15,4 2 0-15,3 2 0 0,6-27 0 0,1-10 0 0,-2-8-595 0,2-10 209 16,1-8 69-16,2-6-677 16,2-11 483-16</inkml:trace>
  <inkml:trace contextRef="#ctx0" brushRef="#br0" timeOffset="75432.75">22662 10118 2904 0,'9'-12'0'0,"1"5"0"0,5 4 0 0,-3 3 0 0,4 0 0 0,-2 15 0 0,3 9 0 0,0 5 0 0,-1 1 420 0,-4 11-193 16,-2 1-95-16,-4 5 116 0,-4 3-248 0,-2 11 0 16,0-6 0-16,-14 1 0 0,-7 0 0 0,-6-4 0 0,-2 6 0 0,-1-16 0 15,1-7 0-15,1-5 0 16,3-10 0-16,3-9-173 15,5-1 104-15,5-10-1016 0,7-4 524 0</inkml:trace>
  <inkml:trace contextRef="#ctx0" brushRef="#br0" timeOffset="75574.38">23056 10411 1766 0,'11'-7'0'0,"5"3"0"0,2 0 0 0,2-2 0 0,7 2 232 0,-5 1-102 0,4 1-48 15,1-2-23-15,1 3 399 0,-3-1-211 16,6 2-97-16,-11 0-833 0</inkml:trace>
  <inkml:trace contextRef="#ctx0" brushRef="#br0" timeOffset="75739.92">23040 10689 2922 0,'-6'0'0'0,"-1"0"0"0,6 4 0 0,1-2 0 0,0 3 0 0,0-2 0 0,11 3 0 0,9-3 717 0,6 0-425 0,3 0-292 0,7 1 0 16,1-2 0-16,2-1 0 0,-1-1 0 0,2 0 0 15,-3 0-142-15,-3 0 82 16,-5 0 47-16</inkml:trace>
  <inkml:trace contextRef="#ctx0" brushRef="#br0" timeOffset="77030.39">23933 10306 1222 0,'-4'-9'0'0,"-3"2"0"0,-1 5 0 0,-2-1 0 0,0 1 0 0,-1 2 271 0,-2 7-122 0,1 12-57 0,0 7 484 0,-3 8-269 0,5 7-136 0,-1 6-58 31,5-1 334-31,3 5-206 0,3 1-102 0,0 2-51 0,3-4 27 0,12 4-115 0,4-13 0 0,3-6 0 0,4-2 0 16,1-5 0-16,1-3 0 0,3 2-134 16,-5-13 37-16,-3-1 67 0,-1-4-743 0,-1-6 388 0,-3-3 95 15,5 0 122-15,-11-9-641 0</inkml:trace>
  <inkml:trace contextRef="#ctx0" brushRef="#br0" timeOffset="77219.88">24318 10285 2090 0,'-2'-9'0'15,"-3"3"0"-15,3 1 0 0,-2 5 0 0,1 0 0 0,-3 11 0 0,1 10 423 0,1 10-193 0,-1 10-88 0,2 1 442 0,-1 6-273 0,1 3-160 16,-1 3-151-16,1 2 0 0,2 6 0 15,1-14 0-15,0 2 0 0,0-8 0 0,0-6 0 0,1-4 0 16,5-1-519-16,0-16 177 0,1-5 189 0,0-7-920 16,3-3 488-16</inkml:trace>
  <inkml:trace contextRef="#ctx0" brushRef="#br0" timeOffset="77362.49">24382 10606 1697 0,'0'-18'0'0,"-2"7"-1"0,2 2 0 0,0 0 0 0,0 3 0 0,5 0 0 0,12 2 0 0,3 3 672 15,5-2-318-15,8 3-160 0,4 0 105 0,4 0-132 16,7 0-56-16,-4 0-42 16,-1 0-142-16,3 0 55 0,-6 0 28 0,-1 0-1 15,0 0-612-15,-13 3 316 0,-7-2 161 0,-3 2-769 0,-11-2 439 16</inkml:trace>
  <inkml:trace contextRef="#ctx0" brushRef="#br0" timeOffset="77530.55">24670 10248 1942 0,'-15'-8'0'0,"-1"0"0"0,7 5 0 0,-2 3 0 0,6 0 0 0,2 10 0 0,0 7 0 0,1 9 366 0,2 3-169 15,0 8-81-15,0 4 250 0,0 5-165 0,0 2-83 16,2 12-31-16,-1-9-87 0,1 2 36 0,-1-2 0 16,1-5-394-16,0-1 196 15,1-2 109-15,3-14 40 0,0-3-602 0,5-8 326 0</inkml:trace>
  <inkml:trace contextRef="#ctx0" brushRef="#br0" timeOffset="77703.86">25020 10193 1787 0,'11'-12'0'0,"0"4"0"0,4-1 0 0,3 3 0 0,5-1 0 0,9 0 0 0,-1 3 696 0,5 4-331 0,3-3-164 0,4 1 40 0,1 2-102 0,6-2-44 0,-8 2-33 0,-2 0-260 15,-2 0 118-15,-4 0 57 0,0 0-707 0,-12 0 378 16,-7 4 194-16,-7-1 97 0</inkml:trace>
  <inkml:trace contextRef="#ctx0" brushRef="#br0" timeOffset="78025.99">25122 10188 1309 0,'-8'6'0'0,"4"8"0"0,-1 4 0 0,2 9 0 0,0 3 0 0,2 12 195 0,1 2-84 16,0 5-38-16,0 9 514 16,0-3-276-16,0 4-137 0,1 4-29 0,-1-15-59 31,0 2-25-31,0-5-1 0,-1-5-216 0,-3-5 96 0,-5 1 57 0,1-17 14 0,3-6-179 0,-3-9 102 0,1-1 50 0,-1-3-77 16,-1-3 31-1,0-12 37-15,-2-5-60 0,2-5 30 0,-2-2-28 0,-1 0 25 16,-1-6 70-16,-1 5-19 15,2 2 6-15,-2 2-30 0,2 4 157 0,-1 4-71 0,-2-1-21 0,3 7-21 16,0 6 340-16,3 4-167 16,-3 0-63-16,2 3 89 0,-2 11-79 0,7 7-53 15,0-1-58-15,-2 4 14 0,6 3-1 0,-2 2 10 16,3-4-336 0,0-3 164-16,1 0 81 0,6-3 41 15,6-6-785-15,2-4 384 0,4-7 139 0</inkml:trace>
  <inkml:trace contextRef="#ctx0" brushRef="#br0" timeOffset="78203.03">25210 10503 2174 0,'22'-22'0'16,"-1"6"0"-16,8 2 0 0,-7 7 0 0,-1 3 0 0,1 4 0 0,1 0 0 0,-3 12 0 0,3 6 0 0,-7 5 249 0,-5 6-107 0,-2 2-53 0,-3 1 175 0,-6 3-113 0,0 5-49 16,-4-6-44-16,-10 2 0 0,-6-2-23 15,-3-2 1-15,-4-1-48 0,-2 0 33 31,0-7-9-15,2-9 23-16,-2-1-127 0,4-6 63 0,2-4 33 0,-1-3-517 0,9-1 260 0,2-1 78 0,6-13-620 0,5-2 379 0,2-5 191 0</inkml:trace>
  <inkml:trace contextRef="#ctx0" brushRef="#br0" timeOffset="78396.5">25630 10444 1846 0,'0'-4'0'0,"0"3"0"0,0-1 0 0,-5 2 0 0,-4 0 0 0,1 3 0 0,-7 12 649 0,1 6-311 0,0 3-151 0,-1 7-76 16,2 3 573-16,5 4-568 0,0 6-116 0,8-2 0 16,0-1 0-16,4-4 0 0,10-3 0 15,4-4 0-15,6-1 0 0,-1-12 0 16,0-6-308-16,1-5-76 0,-1-3 210 0,1-3 105 0,0 0-531 16,-4-7 216-16,-3-6 174 0</inkml:trace>
  <inkml:trace contextRef="#ctx0" brushRef="#br0" timeOffset="78527.16">25853 10547 2095 0,'-6'-10'0'0,"3"2"0"0,3 1 0 0,0 3 0 0,0-4 0 0,2 5 0 0,9 1 400 0,5 0-183 16,4 1 67-16,2-1-125 0,3 0-54 0,2 2-40 0,1 0-694 0,0 0 332 15,1 0 165-15,-1 0 84 0</inkml:trace>
  <inkml:trace contextRef="#ctx0" brushRef="#br0" timeOffset="78720.64">26291 10314 2320 0,'-6'-3'0'0,"2"2"0"0,1 0 0 0,0 1 0 0,-1 0 0 0,4 2 0 0,0 11 0 0,0 2 511 15,7 3-237-15,3 5 171 0,4 1-195 0,4 1-119 0,2 0-131 16,0-1-289-16,3 1 115 15,0-2 105-15,2 2 61 0,-5-7-832 0,0-5 427 0,-1 2 213 0,-3-6 108 32,-1-1-731-32</inkml:trace>
  <inkml:trace contextRef="#ctx0" brushRef="#br0" timeOffset="78859.28">26658 10265 2002 0,'0'-12'0'0,"0"3"0"0,-1 4 0 0,-5 2 0 0,-2 3 0 0,-6 12 0 0,-1 17 0 0,-5 12 272 0,-2 13-119 0,-1 9 648 0,-3 12-374 15,1-6-200-15,2 7-178 0,-1 4-49 0,2 2 0 16,0-2 0-16,1 2 0 0,6-23 0 0,0-3 0 16,0-8 0-16,2-5-422 0,-3 2 12 0,3-20 218 15,-2-2 114-15,2-9-1144 0</inkml:trace>
  <inkml:trace contextRef="#ctx0" brushRef="#br0" timeOffset="79072.7">26703 10377 1386 0,'16'-3'0'0,"4"3"0"0,4 0 0 0,1 0 0 0,-2 15 0 0,0 3 651 0,-1 5-307 16,-1 7-155-16,-1 3 454 0,-1 8-295 0,-9-3-161 0,-6 4-76 16,-4 4-39-16,0-5-72 0,-11 2 0 15,-9 2 0-15,-2-15 0 0,-2-1 0 0,-5-6 0 16,0-7 0-16,0-4-74 15,-1 0 60-15,4-12 20 0,5 0-731 0,3-2 378 0,2-10 46 0,5-7 143 16,-2-8-722-16</inkml:trace>
  <inkml:trace contextRef="#ctx0" brushRef="#br0" timeOffset="79303.53">27101 10064 2804 0,'20'-17'0'15,"4"6"0"-15,-2 3 0 0,1 1 0 0,-3 5 0 0,0-1 0 0,-8 3 0 0,1 7 371 0,-6 7-167 0,-1 6-85 0,-5 4 61 16,-1 3-64-16,0 0-45 16,-12 2-5-16,-5 0-66 0,0-4 0 15,0 1 0-15,-2 0 0 0,5-2 0 0,-1-9 0 0,3 0 0 0,3-4 0 0,1-3 0 0,3 2 0 16,5-6 0-16,0-1 0 16,2-3 0-16,13 0 0 0,9 0 0 0,1-5 0 15,7-7 0-15,1-3 0 0,3 2 0 0,-2-2 0 16,-2 0 0-16,5 3 0 0,-12 4-81 0,1 1-28 15</inkml:trace>
  <inkml:trace contextRef="#ctx0" brushRef="#br0" timeOffset="79889.59">27569 10679 1469 0,'-13'0'0'0,"2"-2"0"0,3 1 0 0,1-1 0 0,5 2 0 0,2 0 829 0,0 0-388 0,0 0-207 0,17-2 485 16,9 1-480-16,9-5-239 16,3 2 0-16,5-4 0 0,-1-1 0 0,0 3 0 0,-1-3 0 15,-4 3 0-15,2-3 0 0,0 4 0 0,-11-1-101 0,1 2-193 16,-5-1 165-16,-7 3 83 16,-2-2-1064-16,-3 1 527 0</inkml:trace>
  <inkml:trace contextRef="#ctx0" brushRef="#br0" timeOffset="80187.78">28114 10380 1295 0,'1'-11'0'0,"3"2"0"0,0 2 0 0,5-3 0 0,2 2 0 0,6 1 685 16,2 3-325-16,5 2-162 0,5 2 175 0,1 0-169 16,6 3-75-16,-2 12-51 0,-1 2 311 0,-3 7-176 15,-1 2-206-15,-6 4-7 16,-1 5 0-16,-11-2 0 0,-6 4 0 0,-5 0 0 0,0 4 0 0,-18 0 0 15,-8 7 0-15,-9-10 0 0,-5-1 0 0,-2-2 0 16,-1-5 0-16,0-4 0 0,-2 1 0 16,11-10 0-16,1-1 0 0,10-5 0 15,4-4 0-15,10-5 0 0,0 3 0 0,9-5 0 16,3 0 0-16,16 0 0 0,8 0 0 0,8 0 0 16,8 0 0-16,2 0 0 0,7 0 0 15,2 0 0-15,4 0 0 0,2-3 0 31,10-1 0-31,-8-3 0 0,-2 1 0 0,-4 2 0 0,-5 0 0 0,-2 3 0 0,2-1-452 0,-20 1-65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42:22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6092 8307 1852 0,'0'-3'0'0,"0"2"0"0,0-1 0 0,-1 0 0 0,-2-1 0 0,3 2 0 0,-3-1 0 0,2-1 0 0,1 3 0 0,-1-2 229 0,1 2-86 0,0 0 71 0,0 0-88 15,0 0-45-15,0 0 1 16,5 0 24-16,3 0-25 0,1 0-10 0,4 0-33 0,0 0 86 0,2 0-43 16,2 0 0-16,3 0-33 15,-3 0 17-15,2 0 0 0,1 0-28 0,0 0 42 16,2 0 0-16,4 0-31 0,-1 0 88 0,-2 0-71 15,1 0-65 1,2 0 0-16,1 0 0 0,4 0 0 0,-4 0 0 0,1-2 0 0,0 2 0 0,4-1 0 16,-2-1 0-16,4 0 0 0,-1 0 0 0,-3 1 0 15,3 0 0-15,3 1 0 0,0-3 0 0,8 3 0 16,-5 0 0-16,2 0 0 0,2 0 0 0,3 0 0 16,0 0 0-16,9 0 0 0,-7 0 0 0,-1 0 0 15,5 0 0-15,2 0 0 0,-1-2 0 0,10 2 0 16,-12-1 0-16,-1-3 0 0,2 0 0 0,-2 2 0 15,0 2 0-15,7 0 0 0,-9 0 0 0,1 0 0 16,2 0 0-16,0 0 0 0,10 4 0 16,-10-2 0-16,-3 3 0 0,4 2 0 15,-1-1 0-15,-1-1 0 0,8 4 0 0,-9-1 0 16,3-1 0-16,0-1 0 0,2 4 0 0,0-2 0 16,9 3 0-16,-15 1 0 15,5 0 0-15,-3-3 0 0,-2-5 0 0,1 0 0 0,3 2 0 0,-8-2 0 16,2-2 0-16,-3-1 0 15,-2 1 0-15,0 0 0 0,2 1 0 0,-10-2 0 16,-3 2 0-16,-3-3 0 0,-2 3 0 0,-2-2 0 0,-1 1 0 0,-7-1 0 31,-3-1 0-31,0 3 0 0,-3-3 0 0,1 1 0 0,2-1 0 0,-6 0 0 16,1 0 0-16,-1 0 0 0,0 0 0 0,-1 0 0 16,1 0 0-16,-2 0 0 0,-1 0 0 15,0 0 0-15,0 0 0 0,-2 0 0 0,4-1 0 0,-4-2 0 47,-1 2 0-47,0-1-98 0,0 2-37 0,-6 0 46 0</inkml:trace>
  <inkml:trace contextRef="#ctx0" brushRef="#br0" timeOffset="10989.84">9885 8229 940 0,'-8'-3'0'16,"-3"0"0"-16,5-1 0 0,0 4 0 0,3-1 0 0,-3 1 0 0,3 0 0 0,0 0 175 0,2 0-73 15,1 0-31-15,0 0 172 0,0 0-102 16,0 0-51-16,0 0-14 0,0 1 136 0,0 4-85 0,1 0-44 0,1-1 225 0,2 2-135 16,2 0-56-16,1-1-43 0,-3-1 221 0</inkml:trace>
  <inkml:trace contextRef="#ctx0" brushRef="#br0" timeOffset="11697.95">9868 8260 3394 0,'6'3'104'0,"2"1"-32"0,0 1 97 0,-1-3-70 0,0 2-30 0,-1-1-45 0,3 1-24 0,-1-1 0 0,3 2 0 0,-2-2 0 0,2 0 0 0,-1 1 0 0,2 1 0 0,2 0 0 0,-2-3 0 0,3 3 0 0,0 0 0 0,0 2 0 0,2-3 0 0,2 3 0 0,0-3 0 0,-3 1 0 0,4 0 0 0,0-1 0 16,0 1 0-16,3-1 0 0,-4-1 0 0,0 2 0 0,0-4 0 0,1 2 0 0,-3-1 0 31,5 0 0-31,-3 2 0 0,0-4 0 0,0 3 0 0,-1 0 0 0,0-2 0 0,2 4 0 16,-5-4 0-16,2 3 0 0,-1-1 0 0,1-2 0 15,-1 2 0-15,4 0 0 0,-3-2 0 0,0 1 0 31,3-2 0-15,-2 1 0-16,3-1 0 0,4 0 0 0,-5 0 0 0,1 0 0 0,1 0 0 0,2 0 0 0,-4 0 0 16,6 0 0-16,-4 0 0 0,1 3 0 0,1-3 0 0,-1 0 0 0,3 0 0 0,5 1 0 31,-3-1 0-31,2 0 0 0,4 0 0 0,-2 0 0 0,5 0 0 0,5 0 0 16,-6 0 0-16,1 0 0 0,3-1 0 0,-2-2 0 15,0 2 0-15,7-1 0 0,-10 1 0 0,4-2 0 47,2 3 0-47,-1-3 0 0,6 2 0 0,-6 1 0 0,1-3 0 0,2 3 0 0,-1 0 0 0,-1 0 0 0,7 0 0 0,-11 0 0 16,1 0 0-16,0 0 0 0,-1 0 0 0,-2 0 0 15,6 0 0-15,-8 0 0 0,1 0 0 0,2 0 0 16,-4 0 0-16,3 0 0 0,4 0 0 0,-8 0 0 0,2 0 0 0,-2 0 0 16,1 0 0-16,2 0 0 15,7 0 0-15,-8 0 0 16,5 0 0-16,1 0 0 0,2 0 0 0,2 0 0 31,8 0 0-31,-7 0 0 0,-1-2 0 0,1 2 0 0,-2 0 0 0,-2 0 0 0,6 0 0 0,-9 0 0 0,0 0 0 16,1 0 0-16,-1 0 0 0,3 0 0 15,6 0 0-15,-5 0 0 0,3 0 0 0,-4 0 0 0,0 0 0 16,2 0 0-16,5 0 0 0,-10 0 0 16,1 0 0-16,-1-2 0 0,1 1 0 0,-2-1 0 31,9 2 0-31,-11 0 0 0,3 0 0 0,2 0 0 0,0 3 0 0,-1 1 0 0,8 0 0 0,-12-1 0 15,1 1 0-15,-1-1 0 0,4 0 0 0,-2-2 0 16,9 0 0-16,-11-1 0 0,2 0 0 0,-2 0 0 31,-1 0 0-31,4 0 0 0,-9 0 0 0,-3 0 0 0,2 0 0 0,-4 0 0 16,0 0 0-16,2 0 0 16,-7 1 0-16,0 1 0 0,-1 1 0 0,0-3 0 0,-1 1 0 0,1-1 0 31,-2 0 0-31,-3 0 0 0,1 0 0 0,-2 0 0 0,0 0 0 0,1 0 0 0,-3 0 0 0,-2 0 0 15,1 0 0-15,-3 0 0 0,1 3 0 0,0-3 0 16,-3 0 0-16,-1 0 0 0,0 0 0 0,-1 0 0 16,-1 0 0-16,0 0 0 0,0 0 0 0,0 0 0 15,0 0 0-15,0 0 0 0,0 0 0 16,0 0 0-16,0 0 0 0,-3-4 0 16,1-2 0-16,-5-2 0 15,-2 0 0-15,-4 0 0 0,-6 3-1487 0</inkml:trace>
  <inkml:trace contextRef="#ctx0" brushRef="#br0" timeOffset="32595.51">12735 6393 1861 0,'-2'0'0'0,"-4"-3"0"0,0-1 0 0,3 0 0 0,-1 1 0 0,4 1 304 16,0 2-133-16,0 0-67 0,2 0 155 0,13 0-111 15,3 0-46-15,6 2-36 0,2 1 256 0,-1-1-141 16,5 0-72-16,-1-2-36 0,5 0-51 0,-6 0 16 16,1 0 0-16,0 0-354 0,-4 0 177 0,0 0 88 15,2 0-569-15,-9 0 283 16,-2 0 176-16,-5 1-6 0,0 4-546 0,-7 3 338 15</inkml:trace>
  <inkml:trace contextRef="#ctx0" brushRef="#br0" timeOffset="32805.99">12662 6805 2411 0,'-18'0'0'0,"0"2"0"0,3 1 0 0,3 0 0 0,1 1 0 0,3-1 0 0,7 0 0 0,1 1 0 0,2-2 855 0,18 3-409 15,8-5-227-15,6 2-219 0,2-2 0 0,5 0 0 0,-1 0 0 16,1 0 0-16,5 0 0 0,-10 0 0 16,2 0 0-16,-1 1 0 0,0 3 0 0,1 1 0 0,3 1 0 15,-9 0 0-15,0-1 0 16,-4 2 0-16,-1-2-738 0,-5 1 280 0,5-2 201 0,-10-1-548 0,-2-3 383 16</inkml:trace>
  <inkml:trace contextRef="#ctx0" brushRef="#br0" timeOffset="33009.44">13337 6309 2693 0,'0'-18'0'0,"0"4"0"0,0 4 0 0,0 2 0 0,7 1 0 0,3 1 0 0,4 3 0 0,1 1 343 0,3 0-152 16,4 0 513-16,2 2-704 0,4 0 0 0,5 0 0 15,0 0 0-15,4 0 0 0,2 0 0 0,0 0 0 16,2 0 0-16,5 0 0 0,-10 0-12 0,-2 0-15 15,-4 0-706-15,-4 0 386 16,-6 0 69-16,-2 2-539 0,-12 3 394 16,-6 1 193-16,0 5 96 0,-14 1-171 0</inkml:trace>
  <inkml:trace contextRef="#ctx0" brushRef="#br0" timeOffset="33187.97">13263 6545 1555 0,'-12'0'0'0,"3"0"0"0,2 0 0 0,2 0 0 0,5 0 0 0,4 0 0 0,15 0 330 0,7 0-146 0,8-4-73 0,7-3 470 0,-1 1-276 16,5-5-133-16,1 2-68 16,0 1 31-16,3-2-49 0,5 1-15 0,-12 0-452 15,-1 3 208-15,-4 1 105 0,-6 1 52 0,-6 4-614 16,0 0 343-16,-15 0 157 0,-6 0-368 0,-2 6 236 16,-2 1 81-16,-8 3 72 15</inkml:trace>
  <inkml:trace contextRef="#ctx0" brushRef="#br0" timeOffset="33325.6">13598 6486 1239 0,'-9'0'0'0,"0"2"0"0,1 3 0 0,0 2 0 0,0 1 0 0,1 4 0 0,-1 6 0 0,1 3 0 0,-1 5 459 0,2 3-210 0,-5 6-97 0,7-2-163 16,0 0 25-16,1-3-1 0,3 0-483 0,0-2 254 0,3 1 136 0,7-12 54 15,7-8-292-15</inkml:trace>
  <inkml:trace contextRef="#ctx0" brushRef="#br0" timeOffset="34003.79">13697 6629 1957 0,'-10'-5'0'0,"2"3"0"0,-1 1 0 0,1 1 0 0,0 0 0 0,-2 8-1 0,1 4 1 0,3 5 391 0,2 4-178 0,0 3-87 0,4 1-45 16,0 4 224-16,0 0-125 0,2-2-76 0,11-3-281 15,5 2 106-15,-2-7 55 16,7-2 26-16,2 0-471 0,-2-11 244 0,0-4 126 15,2-2-458-15,-2 0 214 0,0-4 157 0,3-10 24 16,-4-8-96-16,-1-4 107 16,-1-7 53-16,0-6 26 0,-1-5-236 0,4-10 142 0,-5 1 84 0,2-7 36 15,1-1 38-15,1-1 0 16,2 2 0-16,0-4 0 0,-6 18 0 31,-3 8 0-15,1 9 427-16,-5 7-251 0,-3 10-106 0,2 2-3 0,-7 10 439 0,1 0-221 0,-1 5-124 0,0 10-62 0,1-3 67 0,-3 7-56 15,0 2-41-15,-1-1 153 0,0 8-93 0,0-3-46 0,0 5 10 0,0-2 99 16,0-1-77-16,-1 0-39 0,-1 2 114 0,2 0-77 16,-3 2-29-16,3-2-9 0,0-2-2 0,0-3 0 0,0 3-36 15,0-2 0-15,4 3-36 16,1-6-9-16,3 0 45 0,0-3-411 0,1 2 206 0,-1-4 102 16,1 5-671-16,-2-9 325 0,-3-1 188 0,-4-1 88 15,0-1-221-15,0-3 160 16,-8 1 71-16,-4-5 49 0,-5-3-25 0,-2 0 33 0,0 0 0 0,-3-3 32 15,-4-6 30-15,3-6 9 16,-2 0-39-16,0-4 148 0,1 0-73 16,3 1-38-16,-1-3-9 0,11 4 272 0,5 2-150 15,2 1-8-15,4-3 231 0,0 5-123 16,8-3-68-16,8 4-59 0,8 0-86 0,4 0 37 0,3 0 0 0,2 0 0 16,7 1-174-16,-3-1 83 0,-1 2 45 0,0 0-120 15,-2 1 76-15,3 0 44 0,-4-3-17 16,-7 6-236-16,-3-2 82 0,-6 2 79 15,-6 2 88-15,-5 0 0 0,0 0-33 0,-6 2 9 0,0-1 379 16,-12 2-182-16,-4 0-84 0,-2 0-48 16,-4 3 502-16,1 4-253 0,-2 1-105 0,1 3 76 15,1 0-106 1,-2 0-43-16,6-1-36 0,5-1 127 0,1-2-76 0,2 1-38 0,2-1-77 0,1 2 47 16,6-3-9-16,0 2 0 0,0-4-130 0,11-1 65 31,6-1 33-31,2 0 8 0,4-2-154 0,2 0 89 0,2 0 6 0,-1 0-330 15,-1 0 158 1,2 0 95-16,-4-2 12 0,-1 0-203 0,-5 2 138 0,0 0 70 0,-4 0-614 16,-3 0 333-16</inkml:trace>
  <inkml:trace contextRef="#ctx0" brushRef="#br0" timeOffset="34284.24">14024 6515 1564 0,'-8'2'0'0,"-4"4"0"0,5 0 0 0,2 2 0 0,2 1 0 0,0 4 0 0,1 6 163 0,-1 6-54 16,-1 1 58-16,3 6-65 0,-1 2-34 0,-1 4 1 15,-2 0-74-15,-3 6 8 0,2-10 33 0,-3-5 0 16,1-1 1-16,1-10-1 0,3 5 9 16,3-14-9-16,1-3 200 0,0-3-100 15,0-1-50-15,9-2 218 0,9 0-125 0,4 0-76 16,8 0 203-16,3-5-191 0,4-1-115 0,3-2 0 0,6 1 0 15,-1 2 0-15,0 1 0 0,5 1 0 16,1 2 0-16,-2-3 0 0,7 4 0 0,-12 0 0 16,-4 0-593-16,-1 0 164 0,-6 0 217 0,-5 5-775 15,1-2 467-15,-13 1 246 16,-12-4-202-16</inkml:trace>
  <inkml:trace contextRef="#ctx0" brushRef="#br0" timeOffset="34449.33">14638 6433 2265 0,'0'0'0'0,"0"0"0"0,0 0 0 0,0 0 0 15,0 0 0-15,0 12 0 0,1 2 0 0,2 9 464 0,3 3-214 0,-2 7-98 0,-1 4-62 0,1 5 207 0,-2 3-130 16,1 1-66-16,0 0-454 0,0 4 203 16,-1-12 89-16,1-2-767 0,1-6 431 0,0-5 217 0,0-8 108 15,3-6-823-15</inkml:trace>
  <inkml:trace contextRef="#ctx0" brushRef="#br0" timeOffset="34605.91">14878 6178 2174 0,'0'0'0'0,"0"-4"0"0,1 4 0 0,2 0 0 0,1 0-99 0,3 0 32 0,0 5 0 0,0 7 496 15,1 0-200-15,3 5-97 0,2 0-759 0,0 2 295 16,1-1 149-16,6 1 64 15,-2-5-621-15</inkml:trace>
  <inkml:trace contextRef="#ctx0" brushRef="#br0" timeOffset="34819.33">15277 6217 1106 0,'-8'0'0'0,"-2"0"0"0,0 0 0 0,-3 0 0 0,-7 0 0 0,-2 5 421 0,-8 5-193 0,-7 4-96 0,-5 6-48 0,-6 1 176 15,-10 2-103-15,3 5-65 0,-1-4-28 16,2-2-53-16,10-5 25 0,8-5 0 0,7-3-16 0,19-9 16 15,9 0 0-15,1 0-27 0,3-5 27 16,14-3-1-16,8-4 10 0,6 2 73 0,5 4-42 16,3-1 1-16,5 6-41 0,5-2-36 0,-10 3 13 15,5 0 1-15,-2 0 21 0,0 5-283 0,-3 1 135 16,8 0 71-16,-10 0-235 0,-3 1 122 0,1 0 76 16,-6-3-574-16,-2 1 308 0,1-4 146 15,-17-1 86-15</inkml:trace>
  <inkml:trace contextRef="#ctx0" brushRef="#br0" timeOffset="35013.82">15030 5978 2777 0,'0'14'0'0,"0"-2"0"0,-1 6 0 0,1 6 0 0,0 5 0 0,0 9 0 0,1 9 0 0,4 2 0 0,2 5 410 16,-2 5-188-16,1 1-70 0,-2-2-58 0,-1 5-21 0,0-17-8 15,-1-2-380-15,-2-4 175 0,0-5 88 16,0-1 44-16,0-2-648 0,-5-14 341 0,-2-4 176 0,-4-9 87 16,3-5-796-16,-4-2 407 0,-5-20 193 0</inkml:trace>
  <inkml:trace contextRef="#ctx0" brushRef="#br0" timeOffset="35129.51">14970 6384 1796 0,'-12'-3'0'0,"3"1"0"0,0 2 0 0,1 0 0 0,-3 2 0 0,-3 10 0 0,1 4 0 0,0 3 277 15,-2 2-121-15,2 2-60 0,3 2-170 16,-2 1 65-16,5-4 17 0,3-1 1 0,4-5-616 0,0-2 322 16,3-10 160-16</inkml:trace>
  <inkml:trace contextRef="#ctx0" brushRef="#br0" timeOffset="35256.17">15050 6523 898 0,'8'5'0'0,"0"-4"0"0,4 4 0 0,-1-1 252 0,3 2-108 0,0-1-54 0,3 2-18 31,-1 0 583-31,1 0-310 0,1-2-155 0,-2 2-77 0,2 1-152 0,0-2 46 16,-3 1-8-16,-2-3-699 0,-3 1 368 0,-2-1 184 16,-2 0-643-16</inkml:trace>
  <inkml:trace contextRef="#ctx0" brushRef="#br0" timeOffset="35921.48">15022 6645 1665 0,'-20'5'0'0,"4"3"0"16,1 2 0-16,4 1 0 0,-3 5 0 0,8-1 260 15,4 3-113-15,-1-1-55 0,3 4 394 0,0-1-225 0,0 3-104 0,7-4-64 16,5-2-77-16,-1-3 20 0,1 0 0 0,2-5-322 16,2-1 170-16,-4-3 72 15,1-5 40-15,-1 0-361 0,-2-3 201 0,-3-7 100 0,1-2-248 0,-3-5 112 16,-4-2 91-16,1 2-3 16,-2-1 74-16,0 0 2 0,0-1-9 0,-8 4 9 0,0 4 85 0,0-1-42 15,-7 3 0-15,3 0 157 0,-4 2-109 0,0 3-41 16,-1 3-25-16,-2-1 255 15,0 1-122-15,-1 1-17 0,1 0 29 0,0 0-37 16,4 0-31-16,2 0 0 0,3 0-131 0,2 0 50 16,1 0 35-16,7 0-10 0,0 0-66 0,6-3 35 15,10-3 27-15,5-5-8 0,6 1-216 0,2-4 88 16,4-2 65-16,3-3-224 16,3-3 131-16,4-2 41 0,6-8-64 0,-3-2 77 0,3-9 34 15,4-7 0-15,1-7-4 0,-1-2 1 0,6-12 28 16,-15 11 9-16,-5 5 69 0,-3 7-34 15,-12 10 0-15,-8 9 113 0,-3 5-83 0,-11 15-28 16,-2 6 0-16,0 3 568 16,-5 0-282-16,-3 0-95 0,-3 0 324 0,-4 9-239 0,-3 3-122 0,-3 5-59 15,-2 4 154 1,-3 5-98-16,6 3-62 0,-2 2-28 0,2 3 101 0,4 3-63 0,1 1-32 0,1 4 28 16,6-4-96-16,3 0 0 0,2 2 0 15,3 3 0-15,2 0 0 0,12 9 0 0,6-7 0 16,5-4 0-16,1 4 0 0,1-3 0 15,-1-3 0-15,2 7 0 0,-9-13-61 0,-2-1 42 16,-6-5-223-16,-2 0 115 16,-7-4 26-16,-2 2 94 0,0-9-17 0,-15-3-12 0,-7-4 0 0,-2 1 60 15,-5-8-29-15,-4 1-10 0,-1-3 128 0,1-3-70 16,-3-9-19-16,0-2-24 94,0-10 56-94,-1-1-31 0,9-2 10 0,7-1 1 0,2 2 49 0,6 2-36 0,5 2-9 0,1-1 103 0,7 11-143 0,0 3 0 0,4 0 0 0,10 6 0 0,5 2 0 0,5 1 0 0,4 0 0 0,4 10 0 0,5 7 0 0,2 5 0 15,3 1 0-15,4 2 0 0,-6 1 0 0,1 1 0 0,1-2 0 0,2 0 0 0,7 3 0 0,-7-6-458 0,1-6 22 16,-2-3 200-16,2-5 100 0,-6-4-938 0,1-4 511 0</inkml:trace>
  <inkml:trace contextRef="#ctx0" brushRef="#br0" timeOffset="36069.08">16300 6941 2813 0,'-5'2'0'0,"2"0"0"0,2 0 0 0,-1-1 0 0,0 1 0 0,0-2 747 0,2 0-376 0,-2 0-371 0,1 0 0 16,1 0 0-1,0 0 0-15,0 0 0 0,0-2-1033 0</inkml:trace>
  <inkml:trace contextRef="#ctx0" brushRef="#br0" timeOffset="115946.06">23935 10147 1071 0,'-13'0'0'0,"0"-7"0"0,0 2 0 0,0 3 0 0,4 0 0 0,3 0 0 0,1 1 0 0,2 1 0 0,0 0 274 0,1 0-110 0,2 0-69 0,0 0-5 0,0 0-28 16,0 0 1-16,2 0-27 0,4 0-32 15,1 0 40-15,6 0-8 0,-3 0 79 0,1 0-40 16,1 0 0-16,0 0-30 0,1 0 73 0,-2 0-42 16,0 0 1-16,3 0-41 0,-4 0 87 0,6 0-35 15,-3 0-9-15,0 1-12 0,2 1 0 0,2 0-31 16,1 0 48-16,5-2-15 16,0 0-9-16,3 2-25 0,5 1 58 0,4-3-29 0,7 0 0 0,8 3-19 0,-2-3 30 15,2 0 1-15,6 1-41 0,-2-1 1 16,1 0 5-16,9 3 4 0,-13-3-9 0,2 0-31 15,-1 0 31-15,3 0-20 0,-3 0-16 0,10 0 0 16,-10 0 0-16,-2 0 0 0,0 0 0 0,-1 0 0 16,-1 0 0-16,9 0 0 0,-12 0 0 0,0-3 0 15,3 2 0-15,2-2 0 0,-4 3 0 0,8-3 0 16,-14 3 0-16,1 0-14 16,0 0 15-16,-5 0 4 0,10 0-16 0,-13 0 13 15,-2 0-6-15,2 3 5 16,-3 0-8-16,4-2 6 0,3 2-2 0,-7-3 3 0,-2 2-1 0,1 0 0 15,-1-1 2-15,0 1-1 0,3-2-28 0,-6 2 0 16,-1-2 25-16,1 2-24 0,-3-2-2 16,3 1 24-16,1-1-31 0,-7 2 29 15,1-2-3-15,-1 0 2 0,0 3 14 0,-1-3-15 16,1 2-7-16,-2-1 6 0,0 1 43 0,-4-1-42 16,5-1 0-16,-4 3 0 0,5-1 38 0,-6-1 1 15,-2-1-29-15,2 0 26 0,-1 0 3 0,-2 2-30 16,1 1 6-16,-3-3 29 0,-4 0 4 0,3 0-34 15,-4 2 29-15,-2 1-34 0,4-3 0 0,-3 2 0 16,-2-2 0-16,0 0 0 16,2 0 0-16,-2 2 0 0,2-2 0 0,-2 3 0 0,0-3 0 15,0 0 0-15,0 0 0 0,0 0 0 16,1 0 0-16,-1 0 0 0,0 0 0 0,0 0 0 0,0 0-77 16,0 0-118-16,0 0 85 0,0 0 36 15,-1 0-482-15,-10-3 261 0</inkml:trace>
  <inkml:trace contextRef="#ctx0" brushRef="#br0" timeOffset="135875.85">15859 8170 1707 0,'-1'0'0'0,"-1"0"0"0,1 0 0 0,-1 0 0 0,-1 0 0 0,1 0 0 0,1 0 0 0,1 0 201 0,0 0-79 0,0 0-39 0,0 0 0 0,3 0 60 0,9 0-56 0,1 0 1 0,5 1-45 0,3 5 37 0,0-2 0 16,6 3-25-16,-2 0 98 0,0-1-54 0,2 1-28 0,3 3 1 0,-1-2 55 16,8 2-30-1,-6-3-12-15,0-2-33 0,0 1-9 0,3-3 1 0,-2 0 0 16,5-3 61-16,-6 0-11 0,2 0-50 0,0 0-15 16,0 0-29-16,-2-3 0 0,7 0 0 0,-8-1 0 15,0 1 0-15,1-1 0 0,2 4 0 0,3-4 0 16,6 1 0-1,-6 0 0-15,5 1 0 0,2 2 0 0,3-3 0 0,8 1 0 16,-8 0 0-16,2 2 0 0,-3 0 0 0,3 0 0 0,-2 0 0 0,10 0 0 16,-14 0 0-16,5 0 0 15,0 0 0-15,1 0 0 0,0 0 0 0,7 0 0 16,-12 0 0-16,-2-1 0 0,0-3 0 0,-1 4 0 16,0 0 0-16,8-1 0 0,-10-2 0 0,1 2 0 15,4 0 0-15,1-1 0 0,4-2 0 0,8 1 0 16,-7 0 0-16,2-1 0 0,0 2 0 15,4-2 0-15,1 1 0 0,11 1 0 0,-12-2 0 0,2 1 0 16,-1 2 0-16,2 0 0 16,-3-2 0-16,4 1 0 0,-14 2 0 0,0 0 0 15,-3 0 0-15,1 0 0 0,2 0 0 0,7 0 0 16,-8 0 0-16,3 0 0 16,0 0 0-16,2 0 0 0,-2 0 0 0,9 2 0 0,-11-2 0 0,2 3 0 15,2-3 0-15,1 0 0 0,4 0 0 0,12 0 0 16,-10 0 0-16,1 1 0 0,1-1 0 0,-1 1 0 15,1 1 0-15,4-1 0 0,-15 2 0 0,3 0 0 16,-2-2 0-16,0 1 0 16,7 2 0-16,-15-3 0 0,-1 0 0 31,-3-1 0-31,-3 2 0 0,-2 0 0 0,1-2 0 0,-12 2 0 0,-3-1 0 0,0 1 0 16,-4-1 0-16,-1 3 0 0,-1-2 0 0,-5 0 0 0,-1 1 0 0,-2-2 0 15,1-1 0-15,-2 0 0 0,1 4 0 0,-1-4 0 16,-2 0 0-16,0 0 0 15,0 0 0-15,0 0 0 0,0 0 0 0,0 0 0 0,-11 0 0 0,-1 0-241 16,-9 5-18 0</inkml:trace>
  <inkml:trace contextRef="#ctx0" brushRef="#br0" timeOffset="137351.59">19946 5908 3160 0,'0'0'0'0,"0"0"0"0,0 0 0 0,0 0 0 15,0 0 0-15,0 0 0 0,0 0 0 0,0 0 0 0,0 0 216 0,0 0-81 0,1 0-54 0,6 4-88 0,-1 1 44 0,1 5-1 16,1-1-415-16,0 2 217 0,1 3 94 0,-2 0 53 0,1 3-861 0,-4 0 427 15,1 4 214-15</inkml:trace>
  <inkml:trace contextRef="#ctx0" brushRef="#br0" timeOffset="138097.45">19785 6268 1860 0,'-12'2'0'0,"-1"1"0"0,3 1 0 0,3-1 0 0,4 2 0 0,0 2 0 0,3-1 326 0,0 3-136 16,0-1-82-16,0-1-126 0,5 2 27 0,3 1-1 15,2-1-153-15,0-2 99 0,-1 2 37 16,-1-2 23-16,-2-3-352 0,-1 0 187 16,0 1 103-16,-4-4 38 15,-1-1-183-15,0 0 97 0,0 0-35 0,-3 0 223 0,-2-3-90 0,-1-6-14 16,1 0-1-16,2-1 264 0,1-1-134 0,2-3-73 16,0-1 142-16,5 3-94 0,9-4 10 0,6 2-43 15,4-3 81-15,2 4-52 0,5-4-17 0,0 6-9 16,2 2-77-16,1 0 26 0,-1 4-1 15,-3 3-128-15,1-1 86 16,-10 3 30-16,-4 0-1 0,-8 5-73 0,-3 5 32 16,-6 4 30-16,0 3 159 0,-12-1-77 0,-7 2-32 0,-4 1 1 15,-4 1 111-15,-1-3-68 16,-3 5-25-16,1-5-8 0,4 1 218 0,1-4-114 0,3 0-57 0,7-2 41 16,-1-5-40-16,7 2-33 15,7-5-1-15,2 0-173 0,0-4 75 0,4 0 36 0,12 3-168 0,3-3 98 31,0 0 54-31,2 0 24 0,-2 0-132 0,1-3 36 0,0 3 51 0,-5-3-36 47,-3 3-145-47,-2-1 66 0,-4 1 58 0,-1 0 116 0,-2 0-38 0,-3 0 9 0,0 8-29 0,-8 2 290 0,-5 3-142 0,-4 1-60 0,0 3 216 16,-2 0-117-16,1 0-71 0,4-1 1 0,1 1 4 0,-1 1 4 62,8-6-10-62,3 2-41 0,3-4-104 0,0-1 52 0,1-2 25 0,10 0-230 0,5-5 123 0,1-2 47 0,2 0 39 0,-2 0-353 0,0 0 175 0,0 0 41 0,-6-2-67 0,-2-1 90 63,-4-1 44-63,-1 2 0 0,-4 0 152 0,0 2-63 0,-7 0-17 0,-9 0-1 0,-5 2 66 0,-4 7-46 0,-3 1-23 0,-4 1 269 0,1 0-138 0,2 2-36 16,-1-1-49-16,1 0 326 0,1 0-166 0,2 0-48 0,6-2 108 0,6-3-108 0,5-2-109 0,4-1-36 0,5-1 0 15,0-1 0-15,2 2 0 0,16-1 0 16,4 1 0-16,8-2 0 15,2 0 0-15,7 0 0 0,-3 2 0 16,2-3 0-16,1 4 0 0,1-1 0 0,0 1 0 16,10 0 0-16,-7 0 0 0,2 0 0 0,0-2-42 0,1 1-27 15,0-1-633-15,4-1 324 0,-8-2 176 0,-3 0 82 16,-2 0-279-16,-3 0 181 16,-2-6 91-16,2-7-584 46</inkml:trace>
  <inkml:trace contextRef="#ctx0" brushRef="#br0" timeOffset="138235.07">20784 6163 2129 0,'-9'4'0'0,"-5"5"0"0,2 6 0 0,-1 2 0 15,-2 9 0-15,-3 6 0 0,-4 6 0 0,-1 4 656 0,1 1-315 0,-2 1-153 0,1-1-76 0,1 1-92 0,-1-1 15 0,-3 1 9 16,4-11-563-1,3-3 277-15,1-1 138 0,-2-4 70 0,2-2-378 0,-4-2 222 0,3-12 103 0,1-9-728 0</inkml:trace>
  <inkml:trace contextRef="#ctx0" brushRef="#br0" timeOffset="138385.1">20330 6370 1458 0,'10'0'0'0,"-2"-4"0"0,-1 1 0 0,3 3 0 0,1 0 0 0,3 7 0 0,2 10 745 0,-1 7-360 16,5 3-174-16,4 5-88 0,1 5 506 0,6 5-288 0,-2 2-302 0,4-2-39 15,0-2-12 1,0-2 9-16,-1-4 0 0,3 1-770 0,-9-12 400 0,-6-5 204 0,-4-4-343 16,-4-2 273-16</inkml:trace>
  <inkml:trace contextRef="#ctx0" brushRef="#br0" timeOffset="138540.21">20501 6277 2528 0,'-8'-11'0'0,"1"2"0"0,3 4 0 0,4 3 0 16,0 2 0-16,0 0 0 0,3 0 0 0,8 7 0 0,3 2-40 0,1 0 33 0,4 3 0 0,2-1-286 0,0 1 162 0,1 2 81 0</inkml:trace>
  <inkml:trace contextRef="#ctx0" brushRef="#br0" timeOffset="138703.76">20837 6314 2419 0,'0'0'0'0,"0"0"0"0,0-5 0 0,0 5 0 0,0-2 0 0,5 2 0 0,6 0 0 0,1 0 0 0,4 0 141 0,5 0-54 16,0 0-25-16,2 0-585 0,4 0 279 15,2 0 149-15,-2 2 61 0,-5-1-434 0,3 3 230 16</inkml:trace>
  <inkml:trace contextRef="#ctx0" brushRef="#br0" timeOffset="139015.94">21027 6104 1586 0,'-12'0'0'0,"5"0"0"0,-5 1 0 0,6 7 0 0,1 1 0 0,2 6 0 0,1 8 383 0,2 8-174 15,0 10 378-15,0 4-281 0,0 6-135 0,0 3-67 16,0 4-38-16,0-2 0 0,0 6-21 0,0-14-10 15,0-4-155-15,0-2 78 16,0-7 39-16,0-8-1 0,-1 1 18 0,-2-12-10 0,3-9 32 0,0-5 43 16,0-2 0-16,0 0-44 0,0 0-58 0,0-2 164 15,0-5-57-15,6-5-38 0,5-3 1 0,-2 1-47 16,3-7 0-16,3 3 0 16,-1-1 0-16,1-3 0 0,1 0 0 0,4-2 0 0,-2 2 0 0,2 1 0 15,0-1 0-15,-1-3-644 0,2 1 305 0,6-5 108 16,-6 4-614-1,1-5 404-15,2-3 203 32,-2-4 102-32</inkml:trace>
  <inkml:trace contextRef="#ctx0" brushRef="#br0" timeOffset="139111.68">21348 6116 1683 0,'-7'0'0'0,"2"3"0"0,-2-2 0 0,1 1 0 0,3-1 0 0,0 1 0 0,3 1 0 0,0-3 0 0,0 0 595 0,4 0-280 0,9 0-140 0,-2 0-61 31,3 0-198-31,2 0 59 0,-1 0 31 0,-2 0-701 0,-1 0 365 0,-1 2 192 0,-5 1-443 0</inkml:trace>
  <inkml:trace contextRef="#ctx0" brushRef="#br0" timeOffset="139357.03">21331 6411 1661 0,'0'6'0'0,"-3"2"0"31,-4 0 0-31,3 1 0 0,2 1 0 0,-1-3 0 0,3 3 0 0,0-4 645 0,0 1-305 0,0 4-143 0,0-7-86 0,0 3-37 0,0-3-39 0,0 2 1 0,0-3-294 16,0 2 156-16,0-4 64 0,0 1-68 0,0-2 70 15,0 0 36-15,0 0 0 0,0 0-141 0,-1-2 83 16,-1-4-44-16,2-3 53 0,0 1-119 0,0-2 67 16,0 1 23-16,0-2 10 0,5 4 71 0,1-2-39 15,2 3 1-15,-2-1-185 0,1 3 83 16,0 0 55-16,1 2-367 0,-2 2 206 0,-1 0 104 0,-2 0 52 15,-2 0-120-15</inkml:trace>
  <inkml:trace contextRef="#ctx0" brushRef="#br0" timeOffset="139501.89">21359 6688 1013 0,'0'6'0'0,"0"-1"0"0,0-1 0 0,0-1 0 0,0 1 0 0,0-1 191 0,0-3-81 15,0 0-38-15,0 0 0 0,3-2 277 0,2-10-157 16,-1-5-69-16,1 0-48 0,0-7-167 0,1-1 65 0,-1-3 30 15,-2-2-492 1,-1-5 271-16,-1 5 122 0,-1-6-507 0,0 0 296 0,0-10 147 0,-5-5 34 16</inkml:trace>
  <inkml:trace contextRef="#ctx0" brushRef="#br0" timeOffset="139791.12">21364 5917 1890 0,'0'-3'0'15,"0"-3"0"-15,0 1 0 0,1 5 0 0,2 0 0 0,4 0 0 0,1 11 306 0,5 13-135 0,2 11-59 16,3 13 620-16,1 6-348 0,0 14-174 15,2 9-88-15,1 7-118 0,2 7-4 0,-3-16 0 0,1-4 0 0,0-9 0 32,-3-8 0-32,1-7 0 0,0 1 0 0,-4-16-111 0,-2-7 38 0,-3-5-627 15,-3-6 356-15,-4-5 186 0,-1-4-42 0,-1-5-473 0,-2-8 319 16,0-18 159-16,0-7 80 0,0-7-222 0,-3-14 142 16,-2 3 84-1,0-1 38-15,1 0-67 0,-1 7 52 16,-1 3 24-16,0 1 254 0,-1 15-131 0,1 6-47 15,-2 6 764-15,-1 11-405 0,-2 3-204 0,-4 3-108 0,0 18 753 16,-1 5-388-16,0 5-195 0,-1 4-96 0,-1 2 42 0,0 1-61 16,4-4-43-16,0 0-1 15,3-3-244-15,-1-3 104 0,7-4 53 0,-3 0-736 0,6-12 390 16,1-6 200-16,-2-6-906 0</inkml:trace>
  <inkml:trace contextRef="#ctx0" brushRef="#br0" timeOffset="139913.59">21652 5845 1450 0,'5'7'0'0,"2"0"0"0,0 6 0 0,2 3 0 0,-1 6 0 0,1 2 0 0,-2 8 0 0,3 4 0 0,0 8-239 0</inkml:trace>
  <inkml:trace contextRef="#ctx0" brushRef="#br0" timeOffset="140048.09">22257 6840 0 0,'2'3'0'0,"-1"-1"0"0,6-1 0 0,0-1 0 0,-1 0 0 0,3 0 0 0,-1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57:24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14155 4300 1485 0,'-2'0'0'0,"-3"0"0"0,4 0 0 0,-1 0 0 0,2 0 0 0,0 0 0 0,0 0 195 0,3 0-79 0,14 0 270 0,4 0-175 16,7 1-87-16,6-1-35 15,3 3-10-15,3-3-1 0,2 0-1 0,1 0-148 0,-1 0 54 0,5 0 36 0,-10 0-10 16,-4 0 27-16,-5 0-316 15,-5 0 158-15,-5 0 79 0,-3-3-200 0,-10 2 129 0,-4 0 9 32,-1 0 54-32,-1-1-71 0,-11-4-335 0,-1 2 201 0</inkml:trace>
  <inkml:trace contextRef="#ctx0" brushRef="#br0" timeOffset="166.55">14474 4032 1194 0,'0'0'0'0,"-7"0"0"0,0 0 0 0,2 0 0 0,1 0 0 16,-3 1 549-16,4 7-262 0,0 1-125 0,1 3 315 0,2 2-221 0,0 5-110 16,0 0-46-16,0 1-37 0,0 3-133 0,0 0 52 0,2 2-178 15,3 1 116 1,-4 3 67-16,1-2 20 0,-1 0 0 0,-1 1-689 0,0 0 359 0,0-1 159 0,-11 3-638 16</inkml:trace>
  <inkml:trace contextRef="#ctx0" brushRef="#br0" timeOffset="343.21">14278 4527 24 0,'-19'11'0'16,"-3"-6"0"-16,-3 2 0 0,0-2 0 0,3-5 563 0,-3 4-255 0,7-4-141 0,2 0-65 0,6 0 256 0,2 0-161 0,4 0 511 15,3 0-327-15,1 0-177 0,6-2-84 0,16 0-42 0,7-1 404 0,9-1-243 0,10-6-239 0,1 3 0 16,3 1 0-16,4-1 0 16,-4 1 0-16,-2 1 0 0,6 1 0 0,-10 1 0 0,-2 0 0 15,-5 2 0-15,2 1 0 0,-9 0-470 0,4 0 132 0,-16 1 176 0,-5 6-9 16,-6 1 78-16,-8-2-625 0,-1 3 342 15,0-2 160-15,-15-3-403 0</inkml:trace>
  <inkml:trace contextRef="#ctx0" brushRef="#br0" timeOffset="494.81">14435 4507 1197 0,'-9'11'0'0,"-2"0"0"0,-5-2 0 0,2 1 0 0,-6 2 0 0,-1 3 0 0,-7 3 0 0,-3 7 553 0,0 0-263 0,-3 6-127 16,0 1-7-16,1 2-60 0,4 0-30 0,-3 4 9 15,12-7-440 1,5-3 200-16,3-1 101 0,6-5-277 0,6-3 189 0,0-1 102 16</inkml:trace>
  <inkml:trace contextRef="#ctx0" brushRef="#br0" timeOffset="682.31">14279 4753 2063 0,'0'8'0'0,"0"1"0"0,0-4 0 0,0 2 0 0,0 2 0 0,0-1 226 0,0 4-96 0,-1 2-38 16,-2 2 287-16,1-1-171 0,-1 6-87 0,1 3-266 15,-2 3 90-15,2 4 55 0,-1-2 13 0,1 3 0 0,-1 0-229 16,-1 1 126-16,2 3-528 16,-1-7 316-16,0-3 159 0,1-3 81 0,1-5 39 0,-1-5-537 15,2-1 254-15</inkml:trace>
  <inkml:trace contextRef="#ctx0" brushRef="#br0" timeOffset="845.87">14483 4599 1402 0,'19'-15'0'0,"-11"8"0"0,-1 2 0 0,-3 4 0 0,2 1 0 0,-5 0 66 0,4 0 588 0,-2 9-314 0,-3 3 141 0,0 3-447 15,0 1 2-15,0 1 0 0,0 2 8 0,0 0-248 16,0-2 119-16,0 2 61 0,0 1-739 0,0-3 400 0</inkml:trace>
  <inkml:trace contextRef="#ctx0" brushRef="#br0" timeOffset="987.5">14410 4800 1969 0,'-3'0'0'0,"-6"0"0"0,2 0 0 0,3 0 0 0,-3 0 0 0,6 0 0 0,1 0 0 0,0 0 175 15,1 0-69-15,10-1-35 0,5-1 192 0,1 0-118 0,3 2-54 16,2-3-512-16,-1 2 229 0,0 1 123 31,-2 0 47-31,-2 0-734 0,-2 0 390 0</inkml:trace>
  <inkml:trace contextRef="#ctx0" brushRef="#br0" timeOffset="1097.21">14459 4925 1149 0,'-7'15'0'0,"-2"-5"0"0,-2 0 0 0,3-7 0 15,2 1 0-15,-1-4 198 0,4 0-81 0,2 0-41 0,1 0 348 0,0 0-198 0,1-1-59 16,11-4-66-16,0 1-32 0,3-3-1 15,4 2-23-15,-3 0-401 0,0 1 196 0,-1 0 98 16,-1 0-655-16</inkml:trace>
  <inkml:trace contextRef="#ctx0" brushRef="#br0" timeOffset="1299.67">14480 4898 1773 0,'2'10'0'0,"-1"0"0"0,-1-3 0 0,0-4 0 0,0 2 0 0,0 2 0 0,-3 3 0 0,-2 3 178 0,2 1-76 0,-2 2-33 0,0 2 63 0,2 3-49 0,-1 1-23 0,3 3-44 0,-1-2-10 0,2 0 30 16,0-2 0-16,0 0 0 0,0 1-184 15,2-8 88-15,1-1-175 0,3-5 135 16,3-5 68 0,1-3 24-16,2 0 8 0,2-14-411 0,2-8 193 0,1-7-314 0,0-8 248 15</inkml:trace>
  <inkml:trace contextRef="#ctx0" brushRef="#br0" timeOffset="1607.94">14733 4333 1486 0,'-13'0'0'0,"-1"0"0"0,3 0 0 0,0 2 0 0,1 5 0 0,2 3 229 0,0 4-96 0,2 8-49 0,-2 3-24 0,3 14 393 16,4 1-213-16,1 9-32 94,0 6-86-94,0 6-43 0,10 2-1 0,3 8-33 0,4-14-120 0,0-3 56 0,3-4-237 0,1-4 146 0,4-7 72 0,1 3 47 0,-4-17-10 0,1-1-277 0,-4-6 139 0,1-5-610 0,-4-5 715 0,1-2-5 0,-7-6-7 47,-2-3 11-47,-1-12-62 0,-2-5 31 0,-1-6 0 0,-2-4-47 0,0-3 44 0,-2-2-1 0,0-1 34 0,0 3 27 0,-7-1-36 0,-1 10 10 15,-2 5 334-15,-1 2-167 0,-1 7-84 16,-3 5-42-16,-1 1-8 0,-4 4 468 15,0 3-226-15,-4 15 17 0,-1 6-111 0,1 6-54 16,-4 5-20-16,4 1-9 0,4 0-122 0,3-1 48 0,4-2 23 0,3-1-451 0,4-2 246 0,6-12-574 0,0-7 380 0</inkml:trace>
  <inkml:trace contextRef="#ctx0" brushRef="#br0" timeOffset="1799.14">14924 4298 1546 0,'6'-14'0'0,"-1"5"0"0,2 4 0 0,0-1 0 0,2 2 305 0,-2 2-134 0,2 1-59 0,-1 1 104 0,0 0-90 0,-2 3-45 0,2 7 0 0,1 4-251 0,0 1 112 0,-1-1 43 0,2 4-781 0,0-2 393 0</inkml:trace>
  <inkml:trace contextRef="#ctx0" brushRef="#br0" timeOffset="1907.51">15200 4314 1588 0,'-5'8'0'0,"-2"-2"0"0,4-3 0 0,1-1 0 0,2 2 0 0,0-3 0 0,0 3 241 0,2 0-93 0,4 2-60 0,4 1-27 0,-2 0-20 15,4 3-5-15,-2 2 0 0,1 5-600 0,-1 2 296 16,0 0 152-16</inkml:trace>
  <inkml:trace contextRef="#ctx0" brushRef="#br0" timeOffset="2061.13">15236 5020 1459 0,'-9'18'0'0,"-1"-6"0"0,6-1 0 0,2-4 0 0,2-2 0 0,0-5 0 0,0 0 154 0,10-5-59 0,6-11 188 0,4-7-124 0,4-4-52 0,1-4-40 47,2-7-317-47,1 0 142 0,1-4 73 0,2-5-789 0</inkml:trace>
  <inkml:trace contextRef="#ctx0" brushRef="#br0" timeOffset="2300.53">15752 4059 1191 0,'0'0'0'0,"0"0"0"0,0 0 0 0,1 0 0 0,1 3 28 0,3 0 422 0,-2 0-198 0,1 3-46 16,1 3-85-16,-4 0-42 0,2 4-1 16,-1-1-42-16,-2 5-130 0,0-1 60 0,0 2 35 15,-6 1-287-15,-5-1 157 0,-3 0 77 0,-1 0-45 0,-3-3 49 16,1-1 26-16,0-3-1 0,-2-2 24 0,5-1 275 0,-1-1-141 31,5-4 303-31,1 0-209 0,6-3-100 0,3 0-54 0,2 0 11 0,13 0 133 16,8-5-95-16,8-2-45 0,4-2-68 15,4 0 25-15,3 0 0 0,5 0-332 0,-5 1 162 0,0-1 84 16,-2 4 44 0,-4 0-1-16,-3 3-816 0,1 1 407 0,-15 1-497 0,-10 0 452 15</inkml:trace>
  <inkml:trace contextRef="#ctx0" brushRef="#br0" timeOffset="2477.06">15733 4396 1211 0,'-19'12'0'0,"4"-2"0"0,4 2 0 0,3 3 0 0,0 3 0 0,0 5 69 0,5 0 518 0,2 6-275 32,-3 5-138-32,3 7 212 0,-1 3-175 0,-2 9-78 0,-2-5-53 0,1 3-105 0,-1 0 31 0,1-3-1 0,0 1-401 15,-2 5 225 1,5-13 100-16,1-2-604 0,1-5 356 31,0-6 177-31,0-8 90 0,0-6-79 0,3-14-483 0,4-10 307 0</inkml:trace>
  <inkml:trace contextRef="#ctx0" brushRef="#br0" timeOffset="2749.33">15850 4568 1178 0,'12'-18'0'0,"4"-1"0"0,-1 8 0 0,1 4 0 0,1 5 0 0,-3 0 0 0,1 2 71 0,-2 0 10 0,-5 0-45 0,0 9-104 31,-4 2 53-31,-2 1 25 0,-2 2-95 0,0 2 70 0,-5-3 21 16,-9 4 0-16,-1 0-108 0,-2-1 65 0,-3-1 32 0,-1 3-10 0,1-4 32 16,4-3 0-16,1-1-69 0,2-2 1 0,1-1 278 62,1 2-111-62,4-5 27 0,2 0-63 0,3-1-20 0,2-3 1 0,0 0 6 0,6 0-31 0,8 0 0 0,3-3 0 0,0-1-61 0,4-4 30 0,0 0 9 31,-3-1-133-15,-1 3 72-16,-5-1 39 0,-1 3 2 0,0-2-66 0,-3 2 29 0,-3 1 24 0,-4 2-85 0,1 0 49 0,-2 1 14 0,0 0 0 0,0 0 1 0,-3 0-442 16,-5 0 224-16</inkml:trace>
  <inkml:trace contextRef="#ctx0" brushRef="#br0" timeOffset="3446.41">15788 4651 0 0,'-8'4'0'16,"1"0"0"-16,0 1 0 0,2-3 0 0,4-1 0 0,-1-1 0 0,2 0 488 0,0 0-226 15,0 0 134-15,2 0-184 0,5 0-88 0,6 0-45 0,-2 0 1 0,4-1-10 0,-1-1 10 16,2 0-45-16,-2 0-176 0,1-1 88 16,-1 1 44-16,2-2 1 0,-2 2-325 0,-3-1 180 31,0-1 94-31,-2 2-211 0,-1-1 96 0,0 0 85 0,-4 0-17 0</inkml:trace>
  <inkml:trace contextRef="#ctx0" brushRef="#br0" timeOffset="3587.03">15782 4764 8 0,'-2'9'0'0,"0"-1"0"0,0-5 0 0,2 2 0 0,0-3 281 0,0-2-122 0,0 0-62 0,0 0-22 0,6 0-111 0,1-2 36 0,-1-5 0 15,3-2-293-15,-1 0 144 0</inkml:trace>
  <inkml:trace contextRef="#ctx0" brushRef="#br0" timeOffset="4070.47">15763 4613 1536 0,'-8'6'0'0,"1"3"0"0,-1 0 0 0,3 3 0 0,0 5 0 0,2 1 0 0,-2 4 0 16,2 6 0-16,-4 5 0 0,0 0 413 0,2 3-189 0,-1 2-95 0,0 1-40 0,-1-2-26 0,0 4 8 15,4-12-36-15,1-3-168 0,2-2 84 0,0-6 43 0,0-4-123 16,0-2 91-16,5-9 32 0,9-3 0 0,0-3-245 0,6-11 111 31,2-7 81-31,3-3-40 0,1-5-166 0,-1-2 115 0,2-4 58 0,-1 0 28 0,2-4-30 16,-5 8 34-16,-4 2 0 0,0 5 347 0,-6 3-162 15,-1 4-80-15,-1 1-49 16,-8 9 439-16,-1 3-199 0,-2 4-116 0,0 3 142 16,-10 15-113-16,-5 4-47 0,-4 5-38 0,-1 4-1 0,-2 2 112 0,2-2-70 0,-2 3-194 15,-3 1 71-15,3-8 22 16,2 1 1-16,-2-4 30 0,3-1-364 16,2-5 182-16,0 0-366 0,9-10 255 0,-1-7 88 15,1-1 72-15,5-1 5 0,0-12-89 0,0-4 64 16,3-7 45-16,0 2 0 0,0-4 37 0,0 2 1 0,0-1-1 15,0-1 234 1,0 6-112-16,1 4 458 0,4 1-290 0,1 4-123 0,0 0-77 16,2 2 23-16,3 7 506 0,5 1-273 0,-1 1 585 31,7 1-895-31,3 10 0 0,3 6 0 0,0 0 0 0,3 4 0 0,3 4 0 0,-1 2 0 0,2-1-209 47,4 3 7-47,-6-3 114 0,0-2 62 0,0 1 31 0,0-3-998 0,-3 0 500 0,4-3-492 0</inkml:trace>
  <inkml:trace contextRef="#ctx0" brushRef="#br0" timeOffset="4237.03">16512 5170 2324 0,'2'0'0'0,"-1"0"0"0,-1 0 0 0,2 0 0 0,-2 0 96 0,1 0 759 0,1 0-410 0,-2 0-234 0,2 0-211 0,-1 0 0 0,-1 0 0 0,2-3 0 0,-1 3 0 0,3-1 0 0,-4 0 0 0,0-2-1017 0,2 3 471 0,-2-3 291 16</inkml:trace>
  <inkml:trace contextRef="#ctx0" brushRef="#br0" timeOffset="19157.41">15445 9663 1082 0,'3'0'-7'0,"0"-3"0"0,-2-1 0 0,1-3 1 0,0 0 1 15,-2 1 1-15,0-2 1 0,0 4-3 0,0-2 151 0,0 0-58 0,0 4 48 0,0-1-47 0,-4 1 1 0,4-2-47 16,-1 3 13-16,1-1 61 16,0 1-35-16,0 1 44 0,0 0-41 0,6 0 1 15,5 0-30-15,1 0 51 0,4 0-31 16,3 3 0-16,6 0-31 0,1 4 59 0,8-5-19 15,2 4-10-15,8-2 12 0,3-2 0 0,6 0-42 16,7-2 0-16,6 0 11 0,-4 0-13 0,2 0 2 0,2 0 1 16,-1 0-20-16,2 0 19 0,6 0 11 0,-12 0-55 31,3 1 0-31,0 4 44 0,0-3 0 0,4 3-39 0,13-5 1 0,-6 0 34 0,5 0 1 31,12 0-6-31,6 0-6 0,4-5 3 0,16-7 12 0,-18 1-13 0,7-2-3 16,3 0 3-16,0 2 34 0,-2 1 1 0,10-1-31 0,-18 8-35 15,-2 0 0-15,2 0 0 0,-2 3 0 16,0 0 0-16,11 0 0 0,-18 0 0 0,2 0 0 16,-1 5 0-16,-3-2 0 0,1-2 0 0,13 3 0 15,-23-2 0-15,-1 0 0 0,-7-2 0 0,-7 3 0 16,5-3-27-16,-23 0 27 0,1 3 1 16,-4-2-12-16,-2 2 9 0,-3 1-20 0,2 2 83 46,-10-4-61-30,-3 3 0-16,0-1 0 0,-5 1 0 0,-3-2 0 0,1 2 0 0,-6-3 0 0,-4-1 0 0,0 1 0 0,-3-2 0 0,-5 0 0 0,2 0 0 0,-4 0 0 0,-1 0 0 16,0 0 0-16,0 0 0 0,0 0 0 15,0-3-55-15,0-4-24 0,0 0 19 0,-6 0 0 0,-2 2-700 0,-4 5 357 16,-4 0 169-16,-4 0 100 0,-9 2-823 0</inkml:trace>
  <inkml:trace contextRef="#ctx0" brushRef="#br0" timeOffset="19695.32">16219 11112 1118 0,'-12'7'0'0,"-2"-5"0"0,6-2 0 0,2 0 0 0,1 0 0 0,5 4 0 0,0-2 81 0,9 5-1 0,12 1 79 0,8-3-60 16,13 1-21-16,13 1-9 31,13-4-31-31,20-1 179 0,17-2-90 0,31 0 79 0,42 0-75 0,3-7-51 0,18-6 0 16,17 2-42-16,4-2-39 0,1-1 39 0,22 0 9 15,-50-1-51-15,7 7 0 0,-8-1 42 0,-18 8-40 16,-5 1 0 0,0 0 50-16,-47 1-10 0,-2 8 0 0,-2-1-87 0,-6 2 17 0,-11-1 36 0,4-1 9 0,-26-1 4 15,4-1-20-15,-7-2 45 16,-4-1-2-16,-12 3-25 0,-2-1 9 15,-22 1 87-15,-6-1-42 0,-7-1 1 0,-6 1 72 0,0 0-45 0,-9-1-29 32,-3-1 0-32,-2-2-2 0,-1 2-27 0,-1-3-1 0,-1 0-32 0,0 0-10 0,0 0 42 0,0 0 0 0,0 0-122 15,0 0 61-15,0 0 41 16,0 0-11-16,0 0-267 0,0 0 127 16,0 0 73-16,0 0 11 0,0 0-389 0,0 0 184 0,0 0 108 15,0 0-517-15,-5 0 312 0,-5 0 157 0,-3 0 68 16</inkml:trace>
  <inkml:trace contextRef="#ctx0" brushRef="#br0" timeOffset="28565.6">22057 7842 999 0,'1'-2'0'0,"1"-2"0"0,0-1 0 0,-1 1 0 0,1 1 0 0,-1-3 0 0,0 0 0 0,1 1 0 0,0-5 257 0,0 1-111 15,-1-4-46-15,2-1-36 0,1-1 76 0,0-2-53 16,-2-5-25-16,2 1 0 0,1-5 25 0,-2 1-9 15,0 1 15-15,0-2-29 47,-2-1 0-47,1 2-28 0,-2 2 9 0,0 3 70 0,0 1-40 0,-2 5 1 0,-5 2-40 0,-5 3 43 0,1 0 9 0,-2 6-52 0,-2 3 80 0,1 0-40 16,-2 1 0-16,2 10 9 0,-3 5-16 0,6 3-9 16,0 5-24-16,2 6 32 0,3 5-1 0,1 1-31 0,2 8 8 0,3 2 15 15,0 0 0-15,0 4-23 0,1-1 13 0,6 6-14 16,-1 9 10-16,3-6-32 15,-2-1 0-15,2 2-13 0,-3-4 0 0,-2-1 0 0,3 8 0 16,-6-14 0-16,-1-3 0 0,0-1 0 16,0-3 0-16,-8 6 0 0,1-14 0 0,-5-3-37 15,1-3 12-15,-2-1 0 0,-1-7-157 0,-2 4 88 16,2-16 36-16,-1-2-188 0,1-5 102 16,-3 0 59-16,6 0 12 0,-5-12-583 15,3-5 314-15,3-12 154 0,0-7 75 0</inkml:trace>
  <inkml:trace contextRef="#ctx0" brushRef="#br0" timeOffset="28729.17">21636 8039 1626 0,'-20'-2'0'0,"4"-6"0"0,4 5 0 0,4 0 0 0,2 0 0 0,6 1 0 0,0 2 667 0,6 0-315 0,16 0-158 0,4 0 319 16,10 0-229-1,2 0-129-15,1-1-59 0,2-1-165 0,0 0 52 0,0 0 26 0,4 0 10 0,-6 2-240 16,-1 0 128-16,0 0 64 0,-4 0 33 0,-1 0-796 15,2 6 385-15,-7-1-630 16</inkml:trace>
  <inkml:trace contextRef="#ctx0" brushRef="#br0" timeOffset="28904.83">22350 7853 1858 0,'-5'0'0'0,"-4"0"0"0,-2 0 0 0,2 6 0 0,-1 0 0 0,-2 7 0 0,3 2 817 0,-1 6-391 0,2 1-186 15,1 2-106-15,5 5 114 16,2 2-106-16,0-1-76 0,1 2-86 0,9 3 26 16,4-8-10-16,1 0-519 0,3-3 279 0,2-5 140 15,-3-4 70-15,4 1-748 0,-3-11 395 0,-1-3 199 16,2-2-39-16</inkml:trace>
  <inkml:trace contextRef="#ctx0" brushRef="#br0" timeOffset="29127.23">22475 7911 868 0,'0'-15'0'0,"-5"-2"0"0,0 6 0 0,1 3 0 0,0 1 0 0,3 3 567 0,1 0-265 0,0 1-125 16,5 3-74-16,10 0 336 0,4 0-202 15,3 6-18-15,1 3-92 0,1 4-37 0,-2 0-31 16,1 3-192 0,-3 4 85-16,0-1 42 0,-3 4-1 0,-2 2-48 0,-8-2 41 0,-2 5 25 0,-5-4 0 31,0 0-38-31,-8 6 41 0,-8-6-13 0,-5-3-6 0,-7-3-16 15,-6-1 27-15,1-4-39 0,-5 2-129 0,4-9 67 0,-2-2 39 0,7-4 1 16,5 0-369-16,4 0 194 0,2-2 89 0,14-11-170 16,4-6 138-16,3-3 68 0</inkml:trace>
  <inkml:trace contextRef="#ctx0" brushRef="#br0" timeOffset="29300.77">22736 7854 2126 0,'7'-5'0'15,"-2"-4"0"-15,-2 5 0 0,-1 4 0 0,-2 0 0 0,0 0 0 0,0 6 301 0,-7 9-123 0,-4 5-76 0,0 2-33 0,0 4 576 16,-1 1-305-16,5 3-170 0,-2 1-170 16,4-3 0-16,4 2 0 0,1-2 0 0,0 2 0 15,1-5 0-15,12 3 0 0,1-6-735 0,3-7 386 16,2-1 192-16,2-4 97 0,-1-8-454 0,3 0 172 0,-2-2 157 16,-2-7 75-16</inkml:trace>
  <inkml:trace contextRef="#ctx0" brushRef="#br0" timeOffset="29478.29">22968 8044 1277 0,'12'-1'0'0,"-5"-1"0"0,-2-2 0 0,1 4 0 0,-3-2 0 0,-1-1 221 16,-2 3-93-16,0 0 326 0,0 0-208 0,-3 9-106 15,-5 4-43-15,2 2 455 0,0 1-258 0,-1 2-129 16,-1 3-65-16,1 2-28 0,-2 2 8 0,4-2-44 16,-3 0-427-16,0-4 214 0,0 1 107 0,1-5-666 15,2 3 395-15,-3-7 184 31,4-2 97-15,-1-6-789-16,2-3 407 0</inkml:trace>
  <inkml:trace contextRef="#ctx0" brushRef="#br0" timeOffset="29657.81">23171 7907 1140 0,'-3'4'0'0,"-3"-1"0"0,4 1 0 0,-1-3 0 0,1 3 0 0,1-2 643 15,1 0-308-15,0 2-149 16,0-1-76-16,0 1 176 0,5 1-125 0,3 1-54 0,1-1-326 0,2 1 127 16,0 1 64-16,1 1-229 0,-2-1 147 0,2 1 82 15,-1 0 27-15,-3 0-657 0,-1-3 322 0,0 1 160 16,2-3 76-16,-5 0-399 0</inkml:trace>
  <inkml:trace contextRef="#ctx0" brushRef="#br0" timeOffset="29837.33">23400 7766 2168 0,'8'-6'0'0,"-4"-1"0"0,3 0 0 0,-4 6 0 0,-2 0 0 0,-1 1 0 0,0 5 0 0,0 12 429 0,-1 7-188 0,-7 4 375 0,2 6-290 0,-2 4-175 0,-2 4-151 16,2 4 0-16,-3 11 0 0,-2-7 0 16,1 5 0-16,-3 0 0 15,-2-2 0-15,2 0 0 0,-6 3 0 0,3-16-71 0,1-1-155 16,0-7 131-16,2-8-693 0,2-8 327 0,2-3 221 15,3-13-581-15,0 0 392 0</inkml:trace>
  <inkml:trace contextRef="#ctx0" brushRef="#br0" timeOffset="29994.42">23468 8185 1955 0,'15'4'0'0,"-3"3"0"0,-7-2 0 0,-1 1 0 0,-3 1 0 0,1 2 0 0,-2-1 326 0,0 1-137 0,0 1 1 0,-4 0-79 0,-2-3-38 15,-2 4 0-15,5-3-359 0,-2 2 169 16,1-3 71-16,1-3 41 0,-2-1-684 16,2-2 362-16</inkml:trace>
  <inkml:trace contextRef="#ctx0" brushRef="#br0" timeOffset="30459.13">23504 7752 1362 0,'0'-7'0'16,"0"0"0"-16,0 1 0 0,0-1 0 0,0 2 0 0,0-3 0 0,0 3 343 0,1 2-154 0,1-1-77 0,3 3-38 0,1 1 0 0,3 0 300 0,2 0-174 15,2 5 87-15,3 9-126 0,3 3-62 0,-2 6-32 0,5 5-34 16,-6 1 3-16,1 5-1 0,-4 2 1 0,-6 2-135 16,-1 0 68-16,-3 7 42 0,-3-4-61 0,-3 1 42 15,-13 1 1-15,-7-3-23 16,-5 1 15-16,-3 0 6 0,-1-12-11 0,0-4 1 0,-4-3 15 0,5-8 3 0,1-4-27 16,-4-3 20-16,14-7-188 0,3 0 91 0,9-6-514 15,3-6 291-15,5-6 147 16,0 0 63-16,6-4-630 15,13-3 356-15,-2-4 179 0</inkml:trace>
  <inkml:trace contextRef="#ctx0" brushRef="#br0" timeOffset="30640.02">23957 7899 1590 0,'0'0'0'0,"-4"0"0"0,-1 0 0 0,1 0 0 0,-1 0 0 0,1 0 802 0,1 0-383 15,3 0-193-15,0 0-95 0,0 0 184 0,6 0-132 16,8 0-78-16,6 0-36 0,1 0-379 0,5 0 173 16,-1 0-706-16,6 0 430 0,-6 0 210 0,3 0 108 0,-5 0 53 0,-4 0-494 15,-2 0 251-15,-3 3 117 0</inkml:trace>
  <inkml:trace contextRef="#ctx0" brushRef="#br0" timeOffset="30837.49">23890 8161 1648 0,'-12'16'0'0,"-3"-5"0"0,2-2 0 0,3-2 0 0,1 2 0 0,7-8 0 0,2-1 197 0,0 1-81 0,0 2 529 0,9-2-305 0,8 3-144 16,2-4-85-16,4 0-38 0,4 0 37 15,1 0-37-15,1 0-1 0,4 0-28 16,-4 0-636-16,0-4 314 0,-1 4-621 0,3-4 460 0,-2 2 232 16,6-4 120-16,-6 3-380 15,0-4 217 16</inkml:trace>
  <inkml:trace contextRef="#ctx0" brushRef="#br0" timeOffset="31025.99">24700 7896 1221 0,'0'-19'0'0,"0"-1"0"16,0 2 0-16,-7-2 0 0,-2 8 0 0,-5 0 0 0,-5 7 0 0,-7 5 558 0,-4 0-262 0,-7 10 230 0,-1 10-250 0,-3 10-120 0,2 5-61 15,3 5-30-15,6 1 262 0,2 8-137 0,14-6-82 0,10 1-37 0,4 2-29 16,0-3-42-16,15-1 0 0,9 6 0 0,9-14 0 15,5 0 0-15,7-9 0 16,2-2 0-16,2-3 0 0,8-4 0 0,-9-10-153 16,1-6-101-16,1 0 101 0,-2-1 86 0,1-16-974 15,1-1 494-15,-16-6 261 16</inkml:trace>
  <inkml:trace contextRef="#ctx0" brushRef="#br0" timeOffset="32030.94">21971 8840 979 0,'-13'-8'0'0,"0"2"0"0,-1-2 0 0,3 1 0 0,1 2 78 16,3 1 1-16,-4-1-33 0,8 2-10 0,0 3 394 15,3 0-197-15,0 0-99 16,0 0-48-16,11 0 98 0,14 0-78 0,3 0-35 0,6 5 111 0,6 2-73 16,1 2-36-16,0 2-55 15,-3 0 18-15,0-1 1 0,-7 5-1 0,-3 2-36 0,-2 2 0 0,-4 4 45 16,-12 5-8-16,-6 1-53 16,-4 7 26-16,-14 3 0 0,-10 7 26 0,-9 2 131 15,-3-5-70-15,0-1-32 0,1-1 149 0,3-4-89 16,2 1-35-16,12-11 8 0,4-3-98 0,7-4 0 15,7-4 0-15,0-1 0 0,5-1 0 0,16-6 0 16,6-2 0-16,4-5 0 0,5-1 0 0,3 0 0 16,5 0 0-16,-6-8-283 15,-1-3 53-15,-5-3 115 0,-4 1-555 0,-5 2 317 0,1-2 150 0,-12 3-443 16,-4-2 305-16,-5 3 153 0</inkml:trace>
  <inkml:trace contextRef="#ctx0" brushRef="#br0" timeOffset="32207.73">22040 9147 1115 0,'-29'0'0'0,"2"-2"0"0,9 0 0 0,5-1 0 15,10 2 634 1,1 0-299-16,2 1-150 0,0 0-65 0,4 0 304 0,15 0-194 0,2 0-97 16,8 0 263-16,5 5-179 0,2-1-82 0,-1 1-361 0,2 1 131 15,1 2 66-15,0 0 32 0,-2-2-748 0,5 3 400 0,-7-1 185 16,1-2 99-16</inkml:trace>
  <inkml:trace contextRef="#ctx0" brushRef="#br0" timeOffset="32360.32">22648 9039 2768 0,'-11'0'0'0,"-3"0"0"0,4 0 0 0,6 0 0 0,-1 0 0 0,3-3 0 0,2 2 0 0,0 0 0 0,7-2 307 16,7 0-141-16,6 0 14 0,3 2-72 0,4-1-36 15,-2-1 0-15,5 3-704 0,-4 0 329 0,0 0 170 16,-1 0 84-16</inkml:trace>
  <inkml:trace contextRef="#ctx0" brushRef="#br0" timeOffset="32506.92">22738 9235 1647 0,'-22'6'0'0,"2"-3"0"0,0 4 0 0,3-2 0 0,1-2 0 0,5 2 0 0,4-4 0 0,7-1 788 0,0 0-375 0,3 0-189 15,14 0-11-15,9 0-79 0,3 0-54 0,6 0-640 16,1-1 298-16,3-2 150 0,-1-1 73 0,5 3-378 16,-5-1 222-16,0 0 116 0,-2 2 57 0</inkml:trace>
  <inkml:trace contextRef="#ctx0" brushRef="#br0" timeOffset="32712.38">23517 9155 18 0,'13'-12'0'0,"-7"-3"0"0,-4-2 0 0,-1-3 0 0,-1 4 0 0,-9-1 0 0,-7 1 0 0,-4 5 0 0,-5-1 0 0,-2 7 1301 0,-1 3-639 0,-1 2-314 0,-5 3 156 0,1 14-234 0,-3 4-117 15,-2 9-50-15,7 2 159 16,6 8-113 0,7-2-56-16,8 2-29 0,9 5-60 0,1-1-4 0,9-3 0 0,19-5 0 0,12 0 0 0,15-7 0 0,8-5 0 15,13-3 0-15,-4-12-34 0,4-8-35 16,-1-1-791-16,4-1 387 0,-2-16 226 15,8-2 64-15</inkml:trace>
  <inkml:trace contextRef="#ctx0" brushRef="#br0" timeOffset="33923.61">21503 8557 692 0,'-9'0'0'0,"2"0"0"0,0 0 0 0,0 0 0 0,2 0 0 0,-1 0 210 16,3 0-90-16,0 0-42 0,1 0 0 0,2 0 125 16,0 0-83-16,0 0-32 0,0 0-10 0,9 0 61 15,2 0-51-15,6 4-26 0,4 0 89 0,1-1-48 16,6 1-37 0,0 0 63-16,8-1-46 0,3 2-23 0,6 0 9 0,-2-3 131 0,5 1-82 15,7-1-41-15,7 0 0 0,9-2 88 16,13 0-55-16,1 0-42 0,7 0 1 0,10 0-5 15,8 0-1-15,4 0-26 0,18 0-72 0,-13 0 31 16,7 5 1-16,11-1-67 0,8 3 54 0,13-3 26 16,23-2 9-16,-28 2 36 15,5-3-20-15,-6 2-45 0,-14 2 36 0,-9 4-44 16,2-1 40-16,-36 3-33 0,-3-5 22 0,-3 5-171 16,-5-8 81-16,0 2 36 0,6-3-167 0,-21-2 96 15,-4 0 48-15,-6 0 0 0,-4 0 40 0,-11 0-11 16,-1-2 0-16,-19 1 34 0,-1-1 0 0,-7 0-44 15,-2 0 11-15,-6 2 280 16,-1 0-132-16,-5 0-64 0,-2 0-35 0,0 0 396 0,0 0-196 0,0 0-70 16,0 0-143-16,0 0 0 0,0 0 0 0,0 0 0 15,0 0 0-15,0 0 0 0,0 0 0 0,0 0-260 16,0 0-11-16,0 0 148 0,0 0 41 0,-2 0-497 16,-2 0 235-16,1 0 158 0</inkml:trace>
  <inkml:trace contextRef="#ctx0" brushRef="#br0" timeOffset="51563.64">25491 7843 1533 0,'-1'0'0'0,"-8"-1"0"0,4-1 0 0,-2 1 0 0,2-2 0 0,-1 3 423 0,3 0-197 15,-1 0-96-15,2 0 286 0,2 0-191 0,0 0-94 0,0 0-38 0,0 0-164 16,0 4 54 0,6 4 27-16,1-3-1 0,4 2-230 0,-3 3 137 0,2-1 56 15,-1 1-919-15</inkml:trace>
  <inkml:trace contextRef="#ctx0" brushRef="#br0" timeOffset="51696.28">25488 8229 2076 0,'-2'2'0'0,"-6"0"0"0,3 1 0 0,0 0 0 0,-2 1 0 0,4-4 0 0,2 2 0 0,-1 0 653 16,2 1-308-16,0-1-155 0,0 0-67 0,2-2-406 15,5 3 161-15,5-3 78 0,2 0 41 0,0 0-400 16</inkml:trace>
  <inkml:trace contextRef="#ctx0" brushRef="#br0" timeOffset="52088.74">25985 7740 1918 0,'-1'-16'0'0,"-4"4"0"0,3 6 0 0,1 3 0 0,1 0 0 0,0 3 0 0,0 3 0 0,0 12 186 0,1 9-75 15,7 2-37-15,-1 7-3 0,0 5-36 0,2 2 10 16,-2 0-10-16,-2-1-234 0,1 1 118 0,0 1 58 16,-5 2 29-16,-1 4-114 31,0-11 68-31,-7 0 38 0,-6-6 138 0,-4-1-97 0,-1-10 0 0,-3 1 143 0,1-11-86 0,3-6-52 0,-1-3-41 0,6 0 538 15,4 0-252 1,1-3-118-16,5-4-72 0,2-1 165 0,3-2-264 0,17-1 0 0,6-1 0 0,10 0 0 16,1 3 0-16,3-1 0 0,5 0 0 0,0 2 0 15,0 1 0-15,7 0 0 16,-10 2-188-16,-1 2 101 0,-2 2 61 0,-4-1-392 16,3 1 205-16,-14 1 14 31,-2 0 81-31,-7 0-581 15,-2-3 332-15,-6 2 166 0</inkml:trace>
  <inkml:trace contextRef="#ctx0" brushRef="#br0" timeOffset="52360.75">26158 7590 1689 0,'-11'-13'0'0,"7"6"0"0,-1-5 0 0,5 7 0 0,0 2 0 0,8 1 0 0,9 0 0 0,3-1 317 0,0 2-131 0,3 1-80 16,-2 0-36-16,3 0 9 0,-3 1 0 0,-1 5-44 15,1 2 10-15,-6 2-36 16,-3 0 0-16,-1 3 26 0,-3 2 93 0,-5 3-47 16,-2 5-14-16,-1 2 189 0,0 3-111 0,-3 2-54 0,-4 7-28 0,-3 4 72 15,3 5-40-15,-1 3-35 16,1 1 1-16,3 4-153 16,0 1 64-16,4 3 32 0,0 4 8 0,0-12-167 0,6 0 95 15,3-4 48-15,-2 0-546 0,0-2 280 0,-1-13 86 0,-4-6-321 16,-2-3 238-16,0-6 121 0,-8-6 58 0,-6-3-292 15,-4-7 181-15,-1-2 86 0,-7-14 42 0,-1-5-212 16,-5-7 128-16,-8-7 55 0</inkml:trace>
  <inkml:trace contextRef="#ctx0" brushRef="#br0" timeOffset="52495.39">25837 8073 1442 0,'-42'-30'0'0,"3"5"0"0,7 5 0 0,9 8 0 0,2 4 0 0,13 4 0 0,7 2 0 0,1 2 0 0,3 0 507 15,14 0-236-15,13 0-109 0,2 0-67 0,10 0 86 16,5 0-72-16,6 2-37 0,1-1 89 0,9 2-54 15,-11-2-40-15,-2-1-311 0,0 3 140 16,-4-3 69-16,3 1 36 0,3-1-596 0,-17 0 311 0,-3 0 99 16</inkml:trace>
  <inkml:trace contextRef="#ctx0" brushRef="#br0" timeOffset="52634.01">26230 7732 1195 0,'-23'-3'0'0,"0"3"0"0,8 0 0 0,2 0 0 0,1 0 0 0,2 7 0 0,3 2 0 0,4 1 108 16,3 3-36-16,0 1-342 0,0 4 129 0,0 0 64 15</inkml:trace>
  <inkml:trace contextRef="#ctx0" brushRef="#br0" timeOffset="52739.73">26183 8054 1248 0,'-3'7'0'0,"-4"-1"0"0,3 1 0 0,-1-3 0 0,2 2 269 0,0-1-117 0,-4-2-49 0,6 0 77 15,1-3-73-15,0 0-35 0,0 0-1 0,0 0-236 32,6 0 108-32,4 0 42 0,1-3 26 0</inkml:trace>
  <inkml:trace contextRef="#ctx0" brushRef="#br0" timeOffset="53002.03">26667 7783 2159 0,'-7'-1'0'0,"1"-2"0"0,-2 3 0 0,0 0 0 0,-3 3 0 0,2 5 0 0,-3 3 0 16,1 3 360-16,3 2-163 0,0 2-81 0,0-2-40 0,4 5-11 0,0 0 8 0,3-1-38 31,1-2 0-31,0-2-174 0,1-2 87 0,7 1 52 0,4-7-201 0,-1-3 119 0,1-2 58 16,1-1-69-16,-3-2 34 0,4 1 43 15,-7-1-63-15,1 0 174 16,-1 0-75-16,-2 0 0 0,-1 0-70 0,1 0 117 0,-4 0-37 0,1 0-22 15,-1 2 15-15,-1 5 41 0,0 0-5 0,0 3-21 16,0-2-162-16,0 2 68 16,0 1 46-16,0-1-548 0,0 1 260 0,0 1 131 0</inkml:trace>
  <inkml:trace contextRef="#ctx0" brushRef="#br0" timeOffset="53146.64">26658 8374 1751 0,'-14'4'0'0,"-1"-3"0"0,4 2 0 0,3-1 0 0,6-2 0 0,2 0 0 0,0 0 306 16,6-6-135-16,9-11-60 0,10-1-340 0,0-5 131 15,2 1 67-15</inkml:trace>
  <inkml:trace contextRef="#ctx0" brushRef="#br0" timeOffset="53327.16">26824 7852 1314 0,'-8'-7'0'0,"0"2"0"0,2 1 0 0,5 1 0 0,0 1 0 0,1-2 768 0,1 1-367 0,11-1-183 15,6-1-91-15,2 1 35 0,3-3-54 0,0 4-42 0,-1-1-665 0,2 2 316 0,-3 0 160 0,-1 2-462 16,0 0 281-16</inkml:trace>
  <inkml:trace contextRef="#ctx0" brushRef="#br0" timeOffset="53446.73">26831 8047 834 0,'-13'6'0'0,"3"-1"0"0,0 1 0 0,7-3 0 0,2-1 0 0,1 0 461 0,1-2-213 0,9 0-106 16,7 0-45-16,2-4 198 0,3-5-130 0,2 0-66 16,-2-1-31-16,0 0-373 0,0 1 179 0,-6-2 76 15,1 2-638-15,-6 0 341 0,2 0 169 0</inkml:trace>
  <inkml:trace contextRef="#ctx0" brushRef="#br0" timeOffset="53729.97">26895 7653 1304 0,'-9'4'0'0,"-2"9"0"16,5 3 0-16,3 6 0 0,0 12 0 0,3 7 695 0,0 12-331 0,0 10-156 15,4 2-90-15,3 0 179 0,0 3-131 0,2-1-65 16,-2-7-34-16,5 4 102 0,0-17-71 0,0-4-32 0,1-7-321 0,-1-6 145 15,3-6 73-15,-2 2-460 0,-5-19 262 0,5-4 135 16,-4-3 68 0,1-3-513-16,0-16 226 0,2-7 133 0,-5-4 81 0,1-6-45 15,-3 3 58-15,-3 1 29 0,0 2 55 0,-1 0-9 16,-1 10-18-16,0 6 0 0,0 2 385 16,-3 4-193-16,-6 4-96 0,-3 1 416 0,-3 3-202 0,-2 3-140 15,0 14 13-15,-2 4 213 0,-4 5-163 0,0 1-73 16,3 2-50-16,0 5-110 0,0-5 35 0,1 5 0 15,3-9-224-15,1 2 139 0,10-13 55 0,1-4-810 16,4-10 395-16</inkml:trace>
  <inkml:trace contextRef="#ctx0" brushRef="#br0" timeOffset="53865.75">27124 7606 1752 0,'0'0'0'0,"0"-1"0"0,0 0 0 16,0 1 0-16,0 0 0 0,0 0 0 0,0 2 0 0,0 10 311 0,0 1-139 16,0 2-67-16,2 3-27 0</inkml:trace>
  <inkml:trace contextRef="#ctx0" brushRef="#br0" timeOffset="54033.3">27464 7749 2071 0,'-6'0'0'0,"2"0"0"0,2 0 0 0,2 0 0 0,0 0 0 0,0 0 0 0,10 0 0 0,5 0 679 0,9 0-313 0,3-3-171 16,2 2-79-16,3 0-415 0,0-1 167 0,3 0 83 15,1 0-747-15,-6 0 394 16,0 2 194-16,-6 0-540 0,-6 0 357 0</inkml:trace>
  <inkml:trace contextRef="#ctx0" brushRef="#br0" timeOffset="54176.91">27469 7919 1493 0,'-24'12'0'0,"10"-9"0"0,2 3 0 0,8-1 0 0,2 0 0 0,2-1 212 0,0 0-79 16,2-1-54-16,12 2 151 0,2-2-98 0,3-2-48 15,1 1-25-15,5 1-212 0,-4 0 90 0,2-3 48 16,0 0 26-16,-1 0-805 31</inkml:trace>
  <inkml:trace contextRef="#ctx0" brushRef="#br0" timeOffset="54406.3">27812 7937 1692 0,'1'0'0'16,"-1"0"0"-16,0 1 0 0,0 1 0 0,0 1 0 0,-5 1 0 0,-11 3 0 0,-7 3 0 0,-10 4 0 0,-7 1 227 0,-9 5-96 0,-6 2 113 0,-4-1-104 15,-5 1-44-15,9-3-35 0,3-4 78 16,10-3-51-16,10-4-27 0,9-4 0 0,7-1 103 0,13-3-69 16,3 0-30-16,0 0 0 0,14 0-8 15,6 0 0-15,8 0-14 16,2 0 52-16,7 0-30 0,2 0 0 0,1 0-151 0,9 0 70 0,-7 0 21 15,0 1-1-15,-1 0-266 0,2 1 135 0,-4-1 77 63,3 2 18-63,-10-2-575 0,-3-1 268 0,-6 0 152 0,-4 0 76 0,-8 0-216 0,-3 0 133 0,-8 0 84 0,0-7-445 0,-10-5 260 0</inkml:trace>
  <inkml:trace contextRef="#ctx0" brushRef="#br0" timeOffset="54557.89">27620 7843 2079 0,'-12'-4'0'0,"7"1"0"0,0 0 0 0,3 3 0 0,1 0 0 0,1 10 0 0,0 10 438 0,0 6-206 0,0 8-99 0,5 3 538 16,-1 6-318-16,3 7-328 15,-2 9-25-15,-1-6 0 0,-1 1 0 0,-2 4 0 16,-1-5 0-16,0-4-44 0,0 4-145 0,0-12 107 16,0-10-380-16,0-2 249 0,0-7 123 0,0-8-975 15</inkml:trace>
  <inkml:trace contextRef="#ctx0" brushRef="#br0" timeOffset="54745.39">27958 7862 1865 0,'0'-3'0'0,"0"-2"0"0,-3 3 0 0,2-1 0 0,-1 2 0 0,0 1 695 16,-3 0-330-16,-1 0-165 0,-1 9-83 0,2 4 239 15,-2 2-165-15,0 2-78 0,1 4-580 0,1-1 252 16,-1 1 124-16,5-2-950 47,1-2 507-47,0-4 250 0,4-3 125 0,12-7-299 0</inkml:trace>
  <inkml:trace contextRef="#ctx0" brushRef="#br0" timeOffset="54866.07">28132 7916 1367 0,'0'0'0'0,"0"0"0"0,-1 0 0 0,-6 0 0 0,3 0 0 0,-2 2 388 0,-3 3-177 0,-1 3-79 15,-2 1-53-15,-2 5 421 0,0 1-232 0,-1 2-117 16,-2 3-58-16,2 2-220 15,0-3 76-15,5 1 43 0,1-3-697 0,5-4 370 0,4-2 185 0,0-2-731 16,1-7 428 0,15-2 209-16</inkml:trace>
  <inkml:trace contextRef="#ctx0" brushRef="#br0" timeOffset="54996.72">28106 8108 1411 0,'2'11'0'0,"0"2"0"0,0-1 0 0,-2 4 0 15,0 3 0-15,0 3 0 0,-7 6 358 0,-2 4-153 0,-3 2 339 0,0 3-255 0,-2 1-127 16,-1 3-64-16,-1 1-121 0,0 0 37 0,5-9-8 0,1-6 29 0,3-6-231 15,2-8 116-15,1-6 57 0,4-5 37 0,0-2-696 32,4-17 359-32,8-11 178 0</inkml:trace>
  <inkml:trace contextRef="#ctx0" brushRef="#br0" timeOffset="55125.86">28212 7836 1772 0,'7'-5'0'0,"-1"-2"0"0,4 3 0 0,6 2 0 0,1-3 0 15,3 4 270-15,5 0-117 0,2 0-60 0,5 1 165 0,4-3-103 0,-3 3-64 16,0 0-29-16,0-3-689 0,-1 3 330 0,-3 0 166 16,3 0 91-16</inkml:trace>
  <inkml:trace contextRef="#ctx0" brushRef="#br0" timeOffset="55453.58">28214 8043 1171 0,'-9'4'0'0,"4"-1"0"0,4 5 0 0,1-5 0 0,0 1 0 16,4 2 11-16,15-3-24 0,6-2 635 0,5-1-293 0,3 0-148 16,3 0-73-16,1 0-257 0,-2-2 88 0,-2-6 48 15,-1 1 23-15,-5 3-616 0,-5 0 302 0,-1 1 149 16,-13 3 77-16,-7 0-275 0,-1 0 160 0,-8 2 78 16,-10 5 219-16,-2 2-78 15,-2 0-25-15,1 2 185 0,-3-1-110 0,6 2-55 0,-1-2-28 0,0 3 525 16,9 0-269-16,0 0-62 0,3 3-94 0,4 3 474 15,2 3-265-15,1 4-126 16,0 0-75-16,1 4 221 0,9 2-144 0,2 5-71 0,-2-1-35 0,5 5 9 16,-6-6-47-16,-1-1-71 31,-3-4 36-31,-2-1 0 0,-3-4 35 0,0 3-73 0,-5-11 32 0,-13-6 0 0,-3-4 42 16,-7-5-50-16,-5-2 24 0,-7 0-2 0,-1-9-7 0,-6-9-358 15,-2-4 176 1,-3-4 56-16,-4-5-692 0,-6-6 383 0,13 0 205 0</inkml:trace>
  <inkml:trace contextRef="#ctx0" brushRef="#br0" timeOffset="55914.33">29041 7829 1538 0,'-20'0'0'0,"3"0"0"0,1 2 0 0,14 3 0 0,2 2 0 0,0-1 0 0,13-2 0 0,9 0 0 0,1-1 298 0,10-3-136 0,-1 0-63 16,3 0-31-16,0 0-100 15,-2 0 34-15,4 0 9 0,-11 0-431 0,2 0 225 16,-5 0 113-16,-5 3-644 0</inkml:trace>
  <inkml:trace contextRef="#ctx0" brushRef="#br0" timeOffset="56077.89">28928 8148 1196 0,'-29'6'0'0,"3"1"0"0,9 0 0 0,9-1 0 0,0 1 0 0,8-3 0 0,1-3 435 0,10 1-200 0,10-1-99 15,5 1-50-15,4-2 275 0,6 0-166 0,-1 0-80 16,6 0-39-16,-1-5-229 0,2 0 103 0,-6 1 39 16,-3-2-466-16,-5 3 256 0,-1 0 129 0,-4 3-204 15,1 0 174-15,-10 0-8 0,-8 0 68 16,-5 0-425-16,-1 0 225 0,-3 0 114 0</inkml:trace>
  <inkml:trace contextRef="#ctx0" brushRef="#br0" timeOffset="56249.43">29136 8002 540 0,'-13'-11'0'0,"6"6"0"0,-4 1 0 0,6 4 0 0,-1 0 0 0,3 8 385 16,0 13-174-16,2 7-88 0,-3 8-34 0,4 2 318 16,0 5-185-16,0 5-93 0,0 2-47 0,0 6 152 15,0 4-90-15,0-9-58 0,0-4-80 0,0-1 30 16,0-9 0-16,-2-4-243 0,-1-2 131 0,-2-14 52 15,1-7 29-15,-2-8-193 16,4-2 112-16,-3-4 55 0,4-12 38 0,1-10-679 16,0-10 315-16</inkml:trace>
  <inkml:trace contextRef="#ctx0" brushRef="#br0" timeOffset="56510.73">29500 7850 1446 0,'16'0'0'0,"4"0"0"0,5 0 0 0,-5 0 0 0,3 0 0 0,0 4 0 0,-2 5 228 16,0 0-96-16,2 5 36 0,-4-1-71 0,-5 2-30 16,-3 5 1-16,-4 3-93 0,-5 3 32 0,-2 9 8 0,-6-3 22 15,-11 7 1-15,-9 1-2 0,-1 1 1 16,-5 2 0-16,-1 4 166 0,4-11-88 0,2 0-39 16,6-2 0-16,3-4-39 0,8-2 0 0,0-1 360 15,10-10-185-15,0 0-88 0,13-8-43 0,9-3-141 16,7-6 49-16,5 0 33 0,3 0-10 0,1-10-425 15,-1-4 224-15,-3-1 113 16,1-1 56-16,-2 3-370 0,-11-1 132 0,-3 3 121 16,-4 0-677-16,-7 3 389 15,-5-1 194-15</inkml:trace>
  <inkml:trace contextRef="#ctx0" brushRef="#br0" timeOffset="56636.4">29532 8168 1389 0,'-19'-10'0'0,"5"5"0"0,1 0 0 0,10 4 0 0,3 1 0 0,0 0 0 0,3 0 479 0,14 7-221 0,4 4-102 16,7-2-64-16,3-1-38 0,5 1-17 0,2-1-1 16,6-1-760-1,-3-2 372-15,-5-2 190 0,-1-2 95 0</inkml:trace>
  <inkml:trace contextRef="#ctx0" brushRef="#br0" timeOffset="56795.99">29977 7907 2034 0,'-3'-12'0'0,"3"2"0"0,0 2 0 0,5-1 0 16,9 3 0-16,8 1 0 0,1 1 226 0,1 3-95 0,7-1-47 0,2 2-416 0,-3 0 179 0,2 0 95 0,-2 2 48 0,1 6-653 0,-8 0 330 0</inkml:trace>
  <inkml:trace contextRef="#ctx0" brushRef="#br0" timeOffset="57035.35">30190 7749 893 0,'0'0'0'0,"-2"0"0"0,2 0 0 0,-3 0 0 0,1 0 88 16,-2 12-10-16,-1 5-42 0,-5 8 1 0,-4 5 304 16,-3 7-152-16,-6 7-67 0,-2-4 36 0,-1 2-60 15,-1-3-31-15,0-5 0 0,6-4 61 0,0-5-37 16,9-10-9-16,5-6 70 15,6-4-58-15,1-5-28 0,0 1-1 0,12-1 26 0,7 0-9 0,8 0-46 32,4 0 1-32,2-1 103 0,4-5-51 0,2 0-17 31,-3 1-282-31,-1 2 124 0,0 2 61 0,-1-1 30 0,-7 1-669 0,7 1 333 0,-17 0 123 16,-3 0-537-16,-6 4 354 0</inkml:trace>
  <inkml:trace contextRef="#ctx0" brushRef="#br0" timeOffset="57195.07">30206 8035 986 0,'-9'-3'0'0,"4"-1"0"0,-2 2 0 0,-1 2 0 0,5 0 0 0,-2 0 457 0,3 6-214 0,2 9-103 15,0 5-52-15,0 3 182 0,0 6-117 0,0 5-49 16,5-2 49-16,0 2-59 0,3 7-28 0,1-5-1 16,-4 0-472-16,2 5 231 0,-3-9 101 0,-3-4-583 15,-1 0 347-15,0-4 174 0,0-1-13 16</inkml:trace>
  <inkml:trace contextRef="#ctx0" brushRef="#br0" timeOffset="57324.23">29996 8397 1360 0,'-17'-12'0'0,"3"1"0"0,8 3 0 0,1 3 0 0,5-1 0 0,0 3 0 0,0-2 0 0,8 4 575 16,10-1-270-16,3 1-133 16,3-2-69-16,5 3 48 0,5-2-48 0,-4 1-38 15,6 0-228-15,-2 0 100 0,0-2 50 0,-1 3 25 0,6-5-752 0,-8 3 379 16</inkml:trace>
  <inkml:trace contextRef="#ctx0" brushRef="#br0" timeOffset="57473.83">30453 8139 2053 0,'-6'-6'0'0,"-1"3"0"0,1 2 0 0,-4-2 0 0,4 3 0 0,1 0 0 0,1 10 0 0,1 2 417 0,1 4-190 0,0-1-86 0,2 3 260 15,0 3-182-15,0-3-91 0,0 0-45 0,2 0-363 16,0 5 168-16,5-7 69 0,0-2-676 0,0-3 378 15,0-1 189-15,-1-7 94 0,-1 3-671 0,1-6 288 0,-3 0 202 0</inkml:trace>
  <inkml:trace contextRef="#ctx0" brushRef="#br0" timeOffset="57717.18">30391 7949 1130 0,'0'-18'0'0,"1"-2"0"0,4 8 0 0,4-1 0 0,3 5 0 0,7 2 0 0,3 2 134 0,8 1-39 0,1 3-34 0,8 0 260 16,2 0-143-16,2 7-70 0,0-1-36 0,3 2 68 15,-7-1-56-15,-5 2-24 0,-6-1 76 0,-2 0-49 16,-7 5-26-16,1-4 10 16,-13 5 192-16,-1-1-113 0,-5 5-57 0,-1 3 272 15,0 2-164-15,-4 6-80 0,-4 1-121 0,-3-1 0 16,3 4 0-16,0-1 0 0,1 1 0 0,3 6 0 16,3-7 0-16,1 0 0 0,0-3-545 0,0-2 212 46,0 1 160-46,3-3 107 0,0-7-1003 0</inkml:trace>
  <inkml:trace contextRef="#ctx0" brushRef="#br0" timeOffset="57864.79">30494 8147 1694 0,'-13'-8'0'0,"6"1"0"0,0-1 0 0,5 6 0 0,2-1 0 0,0 1 117 0,11 2-40 0,7 0-1 16,5 0 283-16,2 0-162 15,6 0-72-15,-3 0-49 0,3 0-417 0,-3 0 188 16,1 0 95 0,-3 0-691-16,3 0 386 0</inkml:trace>
  <inkml:trace contextRef="#ctx0" brushRef="#br0" timeOffset="58146.04">30596 7755 1682 0,'-3'-3'0'0,"-2"0"0"0,-2 3 0 0,4 0 0 0,3 9 0 0,0 11 0 0,0 6 0 0,0 6 286 16,1 10-116-16,4 5-71 0,0 6 49 0,0 1-56 15,-3 4-29-15,0-4-200 0,0 5 95 0,-2-17 34 0,0-4 1 0,-7-7-137 16,-7-7 91-16,1-5 43 0,-2-3 33 0,1-15-40 16,-1-1 39-16,3 0-47 0,1-1 395 0,-2-8-193 15,8-1-84-15,0 3-46 0,3 0 258 0,2 3-122 16,0 0-74-16,0-1 255 0,3 3-223 15,10 2-141-15,6 0 0 0,1 0 0 16,0 0 0-16,7 0 0 0,-3 7 0 0,3-2 0 16,0 2-158-16,2-2 75 0,-1 3-1093 0,5 1 531 0</inkml:trace>
  <inkml:trace contextRef="#ctx0" brushRef="#br0" timeOffset="60546.93">31263 7803 1534 0,'-5'-2'0'0,"-3"-4"0"0,4 1 0 0,2 3 0 0,2 0 0 0,0-1 0 0,10 3 108 0,7-4-27 16,11 3-8-16,0-2 157 0,6 0-96 0,2 2-49 16,2-2-24-16,3 0 127 15,-3 2-80-15,-2-2-36 0,-2 3-218 16,-5 0 91-16,-2 0 46 0,1 0 9 0,-13 0-456 0,-5 0 246 0,-4 0 100 0,-3 3-546 16,-3-2 296-16,0-1 152 0</inkml:trace>
  <inkml:trace contextRef="#ctx0" brushRef="#br0" timeOffset="60729.72">31492 7519 1028 0,'-10'-7'0'0,"1"2"0"0,-1 0 0 0,7 5 0 0,3 0 208 15,0 12-86-15,0 7-42 0,3 8 8 0,5 8 189 16,-3 5-121-16,1 7-59 0,-1 6 355 0,-2 7-208 16,-1 10-94-16,1-8-62 15,-2 1-38-15,-1-4-13 0,0-2 0 0,0-9-311 0,0 6 165 0,1-15 68 31,0-7 39-31,1-1-491 0,0-9 258 0,-1-2 134 16,-1-3-3-16,3-13-573 0,-3-4 320 0,0 0 161 0</inkml:trace>
  <inkml:trace contextRef="#ctx0" brushRef="#br0" timeOffset="60862.36">31490 7978 1464 0,'-17'-17'0'0,"2"10"0"0,1 7 0 0,4 0 0 0,-3 0 0 0,3 12 180 16,-6 4-63-16,0 4-45 0,-1 3 102 0,-1 1-68 0,-2 5-35 0,3-4-88 15,0 5 35-15,6-3-8 16,0-5 27-16,7-1-593 0,4-5 283 0</inkml:trace>
  <inkml:trace contextRef="#ctx0" brushRef="#br0" timeOffset="61016.95">31519 8006 2293 0,'-2'-3'0'15,"0"-2"0"-15,1 3 0 0,1 2 0 0,0 0 0 0,1 0 0 0,5 0 278 0,4 6-125 0,-3 3-57 16,3 0 183-16,1 3-121 0,1 0-60 0,1 2-184 16,0-3 58-16,0 1 32 0,3-1 1 0,-5-1-620 15,3 0 327-15,3 0 172 0,-3-6 73 0</inkml:trace>
  <inkml:trace contextRef="#ctx0" brushRef="#br0" timeOffset="61177.52">31924 7636 1894 0,'0'-18'0'15,"0"4"0"-15,0 2 0 0,0 3 0 0,0 8 0 0,0 1 0 0,4 0 494 0,2 0-228 0,0 8-115 0,4 1-131 0,-3 6 17 0,0 0 0 16,4 4 1-16,-3 0-285 0,1 3 143 0,-2 1 79 16,-1 0 27-16,-3 0-879 0</inkml:trace>
  <inkml:trace contextRef="#ctx0" brushRef="#br0" timeOffset="61355.04">31777 7936 2288 0,'-20'-4'0'0,"-3"3"0"0,15 1 0 0,3 0 0 0,3 0 0 0,2 0 0 0,0 0 0 0,0 1 0 0,7 4 309 0,9 1-136 0,4 1-68 16,2 0 269-16,4-3-168 0,3 2-75 0,-2-1-351 16,1 1 129-16,-4-5 64 0,1 5 32 0,-4-2-654 15,5 3 352-15,-10-3 162 16,-2 2 86-16,-1-1-412 31,-6 2 150-31</inkml:trace>
  <inkml:trace contextRef="#ctx0" brushRef="#br0" timeOffset="61496.67">31807 8136 1137 0,'-23'0'0'0,"4"3"0"0,0-1 0 0,7 1 0 0,7 1 0 0,4-2 253 0,1 1-109 0,0 0-53 16,1 2 427-16,11-1-245 0,2 2-118 0,4 1-59 0,2-3 321 0,1 2-190 15,4 1-86-15,-3-5-256 0,-1 2 75 0,1-1 39 16,-1 0 0-16,-3-2-542 0,0 4 299 15,-4-4 136-15,-2 0 72 0,-3-1-673 0,-3 3 292 16,4-3 164-16,-8 0-92 0,-2 0 155 16</inkml:trace>
  <inkml:trace contextRef="#ctx0" brushRef="#br0" timeOffset="61762.96">31880 8095 1354 0,'-8'-3'0'0,"-3"1"0"0,2 1 0 0,0 0 0 0,4 1 0 0,-4 0 0 0,4 0 0 0,3 9 196 0,-1 2-79 0,0 5-40 16,1 1 127-16,-3 3-74 15,1 0-51-15,1 0 74 0,-6 2-58 0,0-2-29 16,0 2 1-16,-6 1 21 0,1-4-10 0,-4-4-41 31,0-1 1-31,0-3 82 0,1-3-41 0,-1 1 9 0,8-7 26 0,0 1-39 0,6-3 0 16,2 0-38-16,2 0 43 0,0 0 9 0,2-3-52 0,12 3 19 16,4-5-19-16,2-1 0 0,1 3 0 0,1 0-52 15,-1 0 22 1,1 1-1-16,-3 1 32 0,1-2-284 0,-1 1 138 0,1 1 54 15,-3 0-584-15,-1 0 284 0,1-2 162 0,1 3 59 47,1-7-519-47,5 2 298 0</inkml:trace>
  <inkml:trace contextRef="#ctx0" brushRef="#br0" timeOffset="62210.28">32282 7836 1353 0,'0'-18'0'0,"0"0"0"0,2 0 0 0,10 1 0 0,4-3 0 0,2 4 129 0,2 0-47 0,-1 2-23 16,3 3 1-16,-2 0 224 0,2-2-115 0,-5 9-70 0,-5 0-123 0,-1 2 30 16,-5 2 1-16,-3 0 29 0,-3 7-109 0,-2 11 50 15,-14 9 30-15,-8 5 93 16,-2 8-32-16,-4 2 0 0,-2 8-22 0,1-6 113 0,4 2-61 0,0 0-31 16,3-3-66-16,2-2 257 0,0 9-102 0,7-11-64 15,3 0-49-15,5-5-6 16,3-1 0-16,2-7-1 0,-1 1-249 0,3-11 121 0,0-9 64 0,0-2-245 15,5-5 132-15,-1 0 81 16,-3 0-3-16,-1-12-92 0,0-6 38 0,0-3 42 16,0-1 6-16,0-4 14 0,0-4 9 15,2 1 9-15,0 0 76 0,5-3-37 0,2-2-1 0,4 3-38 16,3-4 22-16,0 6 10 16,3 2-16-16,5 3 185 0,3 4-79 0,2 4-50 15,6-4-8-15,-1 11 173 0,5 6-85 0,-2 0-52 16,3 3-9-16,4 0 67 0,-8 3-32 0,-1 5-29 15,-5-1 88-15,-4 2-55 0,-7 0-29 0,2 2 10 16,-10-2 94-16,-3 0-66 0,-3 4-33 0,-1-1 154 16,-2 5-223-16,1 0 0 0,-2 4 0 0,0-1 0 15,0 4 0-15,1 2 0 0,0-1 0 0,4 4 0 16,-2-2 0-16,0 0 0 0,0 1 0 0,2-1 0 16,0-2 0-16,-1 3 0 0,0-8-281 0,1-1-125 15,-5-6 192-15,2-2-569 0,-1-1 373 16,-2-3 178-16,0-4 102 0,-2-3-460 15,-8 0 276-15</inkml:trace>
  <inkml:trace contextRef="#ctx0" brushRef="#br0" timeOffset="62368.85">32516 8008 1553 0,'-19'-8'0'0,"1"1"0"0,6 4 0 0,0 3 0 0,9 0 0 0,-2 0 402 0,2 8-187 15,2 9-89-15,-1 0 397 0,2 7-243 0,-1-2-122 0,-1 7-42 16,2-3-44-16,0 1 0 15,0 1-35-15,0-2-418 0,0 3 210 0,0 0 112 16,0-8 43-16,0-1-691 16,0-3 359-16,0-4 179 0,0-1 94 0</inkml:trace>
  <inkml:trace contextRef="#ctx0" brushRef="#br0" timeOffset="62529.42">32581 7979 2154 0,'-1'-1'0'0,"-5"-2"0"0,3 2 0 0,2 1 0 0,-1 0 0 0,2 4 0 0,0 8 0 0,0 7 0 0,0 4 603 0,0 3-284 0,0 4-141 0,0-1-61 0,0 4-31 0,0-2-9 0,0-1-41 0,2 2-511 16,2-4 255-16,-1-3 129 0,0 1-796 0,-2-8 447 0</inkml:trace>
  <inkml:trace contextRef="#ctx0" brushRef="#br0" timeOffset="62939.32">32421 8112 1573 0,'-5'-10'0'0,"0"3"0"0,3 1 0 0,2 1 0 0,0 3 0 0,0 2 213 0,7 0-88 15,1 0-44-15,4 0 151 0,-1 3-102 16,-1 7-47-16,3-5-24 0,-3 3-94 0,1 1 35 0,-3 0 9 16,-3 1-301-16,-1-2 164 15,-3 2 83-15,-1 1 40 0,0 1-291 0,-1-1 151 16,-12 0 72-16,2 1 16 0,-3 1-9 0,-1-1 0 0,3-3-9 15,-1 6 242-15,1-8-99 0,3 3-52 0,-1-2-26 16,5 0 270-16,0 0-118 0,0 1-77 16,3-4 134-16,2 5-91 0,0-3 5 15,0-2-39-15,2 2 64 0,5 1-41 16,0-2-35-16,3 2-87 0,-1-1 31 0,-2-2 0 0,1 3 30 0,-2 2-67 16,-1-1 29-16,-4 0 0 0,2 1 39 0,-3-2-49 15,0 3 10-15,-6 2 3 16,-5-1 51-16,-3-3-45 0,-4 0 9 0,-1 0-20 15,-1-1 67-15,-1 0-20 0,2-3-5 0,1-1-6 16,2-3 134-16,4 2-58 16,2-3-38-16,-2 0 188 0,9 0-115 0,2 0-54 15,1 0-25-15,0 0-11 0,11 1-53 0,7 2 0 0,7 0 0 0,2-1 0 16,8 0 0-16,3-1 0 0,5 1 0 0,5 0 0 16,-2 0 0-1,2-2 0-15,1 1 0 0,3 1-113 0,6 1 25 0,-8 0-1255 0</inkml:trace>
  <inkml:trace contextRef="#ctx0" brushRef="#br0" timeOffset="63062.99">33098 8589 3267 0,'-12'-17'0'0,"3"10"0"0,3-1 0 0,6 8 0 0,0-2 0 0,0 2 69 0,0 0-41 0,0 0 0 15,0 0-829-15</inkml:trace>
  <inkml:trace contextRef="#ctx0" brushRef="#br0" timeOffset="65378.31">28095 9368 1457 0,'-9'-5'0'0,"4"-2"0"0,5 4 0 0,0 1 0 0,2-1 0 0,10 1 0 0,7-1 195 15,4-1-70-15,4-1 174 0,4 0-131 0,1 3-66 16,2-3-33-16,1 5-133 15,3-3 59-15,-6 0 16 0,-1 2 0 0,-4 1-120 0,-2 0 73 0,-5 0 36 16,-2 0-480-16,-5 0 246 0,-7 0 123 0,-2-2 63 16,-2-1-526-16</inkml:trace>
  <inkml:trace contextRef="#ctx0" brushRef="#br0" timeOffset="65695.47">28326 9039 929 0,'-6'0'0'0,"1"0"0"0,-2 0 0 0,-1 0 0 0,6 0 0 0,1 6 182 0,1 9-74 0,0 10-35 0,0 5 366 16,3 12-192-16,10 7-110 0,-2 6-50 0,3 8 79 16,1 7-65-16,1 5-23 0,-3-9-71 0,-3-7-1 15,3-2 30-15,-7-4 0 0,-2-5-216 0,0 0 118 32,-4-16 44-32,0-6-122 0,-4-5 89 0,-8-7 43 0,-5-1 0 0,-3-4-92 15,1-9 49-15,-4 0 22 0,-1-3-38 0,2-12 117 16,-1-6-48-16,0-1-8 15,6-2-17-15,4-3 74 0,4-1-33 0,2 2 13 0,4-1 131 0,3-3-56 16,0 6-48-16,4 2 116 16,9 0-72-16,5 3-22 0,-1-1-1 0,5-1-113 15,-2 7 31 17,1 1-1-32,5 3 41 0,-1 1-466 31,2 2 221-31,3-3 101 0,-3 3-575 0,2 2 323 0,-3 1 161 0</inkml:trace>
  <inkml:trace contextRef="#ctx0" brushRef="#br0" timeOffset="65998.66">28634 9144 1545 0,'-9'1'0'0,"2"1"0"0,1 6 0 0,-2-1 0 0,2 5 0 0,2 3 0 0,-2 2 0 0,2 4 0 0,1 3 243 0,0 3-94 0,2-3-61 15,-1 1-166-15,2-1 57 0,0-3 29 0,0-1 0 16,0-3-170-16,0-7 94 0,0-3 53 0,0-5-48 15,0-2 49-15,0 0 25 0,0-8 10 0,0-10-116 16,0-6 48-16,2-5-26 0,5-1 29 0,1-3-10 16,2 3 23-16,2 1-6 15,-1 5 114-15,3 0-44 0,0 3-25 0,-3 3 4 16,6 1 189-16,-3 8-98 0,0-1-49 0,-1 8 220 0,0 2-123 16,-2 0-50-16,-1 7-17 0,0 10 87 15,-5 4-68-15,-2 1-33 0,-2 3 0 16,0 1 108-16,1-2-61 0,0-3-45 0,-1 0-79 0,3-3 1 15,0-1 42-15,1-4 0 0,1 1-251 0,3-5 120 16,-2-2 67-16,3-3-578 0,0-1 281 0,0-3 159 16,4 1 19-16,-5-1-311 0</inkml:trace>
  <inkml:trace contextRef="#ctx0" brushRef="#br0" timeOffset="66337.55">28692 9559 1660 0,'-11'0'0'0,"3"0"0"0,-1 0 0 0,4 0 0 0,4 0 0 0,1 0 0 0,0 0 0 0,8 0 232 0,9 0-98 0,0 0-40 16,5 2 123-16,-2 4-90 15,3 2-46-15,-7 2-85 0,1-1 0 0,-2 7 49 16,-4-4-8-16,-6 5-135 0,-4 3 67 0,-1 2 34 16,0 1 0-16,-9 1-41 0,-5 0 33 0,-6-2 0 15,-1-2-361-15,-3-3 187 0,2-1 23 31,-1-3 66-15,2-6-374-16,-1-7 214 0,4 0 107 0,2 0-227 16,0-12 167-16,4-1 74 0,4-6 62 0,1 2 36 0,2 3 31 0,-1-1 0 15,5 3 0-15,0 1 397 0,1 5-235 0,0 3-99 0,0 0 318 0,0 0-209 0,1 3-69 0,6 0 44 16,6 0 567-16,2 6-340 0,3 4-168 0,3 4 285 0,1 3-227 0,6 0-104 16,-2 3-67-1,1 0-255-15,4 3 99 0,0-5 49 0,1 4 26 0,5-1-723 16,-3-4 369-16,-1-1 190 0,-2-2-782 0</inkml:trace>
  <inkml:trace contextRef="#ctx0" brushRef="#br0" timeOffset="66526.03">29211 9186 2013 0,'-11'-2'0'0,"3"-3"0"0,-1 3 0 0,5 2 0 0,-2 0 0 0,5 2 223 0,-1 9-93 0,0 2-47 0,2-1-103 0,0 5 28 0,0 2 9 0,0-2 20 16,4-4-657-16,1 4 292 0,0-3 146 15,3-2-156-15,-2 0 141 0,-3-5 86 16,0-2 36-16</inkml:trace>
  <inkml:trace contextRef="#ctx0" brushRef="#br0" timeOffset="66722.03">29156 9147 1034 0,'-12'-33'0'0,"5"5"0"0,3 3 0 0,2 3 0 0,2 2 0 0,0 3 0 0,0-4 141 0,6 11-57 0,9 0-23 0,3 1 314 16,2 3-170-16,2 4-84 16,7-2-33-16,-2 4 136 0,0 0-95 0,2 4-45 0,-2 6 26 0,2 4-37 15,-2 2 9-15,-8 2-45 16,-2 2-11-16,-5 3 11 0,-3 0 0 0,1 6 0 16,-8-5-1-16,-2 0 1 0,0 3 0 0,0-2-51 0,-6-1 25 15,0 4 10 1,-3-6 15-16,1 0-485 0,2-3 204 15,-3-2 124-15,1-1-655 0,0 2 360 0,-1-10 195 16</inkml:trace>
  <inkml:trace contextRef="#ctx0" brushRef="#br0" timeOffset="67841.63">29206 9249 1957 0,'-10'0'0'0,"-4"-2"0"0,8-1 0 0,0 1 0 0,3-1 0 0,3 2 0 0,0-2 0 0,0 1 0 0,10 1 281 0,8 1-122 0,2 0-62 0,1 0-183 15,2 0 60-15,5 0 41 16,-7 0-9-16,0 0-191 0,-1 3 111 0,-4 3 56 0,-1-3-460 0,-1 4 267 0,-4-2 119 16,-5 2-222-16,-3-2 91 0,-2 2 93 0,0 3 47 0,0-2 163 15,-9-1-53-15,-6 0-32 0,-1 1 0 0,0-1 300 16,2-2-165-16,-3 4-93 16,5-5-32-16,-1 2 160 0,4-3-26 0,1 1-71 15,0-1 191-15,4 2-102 0,1-2-64 0,1 1-29 16,2 0-63-16,0 2 36 0,0-2 9 0,2 0-90 15,1-2 41-15,2 2 0 0,4 3 40 0,-3-7-150 16,-2 8 70-16,1-4 5 0,-1 4 30 0,-3 1-78 16,1 0 45-16,-2 0 2 0,0 2 66 0,0 0-17 15,0 0-18-15,0 1-19 0,-5 0 188 16,1-3-79-16,0 5-40 0,1-5 102 0,0 0-64 0,0-3-15 16,1 3 0-16,0-4-73 15,2 5 8-15,0-3 56 0,0-2-21 0,0 1-125 16,0-1 60-16,0 1 25 0,0 1-81 0,0-1 41 15,2 0 29-15,0 4-4 0,-1-3-4 0,1 0-3 16,-2 4 0-16,0-3 12 0,1 1 7 0,-1-1-12 16,2-3 9-16,0 5-49 0,-1-3 21 0,0 0 2 15,0-2 24-15,1 1-76 0,0-3 35 0,0 0-1 16,0 2 67-16,-1-4 2 16,-1-1-35-16,0 1 120 0,0 3-58 0,0-3-32 15,-7 2-4-15,0-1 231 0,-6 0-117 0,4 3-46 16,-3 0-33-16,1 1 238 0,0-2-112 0,2 1-67 15,-2-1-31-15,5 2-67 0,-2-2 1 0,3 3 44 16,2-6-195-16,3 5 92 0,0-3 48 0,0 0-195 16,0-3 116-16,0 2 43 15,4-2 29-15,2 0-102 0,1 0 57 0,-1 0-12 16,1 0 28-16,-1 0-34 0,-3 0 9 0,0-2 25 0,-1 2 8 16,0-3 132-16,-1 1-66 0,1 1-40 15,-2 0 149-15,0 1-78 0,0-2-39 0,0 2 20 16,0 0 0-16,0-3-25 15,0 3 14-15,0 0-69 0,0 0 18 0,0 0 31 0,0 0 0 0,0 0-176 16,0 0 74-16,0 0 44 0,0 0 2 0,0 0-21 16,0 0 8-16,0 0-6 15,0 0 94-15,0 0-28 0,0 0-12 0,0 0-18 0,0 0 92 16,0 0-52-16,0 3-5 0,0-1-31 16,0-1 18-16,0 0-5 0,0 1 21 0,0 1-52 0,0-1 18 15,0 1 18-15,0-3 5 0,0 3-150 16,0-2 59-16,0 1 32 0,0-2-101 0,0 0 64 15,0 1 24-15,0-1-132 0,0 0 85 0,0 0 33 16,0 0 9-16,0 0-101 0,0 0 72 0,0 0 36 16,0 0-1-16,0 0-7 0,-2 0 8 0,1 0 36 15,-2 0 5-15,2 0 63 0,-1 0-64 16,1-1 32-16,-1 1 136 0,1-2-105 16,-1 2-34-16,1 0 293 0,-2-1-141 0,3 1-80 15,-2 0 1-15,1-3 234 0,1 3-115 0,-3 0-77 16,3 0-28-16,-1 0 52 15,1 0-49-15,-1 0-26 0,1 0 0 0,0 0-3 0,-2 0-12 0,2 0-9 16,0 0-60-16,0 0 30 0,-1 0 0 0,1 0-24 16,0 0 35-16,0 0-8 15,0 0 26-15,0 0 28 0,0 0-3 0,0 3-26 16,0 1-25-16,0 1 60 0,0 0 0 0,0 2-41 16,0-1-5-16,0 2-33 0,0 1 52 0,0-2 9 15,1 2-152-15,-1-1 68 0,0 0 30 0,0 1 0 16,0-1-220-16,0-2 101 0,-1 2 63 0,-7-5-196 15,2 3 116-15,-1-2 30 0,-6-2 29 0,4-2-51 16,-3 0 46-16,-1 0 24 16,1-6 0-16,-2-5 19 0,-2-2-5 0,0-3 10 0,3-1 27 0,-3 0 1 15,4 1-29-15,-3 1 207 16,0 1-112-16,3 2-40 0,0 3-27 16,2 2 508-16,-3 5-244 0,0-3-82 0,6 5-78 0,-2 0 269 15,2 0-164-15,1 7-81 0,3 3-42 0,0 0-90 16,3 2 20-16,0 0 0 0,2-1-637 15,9 0 333-15,11-2 166 0</inkml:trace>
  <inkml:trace contextRef="#ctx0" brushRef="#br0" timeOffset="67998.78">29436 9757 1435 0,'0'0'0'15,"0"0"0"-15,0 0 0 0,0 0 0 0,0 0 0 0,2 0 668 0,0 1-316 0,1 4-149 0,0-1-88 0,-1 1 138 16,4 4-109-16,-1-1-53 0,0 2-28 16,1-1-503-16,1 0 233 0,-1-1 122 0,1-1-1052 0,3-4 551 0</inkml:trace>
  <inkml:trace contextRef="#ctx0" brushRef="#br0" timeOffset="68143.57">29669 9293 2299 0,'0'0'0'0,"-2"0"0"0,-2 0 0 16,1 0 0-16,0 2 0 0,-1 3 0 0,-1 5 0 0,-3-1 0 0,1 4 0 0,-2 3 325 0,2 1-145 0,0 5-71 0,-1 0-631 0,5-2 279 15,-1 4 149-15,4-9-951 16</inkml:trace>
  <inkml:trace contextRef="#ctx0" brushRef="#br0" timeOffset="68283.19">29762 9482 1735 0,'-7'4'0'0,"0"-1"0"0,2 2 0 0,-2 2 0 0,1 1 0 0,-1 1 615 0,-2 2-279 16,4 0-155-16,-3 1-72 0,3 0-84 0,1 2 11 15,-1 0 1-15,0-1 8 0,3-3-310 0,2-1 150 0,0-1 76 16,0-4-912-16,4-4 489 0</inkml:trace>
  <inkml:trace contextRef="#ctx0" brushRef="#br0" timeOffset="68406.3">29882 9583 1160 0,'2'2'0'0,"1"-2"0"0,-3 1 0 0,2 3 0 0,-2-1 0 0,0 5 0 0,0 3 801 0,-2 4-383 0,-13 7-181 0,0 4 285 16,-8 6-243-16,-1 4-121 15,-2 3-61-15,-6 6-487 0,7-4 209 0,-4-2 109 16,6-2 54-16</inkml:trace>
  <inkml:trace contextRef="#ctx0" brushRef="#br0" timeOffset="69019.67">29938 9371 1507 0,'-20'-7'0'15,"-2"-3"0"-15,13 5 0 0,6 2 0 0,3 2 0 0,0-1 0 0,3-1 0 0,14 2 426 0,4 1-195 0,5-5-97 0,5 3 150 0,2-3-123 0,4 0-54 16,-1 2-39-16,-1-1-351 0,2 1 160 0,-1 1 80 31,0-1 40-15,3 1-773-16,-9 1 391 0</inkml:trace>
  <inkml:trace contextRef="#ctx0" brushRef="#br0" timeOffset="69205.17">30084 9099 1829 0,'-10'2'0'0,"1"1"0"15,6 7 0-15,3 4 0 0,0 8 0 0,0 10 0 0,3 8 0 0,9 9 0 0,-1 7 529 0,-2 5-246 16,2 6-123-16,-2 0-62 0,-3 5-30 0,1-15-31 0,-4-4 0 16,-2-2-383-16,1-6 191 15,-2-4 96-15,0 4 57 0,0-16-255 0,-9-4 147 0,0-5 73 0,4-7-676 16,-4-6 341-16,1-2 146 0</inkml:trace>
  <inkml:trace contextRef="#ctx0" brushRef="#br0" timeOffset="69338.33">30088 9576 1339 0,'-10'-7'0'0,"-6"2"0"0,8 5 0 0,-4 0 0 0,0 0 0 0,-2 5 0 0,-3 12 0 0,-3 5 0 0,1 2 338 0,-1 1-151 0,1 3-75 16,0 1-209-1,4-3 67-15,-3 3 42 0,11-5-8 0,2-6-485 0,5-2 258 0,0-8 131 0</inkml:trace>
  <inkml:trace contextRef="#ctx0" brushRef="#br0" timeOffset="69491.75">30150 9622 1217 0,'4'0'0'0,"-1"0"0"0,4 0 0 0,-1 0 0 0,0 0 0 0,4 0 153 0,-2 0-63 0,1 0-27 0,0 5 488 0,2 4-257 0,-2-1-128 16,3 4-56-16,-3 0-104 0,4 1 0 0,-5-1 31 15,4 2-531-15,-2-3 265 16,2 2 142-16,0-4 57 16,-4-2-754-16</inkml:trace>
  <inkml:trace contextRef="#ctx0" brushRef="#br0" timeOffset="69650.11">30544 9028 1314 0,'0'0'0'0,"0"0"0"0,0 0 0 0,0 0 0 0,0 0-82 0,1 3 24 16,-1 8 0-16,0 3 380 0,0 5-134 0,0 3-79 31,0 2-37-31,0 2-554 0,0 4 228 0,0 1 114 0,0 2-338 0</inkml:trace>
  <inkml:trace contextRef="#ctx0" brushRef="#br0" timeOffset="69780.62">30391 9365 1708 0,'-10'0'0'0,"-6"-1"0"0,8 0 0 0,1-1 0 0,4 1 0 0,2 1 0 0,1 0 0 0,0 0 0 16,0 0 251-16,11 0-107 0,8 0-53 0,2 0 205 0,2 0-130 0,5 0-55 16,1 0-42-16,-2 0-70 15,4 0-1-15,-4 0 39 0,2 0-515 0,0 0 266 16,-9 1 120-16,3 6 64 0</inkml:trace>
  <inkml:trace contextRef="#ctx0" brushRef="#br0" timeOffset="69964.64">30402 9574 1262 0,'-16'1'0'0,"-1"0"0"0,10-1 0 0,1 2 0 0,2-2 0 0,4 0 0 0,0 3 489 0,0-3-218 0,7 2-121 0,6 0-57 16,3-1 177-16,2-1-118 0,1 2-57 16,3-2-296-16,-2 2 115 0,-1-2 61 0,-1 0 31 15,-2 2-223-15,2-2 126 0,1 0 74 0,-7 0-522 16,-2 0 287-16,2 0 13 0,-3 0 114 0,-1 0-323 15,0 0 196-15</inkml:trace>
  <inkml:trace contextRef="#ctx0" brushRef="#br0" timeOffset="70207">30545 9493 853 0,'-7'0'0'0,"1"0"0"0,-2 0 0 0,3 0 0 0,3 0 0 0,-2 6 0 0,3 4 0 0,1 3 304 0,-2 5-125 0,2 3-75 0,0 1-34 0,0 3 94 15,0 3-64-15,0-1-32 0,-1 4-99 0,-7-2 30 16,0-3-1-16,-6 0 39 15,-4-1-72-15,0-3 36 0,-4-2 9 0,1-6 52 0,0-5-25 0,3-1 0 16,2-5-1-16,-2-3 122 0,13 0-66 0,0 0-35 16,2 0-27-16,3 0 187 0,0 0-89 0,11-3-37 31,7-2 40-31,5 1-47 0,6 1-24 0,3 0 0 0,2 1-82 0,4 0 39 16,-5 0-10-16,1 2-322 0,0-3 175 0,0 1 89 15,3 2 44 1,3-1-264-16,-7 1 102 0,0-4 85 0,-3 3-23 0,2-2-453 0,-4 0 262 0</inkml:trace>
  <inkml:trace contextRef="#ctx0" brushRef="#br0" timeOffset="70704.67">31137 9197 1193 0,'0'-15'0'0,"0"0"0"0,0 3 0 0,0-3 0 0,6 3 0 0,0-1 0 0,-1 6 0 0,4 0 0 0,-3 3 101 0,-1 1-32 15,3 2-1-15,-3 1-45 0,-3 0-9 16,-1 8 22-16,-1 10 1 0,-3 8 34 0,-15 8 1 0,-5 8-26 16,-5 2 135-16,1 4-72 0,-5 2-36 0,4 2 0 0,-7 5 195 0,9-9-120 15,-1 0-56-15,6-1-24 0,4-6 0 16,7-5-31-16,-2 0 9 0,10-12-206 16,2-7 98-16,0-4 49 0,2-5 26 0,8-5-156 15,-2 1 100-15,-2-4 35 0,1 0-400 0,-1-4 202 16,-4-8 44-16,-1-3 71 0,1-2-40 0,-2-4 51 15,0 4 0-15,0-7 166 0,0 0-61 0,0-5-31 16,0-2-10-16,0 3 96 16,0 0-59-16,0 0-28 0,9 2-1 0,3 0 205 15,6-4-84-15,6 7-24 0,4 3 62 0,5 1-38 16,3 1-43-16,6 6 0 31,7-4 106-31,0 9-74 0,-1 6-32 0,2-1 161 0,-5 2-96 0,-2 0-50 0,-3 5-14 0,-11 10 75 0,-6-1-54 0,-5 1-28 16,-3 5 0-16,-5 3 35 0,0 3-22 0,-7-2-9 15,-1 4 9-15,-2 2 0 16,0 3-77-16,0-2 0 0,0 8 0 0,-2-10 0 16,1 2 0-16,-3-2-303 0,4-1 157 0,0-3 57 0,0 1 62 15,0-8-658-15,0-4 324 0,0-4 162 63,0-4 82-63,0-3-485 0,0 2 274 0,0-5 150 0,-8 0-288 0,-3-5 232 0,-5-8 118 0</inkml:trace>
  <inkml:trace contextRef="#ctx0" brushRef="#br0" timeOffset="70843.3">31199 9416 1765 0,'-21'0'0'0,"1"0"0"0,11 0 0 0,3 12 0 0,-2 6 0 0,5 5 0 0,-3 6 244 0,-2 3-95 0,7 2-61 0,1 2 286 16,0 0-169-16,0 2-84 0,0-4-42 0,1 3-319 15,4-7 134-15,1-5 71 0,-1-3-657 0,1-4 349 16,0-4 175-16,-1 0 90 0,0-11-622 0</inkml:trace>
  <inkml:trace contextRef="#ctx0" brushRef="#br0" timeOffset="71008.85">31323 9452 1545 0,'0'1'0'0,"0"3"0"0,0 0 0 0,0 6 0 0,0 1 40 16,1 6-1-16,1 6-39 0,-1 4 0 0,1 5 564 0,-1-1-268 0,4 5-131 15,-1-2-195-15,1 0 33 0,0 2 8 0,1-9 25 16,-2-3-630-16,-2-2 301 16,-1-5 152-16,-1-3-531 0,0 1 310 0,-3-10 167 15,-9-5 79-15</inkml:trace>
  <inkml:trace contextRef="#ctx0" brushRef="#br0" timeOffset="71371.6">31200 9674 935 0,'-12'-11'0'0,"4"1"0"0,2 3 0 0,1 0 0 0,5 4 0 0,0 1 0 0,0 2 282 15,0 0-123-15,2 0-62 0,1 0 10 0,8 5-40 16,-3 5 0-16,2 0-31 0,-1-1-49 0,1 4 24 16,-4-4 9-16,0 0-74 15,-2 3 44-15,-3-4 24 0,-1 1-1 0,0 2-1 16,0-3 9-16,0 1 15 0,-4-1-11 0,-2 0 62 16,1 1-28-16,-5-4-35 0,4 3 57 0,0-1-32 15,-1 0-2-15,0 0-23 0,4 0 76 0,0 1-32 16,-1 3 11-16,4 0-107 0,0-2 32 0,0 3 0 15,0 1 32-15,0 0-182 16,0 3 95-16,0-2 26 0,0 1 26 0,0-1-150 0,0 1 77 0,-5 1 16 16,-4-2 84-16,-2-3-17 0,-3 1-24 0,-2-4-27 31,0-2 130-31,-3-1-59 0,3-3-21 0,0-1 2 0,2-1 314 0,4 0-139 16,1 0-84-16,2 0 266 0,6 0-171 0,1 0-81 15,0 0-40-15,4 0 86 0,12 0-63 0,5 0-23 16,4 0 0-16,4 0-30 0,0 0-47 0,5 0 0 15,1 4 0-15,4 1 0 0,-2 0 0 0,1 1-454 16,1-2 197-16,1 5 113 16,1-3 84-16,6 6-1133 0</inkml:trace>
  <inkml:trace contextRef="#ctx0" brushRef="#br0" timeOffset="71498.25">32168 10166 3059 0,'-27'-14'0'0,"2"2"0"0,11 7 0 0,9 1 0 0,5 1-652 16,0-2 299-16,9 4 163 0</inkml:trace>
  <inkml:trace contextRef="#ctx0" brushRef="#br0" timeOffset="78905">3319 13011 473 0,'-3'-10'0'0,"-2"-1"0"0,0 1 0 0,3 5 0 0,1-2 0 0,-1 2 0 0,2 1 245 0,0 1-113 0,2-2-55 0,5 3-15 16,3-3 7-16,1 3-45 0,4-1 0 0,1 0 69 16,0 0-30-16,1-2 0 0,4 2-22 0,-3 0 34 15,2 3 0-15,0-3-37 0,2 3 131 0,0 0-63 16,6 0-21-16,-3 0-10 16,-1 6 154-16,2-1-93 0,3 4-47 0,-2 1 46 15,8 1-35-15,-6-3-11 0,-2 2-45 0,-1-2 81 16,0 1-40-16,-1-3-1 0,4 2-30 0,-6-1 55 15,-2-1-33-15,2-2 0 0,-2 1-7 0,1-2-26 16,7 2 11-16,-6-4-10 0,2-1-36 0,4 0 35 16,-1 0 1-16,6 0-10 0,6 0 21 0,-4 0-12 15,2-1 1 1,0-4-14-16,1 2-30 0,0 1 0 0,7-1 0 0,-8 2 0 0,-1-2 0 16,2 3 0-16,-2-3 0 0,3 2 0 15,7-1 0-15,-8 0 0 0,2-1 0 0,3 0 0 0,2-1 0 0,0 0 0 16,10-1 0-16,-8 0 0 0,0-2 0 15,6-1 0-15,1 1 0 0,5-2 0 16,14-1 0-16,-11-2 0 0,1 2 0 0,3-2 0 16,-2-2 0-16,5-1 0 15,5-1 0-15,-11 0 0 0,5 2 0 0,-1-1 0 0,0 1 0 0,7-3 0 16,-15 5 0-16,-1 2 0 0,2 2 0 16,1 2 0-16,3 1 0 0,4 2 0 15,-13 3 0-15,-3 0 0 0,2 0 0 0,-1 0 0 16,-1 0 0-16,9 3 0 0,-9 1 0 0,4-2 0 31,6 2 0-31,-4-3 0 0,4 0 0 0,9 2 0 0,-13-3 0 0,2 0 0 16,5 0 0-16,3 0 0 0,7 0 0 0,8 0 0 0,-13-3 0 0,1 2 0 15,2-4 0-15,4 3 0 0,3-4 0 0,13 2 0 16,-17 3 0-16,2-5 0 16,0 3 0-16,-1-3 0 0,7 4 0 0,11-4 0 0,-15 3 0 15,1-3 0-15,3 1 0 0,-3 1 0 16,6-3 0-16,13 1 0 0,-16 1 0 0,3-2 0 0,-1 2 0 15,0-2 0-15,4 2 0 0,13-1 0 16,-16 0 0-16,0 6 0 0,1-5 0 0,-2 1 0 16,5 2 0-16,12 1 0 0,-21 1 0 0,1-2 0 15,-1 2 0-15,-2 0 0 0,6 0 0 0,13 0 0 16,-16 0 0-16,0 0 0 0,-2-3 0 16,1 3 0-16,1-1 0 0,16-1 0 15,-17 1 0-15,1-2 0 0,-1 3 0 0,-1-2 0 0,13-1 0 0,-16 3 0 16,8-2 0-16,-1 2 0 15,-2-2 0-15,-1 0 0 0,11 1 0 0,-13 1 0 16,3-2 0-16,1 2 0 0,-5 0 0 0,1 0 0 16,8 0 0-16,-14 0 0 15,7 0 0-15,2 0 0 0,-1 0 0 0,-5-3 0 16,9 3 0-16,-14 0 0 0,7 0 0 0,3 0 0 16,-3 0 0-16,1 0 0 0,5 0 0 0,-17 0 0 0,3 5 0 15,4-2 0-15,1 1 0 0,-2 1 0 16,9-1 0-16,-20-1 0 0,0 2 0 0,3 1 0 15,6 0 0-15,2-3 0 0,9 1 0 0,-15 1 0 16,1-2 0-16,2-1 0 0,1 2 0 0,6-2 0 16,13 2 0-16,-17-2 0 0,1 0 0 0,-2 2 0 15,-1-2 0-15,0 2 0 16,14-1 0-16,-15 0 0 0,3-1 0 0,-2 0 0 0,-1 0 0 0,-4-1 0 16,9-1 0-16,-11 0 0 0,3 0 0 15,4 0 0-15,-1 0 0 0,-5 0 0 16,10 0 0-16,-17 0 0 0,4 0 0 0,6-1 0 15,2-3 0-15,7 1 0 0,-15 1 0 16,-1-1 0-16,-1 1 0 0,-1 0 0 0,3 1 0 0,8 0 0 31,-14 1 0-31,1 0 0 0,-1 0 0 0,-2 0 0 32,-5 0 0-32,5 0 0 0,-15 0 0 0,1 0 0 0,0 1 0 0,0 0 0 0,1 3 0 0,3-3 0 0,-10-1 0 0,-3 2 0 15,-2 0 0-15,-3-2 0 16,-2 0 0-16,4 1 0 0,-10-1 0 0,-3 0 0 0,2 0 0 15,-5 0 0-15,0 2 0 0,0-2 0 16,-3 2 0-16,-6 0 0 0,2-1 0 0,-2 0 0 0,-2 2 0 0,0-3 0 16,-1 3 0-16,-2-1 0 0,0-2 0 0,0 0 0 15,0 0 0-15,0 0 0 0,-3 0 0 0,-11 0-194 16,-11 0-243-16,-11 0 197 0</inkml:trace>
  <inkml:trace contextRef="#ctx0" brushRef="#br0" timeOffset="99464.14">3085 14339 814 0,'-18'0'0'0,"0"-1"0"0,2-2 0 0,2 1 0 0,-1 2 0 0,7 0 100 16,-1 0-30-16,5 0 234 0,1 0-132 0,3 0-66 0,-1 0-23 0,1 0 164 16,0 0-104-16,0 0-51 15,0 0-26-15,4 0 70 0,2 0-38 0,4 0-10 0,-2 0-48 16,4 0 128-16,2 0-64 0,-2 0-32 0,5 5 137 16,-3-1-90-16,5-1-40 0,-2-1 23 15,1 4-31-15,4-3 10 0,-5 3-42 0,3-4 63 16,1 1-31-16,-2 3-1 0,2-4-30 0,4 2 5 15,0-3-45-15,0 2 0 0,0 0 0 0,6-2 0 16,2-1 0-16,5 0 0 0,-6 0 0 0,6 0 0 16,-1 0 0-16,3 0 0 0,-1 0 0 0,8 0 0 15,-10-1 0-15,-2-2 0 16,-1 3 0-16,-1 0 0 0,-1 0 0 0,3 0 0 16,-8 0 0-16,-1 0 0 0,1 3 0 0,0 1 0 15,0 0 0-15,5 0 0 0,-4 2 0 0,-1-3 0 16,4 0 0-16,-1-1 0 0,5-1 0 0,6-1 0 15,-6 0 0-15,0 0 0 0,3 0 0 16,0 0 0-16,1 0 0 0,7 0 0 0,-7 0 0 0,-2 0 0 16,1 0 0-1,2 0 0-15,-1 0 0 0,6 0 0 16,-9 0 0-16,0 0 0 0,-2 5 0 0,0-1 0 0,3 1 0 0,4-2 0 16,-7 1 0-16,-1-1 0 0,3-3 0 0,2 2 0 15,2-2 0-15,7 3 0 0,-6-3 0 0,4 0 0 31,1 0 0-31,1 0 0 0,7 0 0 0,-8 0 0 0,2 0 0 0,-1 0 0 0,1 0 0 0,0 0 0 16,7 0 0-16,-6 0 0 16,0 0 0-16,1 0 0 0,4 0 0 0,-2 0 0 0,10 0 0 0,-13 0 0 15,2 0 0-15,4 0 0 16,0-3 0-16,2 1 0 0,10 1 0 0,-11-4 0 16,-1 1 0-16,2 2 0 0,-1-3 0 0,2 2 0 15,4 1 0-15,-10 0 0 0,0 1 0 0,2-1 0 16,3 0 0-16,-1 1 0 15,11-1 0-15,-15 1 0 0,2 1 0 0,0-3 0 16,1 3 0-16,1-3 0 0,10 0 0 0,-12-1 0 0,1 3 0 0,0-2 0 16,0 2 0-16,-3-2 0 0,10-1 0 15,-15 0 0-15,2 2 0 0,-3-2 0 16,5-1 0-16,-4 3 0 0,9-4 0 0,-12 3 0 16,-4 0 0-16,2 0 0 0,-3 1 0 0,-2-1 0 15,4 0 0-15,-11 2 0 0,0-2 0 0,-1 1 0 16,-1 2-3-16,-1-3 6 0,3 3-3 0,-9 0 0 15,-2-2-9-15,-1 2 18 0,-1 0-9 0,-4 0 0 16,1 0-2-16,-4 0 4 0,-4 0-2 0,-2 0 0 16,1 0 0-16,1 0 0 15,-6-2 0-15,2 2 0 0,0 0 0 0,-2 0 0 16,0 0 0-16,0 0 0 16,0 0 0-16,0-2 0 0,0 2 0 0,0 0 0 0,0 0 0 0,0 0 0 15,0 0 0-15,0 0 0 0,0-1 0 0,0 1 0 16,0-2 0-16,-4-1-74 0,-3 0-236 0,-1 0 150 15,-5-1-511-15</inkml:trace>
  <inkml:trace contextRef="#ctx0" brushRef="#br0" timeOffset="100910.46">2615 13730 683 0,'0'-12'0'0,"0"0"0"0,0 0 0 0,0-1 0 0,0-2 0 0,0-3 0 0,1-1 0 0,3 2 149 15,-1-2-55-15,3-3-26 0,-2 2 96 0,-1-5-51 0,-1 7-42 16,0 1 1-16,-2 2 41 0,0 0-36 15,0 1 0-15,0 1-26 16,-6 5 25-16,-5 1 0 0,-3 4-36 0,-4 3 44 16,-5 0-1-16,-7 5-32 0,-7 14-11 0,-2 5 29 15,-4 8-28-15,-6 6-1 0,0 5 45 0,-4 6 10 0,10 0-54 32,4 0-1-32,1 0 33 0,5 0-32 0,0 5 9 0,14-10-9 15,9-3 21-15,3-5-21 0,7-3-21 0,0-4 20 0,10 3 11 0,6-11-11 16,4-3 1-16,5-1-76 15,0-3 38-15,4-2 0 0,6 2 47 0,-5-10-118 0,2 0 49 16,2 1-44-16,-2-4 40 0,1 2-8 0,1 2 49 0,-10-2-23 63,-4 2 14-63,-4 1-8 0,-5 0 4 0,-3 4-11 0,-3 1 51 0,-5 2-46 0,0 3 4 0,-5 2 163 0,-11 1-75 0,0 4-33 0,-6 3 87 0,1-2-55 0,1-1-30 0,-3-4 23 15,-2 4-47-15,4-8-14 0,0 5 28 0,4-9-78 16,4 0 34-16,1-5 0 0,7-3 34 0,-1-3-43 15,3 2 9-15,3-2 23 16,0 0 9-16,0 0-188 0,7-2 85 0,5 1 24 16,7-2-73-16,2-2 46 0,2 1 32 0,3 4 0 0,0-3 34 15,2 1-20-15,0 0 3 0,-4 2-13 0,0 0 100 16,-4 0-42-16,0 7-1 0,-1 0 56 16,0 4-46-16,-8 3 9 0,0 1 7 0,-6 1-17 15,-2 3 0-15,1 3 7 0,-4 1-29 0,0-2 105 16,0 3-46-16,-4 0-68 0,-2-1-3 0,0 2 0 15,1-3 0-15,-1-2 0 0,2 2 0 0,1 0 0 0,0-2 0 16,-1 6 0-16,2-4 0 16,0 3 0-16,1 3 0 0,1 5-225 0,0 5 105 15,0 10 40-15,0 1-777 0,0 7 408 16,6 7 204-16,5 9 103 16</inkml:trace>
  <inkml:trace contextRef="#ctx0" brushRef="#br0" timeOffset="101794.68">4353 14916 1456 0,'-23'-9'0'0,"1"1"0"0,2 1 0 0,12 5 0 0,2-1 0 0,4 3 431 0,2 0-195 0,0 0-99 0,0 0-39 0,11 0 188 0,8 0-123 0,7 0-63 0,6 0 37 16,3 0-49-16,4 0-14 0,-1 3-10 0,-4-1-160 0,2 2 67 0,-3 1 34 16,-1-1-1-16,2 4-35 15,-9-1 29-15,-5 3 0 0,-2 3-79 0,-10 2 60 16,-2 6 28-16,-6 4 111 0,-4 3-72 0,-19 6 0 16,-7 3-70-16,-11 8 25 0,-4 6 413 0,-1-5-197 0,1-3-128 15,4 3-89-15,5-5 0 0,7-4 0 0,0-2 0 16,17-12 0-16,7-5 0 0,5-2 0 15,2-5 0-15,13-2 0 0,9 3 0 0,2-5 0 16,6-5 0-16,1 3 0 16,2-5 0-16,-1 0 0 15,5 0 0-15,-6 0 0 0,-3 0-23 0,1-2-652 0,-4-3 318 0,-2-2 159 16,0 1 70-16,-7 0-513 16,-6 1 301-16,-2-1 151 0,-3 1-192 0,-6-1 172 0</inkml:trace>
  <inkml:trace contextRef="#ctx0" brushRef="#br0" timeOffset="101977.24">4346 15250 3158 0,'-25'-7'0'0,"6"-2"0"0,5 7 0 0,10-2 0 0,0 3 0 0,4-1 0 0,0 2 0 0,5 0 0 0,12 0 233 0,5 0-98 0,7 0 92 15,3 0-99 1,5 0-78-16,2 0-50 0,3 0 0 15,4 2-328-15,2-1 117 16,-2 0-311-16,-3 2 280 0,2-1 140 0,-1 1 69 0,7 0-933 0</inkml:trace>
  <inkml:trace contextRef="#ctx0" brushRef="#br0" timeOffset="102136.81">5058 15083 2226 0,'-10'0'0'0,"0"0"0"16,3 0 0-16,4 0 0 0,-4 0 0 0,5 0 0 0,2 0 94 0,0 0 448 0,0 0-257 0,14 0-124 0,3 0-325 16,8 0 101-16,3 0 50 0,2 0-330 0,1 0 186 0,3 0 96 0,-4 0 50 15,0 0-946-15</inkml:trace>
  <inkml:trace contextRef="#ctx0" brushRef="#br0" timeOffset="102295.39">5101 15325 1681 0,'-27'4'0'0,"5"1"0"16,6-2 0-16,1 3 0 0,10 0 672 0,5-4-317 0,0 2-159 0,0-2-80 0,5 2 370 16,12 0-229-16,6 1-110 0,5-2-126 0,9 0-43 15,1-3-6-15,8 3 42 0,-1-3-9 0,-1 0-808 16,0 0 420-16,-2 0 210 0,4-4-482 0,3-3 321 16</inkml:trace>
  <inkml:trace contextRef="#ctx0" brushRef="#br0" timeOffset="102553.7">5611 15240 1702 0,'-17'0'0'0,"7"1"0"0,-1-1 0 0,3 4 0 0,4 2 0 0,-2 5 0 0,1 0 615 16,5 4-293-16,0 5-143 0,5 1-71 0,9 1 216 0,5 3-144 0,4 1-62 16,4-4-46-16,2-5-83 0,5 0 24 0,2-5 0 15,1-5 24-15,3-2-202 0,-5-5 96 0,-4-2 54 16,1-13-51-16,-4-9 52 0,-6-2 26 0,2-10-93 15,-13-2 47-15,-5 0-44 0,-4-3 39 0,-2 0 99 16,-9 2-37-16,-10-5-35 16,-6 9-8-16,-7 5-1 0,-6 6 1 0,-7 6 46 15,1 7-40-15,-10 6 467 0,11 5-214 0,-1 5-225 16,8 16-1-16,6 4 24 0,-1 4-7 0,17 5-276 16,6 6 133-16,8 2 68 15,0 9 39-15</inkml:trace>
  <inkml:trace contextRef="#ctx0" brushRef="#br0" timeOffset="106786.42">7177 15041 1734 0,'-1'0'0'0,"-1"0"0"0,0 0 0 0,-1 0 0 0,3 0 0 0,0 0 0 0,0 0 0 0,7 0 495 15,11 0-230-15,2-3-113 0,2 2-58 16,8 0-30-16,3-1 8 0,-2 0-35 0,5 1-341 16,-2-1 171-16,0 2 85 0,0 0-206 15,0 0 155-15,-8 0 63 0,-5 0 37 0,-5 0-577 0,-3 0 208 16,-6 0 169-16,-2-2 47 0</inkml:trace>
  <inkml:trace contextRef="#ctx0" brushRef="#br0" timeOffset="107072.65">7373 14750 1018 0,'-13'-16'0'0,"2"4"0"0,-1 1 0 0,5 8 0 0,3 2 0 0,3 1 127 0,1 0-46 0,0 2 1 0,0 16 231 16,1 9-142-16,6 5-67 0,2 5-34 0,2 8 185 0,2 3-109 0,-3 9-127 0,2-5-9 16,-2 9 27-16,1 1 1 0,-1 1-188 0,0 2 94 0,0 3 56 0,-4-12 14 15,-1-7 0-15,-2-7-57 16,-2-3 40-16,-1-11-97 0,0 5 38 0,-4-19 35 15,-3-6-26-15,-5-5 179 0,-2-3-81 0,-1 0-28 16,-3-5-26-16,0-12-7 0,0-7 197 16,-1-1-88-16,3-9-26 0,0-2-23 0,4-5 27 15,4 4-45-15,4-1 7 0,4 6-1 0,0 1 13 0,0 4-8 16,0-2-8-16,7 10 8 0,3 5-2 0,3 4-212 16,4 3 93-16,4 4 52 15,0 2 14-15,2 1-536 0,1 0 250 0,1 4 138 0,2 3 44 0,-3 0-457 16</inkml:trace>
  <inkml:trace contextRef="#ctx0" brushRef="#br0" timeOffset="107427.7">7621 14890 1351 0,'0'-15'0'0,"-1"-2"0"0,1 4 0 0,0 1 0 0,0 0 0 0,1 0 0 0,5 0 252 16,4 1-97-16,-3 0-64 0,2 4-34 0,-2 1-19 15,2 1-1-15,-1 2-144 0,0 0 82 0,-1 2 26 16,-2 1 1-16,-2 0-55 0,1 0 42 0,-3 0 1 16,1 1 51-16,-2 5 116 0,0-2-63 15,0 3-30-15,0-2 35 0,-3-3-36 0,-1 3-32 16,0-2-12-16,0 1 142 16,0-2-62-16,1 1-29 0,1-2 0 0,-1 1-58 0,2-2-9 0,1 2 34 15,-2-1 1-15,2 1-164 16,0 2 82-16,-1 1 50 0,1-2-107 0,0 6 52 15,0-4 36-15,0 6-70 0,0-3 44 0,0 5 7 0,0-1 1 16,0 1-16-16,0 1 1 0,0 2 4 16,0 0 24-16,0 0-113 0,0 1 56 0,0-3-204 15,0 4 121-15,0-4 60 0,1-2 31 0,-1 4-10 0,2-7-237 16,-2 0 138 0,0-4 70-16,0-2 34 0,0-2-197 0,0-1 121 0,0-1 29 0</inkml:trace>
  <inkml:trace contextRef="#ctx0" brushRef="#br0" timeOffset="107622.18">7641 14809 901 0,'0'-22'0'0,"-1"1"0"0,-1-3 0 0,2 8 0 0,0 1 0 0,0 4 0 0,0 0 0 0,5 1 0 0,7-1 270 0,-1 5-121 0,2 3-56 0,2-1 51 0,0 3-53 0,0 1-26 0,5 0 22 0,-3 0-10 16,1 5-39 31,-1 7-1-47,-2 0-69 0,2 7 35 0,-1 4 9 0,-5 0 25 0,-1 3 8 0,-3 1-7 0,-1 4-1 0,0-2 49 0,-1 0-15 0,0-3-9 0,-2-5-25 0,3 0-59 15,-2 0 23-15,1-5 0 0,3 1 38 0,-4-4-119 16,0-6 57-16,3-2 25 0,-1-1 11 0,0-4-466 16,2 0 207-16,-3 0-496 0</inkml:trace>
  <inkml:trace contextRef="#ctx0" brushRef="#br0" timeOffset="107969.43">7822 15170 1714 0,'-14'5'0'0,"2"-1"0"0,-2 1 0 0,9-2 0 0,3 0 0 15,2-1 0-15,0 1 240 0,5 3-101 0,11 0-43 0,3 0-58 0,2 2-2 16,2 3 0-16,3 2 1 0,-2 0-124 0,2 5 71 0,-6-1 21 0,-2 1 1 0,-5 1-278 0,-3 5 154 0,-3 1 77 0,-6 8 48 16,-1-4-125-16,-8 5 67 0,-12-1 6 0,-3-2 34 15,-6 0-50-15,-4 1 26 0,0-11-62 16,1-1 32-16,-2-7-5 0,3-6 34 15,3-1-205-15,-1-6 94 0,8-3 59 0,4-14 26 16,4-10-108-16,4-8 66 0,6-2 34 0,2-4-9 0,1 7-74 16,0 0 76-16,4 5 37 0,5 7 160 15,-2 2-96-15,2-1-39 0,-1 9 591 0,2 7-306 0,2 2-147 16,0 3-79-16,0 0 718 16,4 3-354-16,3 12-191 0,-2 4-90 0,5 5 178 0,0 1-135 15,3 4-67-15,0 2-24 0,0-2 11 16,2 3-27-16,0-2-608 0,1-1 290 15,3-1 146-15,4 1 82 0,-3-8 27 0,-2-7-826 0</inkml:trace>
  <inkml:trace contextRef="#ctx0" brushRef="#br0" timeOffset="108367.87">8250 14913 2345 0,'0'0'0'0,"-3"0"0"0,0 0 0 0,-1 0 0 0,2 0 0 0,1 0 0 0,-1 0 0 0,-1 3 158 0,3 1-65 0,0 4-114 0,0-3 28 15,0 5 0-15,0-1 29 0,0 1 10 0,0 0-480 0,2 2 235 0,-1-5-405 16,2 4 303-16,2-5 152 0,-4 1 77 0,2-2-182 16,-2-3 108-16,-1-2 56 15,0 0 26-15,0 0 33 0,0-2-14 0,-1-10 8 16,-6-2 202-16,1-8-101 0,0-3-50 0,-1-6-25 0,2-1 176 0,2 1-95 15,2 0-54-15,1-1-7 0,0 4 211 16,1 3-73-16,13-1-14 0,2 8-20 16,3 4-39-16,5 3 0 0,1 5 7 0,3 6-45 15,3 0 9-15,-3 0-9 0,-1 10 69 16,-3 9-34-16,-1 1-1 0,0 6-25 0,-12 5-9 16,1-1 120-16,-5 6-61 0,-4 2-30 0,-1-3-1 0,3 6-19 31,-3-5-8-31,-2-5-275 0,0 3 138 0,0-3 68 15,0-3 34-15,2 2-498 0,0-10 231 0,-1-3 130 0,1-5-209 0,0-2 155 32,-2-6 76-32</inkml:trace>
  <inkml:trace contextRef="#ctx0" brushRef="#br0" timeOffset="108480.56">8349 14979 1157 0,'-11'0'0'0,"0"0"0"0,3 0 0 0,0 0 0 0,4 0 124 0,3 0-45 16,1 0 1-16,0 0-44 0,4 0 21 0,9 0-12 0,3 0-9 15,6 0 0-15,0 0-318 0,0 0 159 0,1 0 79 16,1 0 49-16,-6 0-546 0</inkml:trace>
  <inkml:trace contextRef="#ctx0" brushRef="#br0" timeOffset="109113.65">8434 15054 928 0,'-16'12'0'0,"-1"-3"0"0,1-1 0 0,5 0 0 0,2-2 0 0,1 0 0 0,1 0 0 0,6-4 259 16,1 0-112-16,0 1-55 0,0 1-28 0,5-3 75 0,6 4-43 0,-1-4-34 15,3 1-63-15,2 1 37 0,-4-2 0 0,3 0-55 16,-2 3 37-16,-5-4-10 0,-1 0 28 0,1 3-32 16,-3 0-1-16,-1-2 33 0,-1 5 9 0,-1 1 82 15,-1-3-46-15,0 4-22 0,0-1-23 16,0 3 98-16,0 0-39 0,-1-3-35 0,-1 5 1 0,-1-3-40 16,1 0 15-16,1 2-3 0,1 2 12 0,0-3-9 15,0 1 1-15,0-2-34 0,0 3 1 16,0-1 32-16,0 1 10 0,0-1-65 15,0 2 27-15,1-1-14 0,3 0-26 0,0 1 22 16,2 3 5-16,-2-1 11 0,2-4 13 0,-2 4-55 16,2-5 24-16,-3 4-10 0,1 1 0 0,-1-4-8 15,0-3 24-15,-1 2 6 0,1 0 2 0,-3-5-6 16,0 4 50-16,0-4-1 0,0-2-44 0,-6 1 0 16,-3-4 66-16,-1 0-29 0,-1 3 2 15,-1-3-27-15,-2 0-11 0,1 0 14 0,-4-3-3 16,5 1 11-16,-4-3-38 15,3-3 33-15,-1 4-4 0,2-3 6 0,2 3 39 16,-3-2-38-16,6 4-4 0,-2-1 121 0,3 1-58 0,0-1-29 0,1 2-7 16,-1 0-6-16,3 1-10 0,1 0 11 0,1 0-163 15,0 0 76-15,-1 0 38 0,0 1 14 16,2 3-309-16,0 1 148 0,0-1 79 0,0 1 20 0,0 0-130 16,0 0 55-16,0-1 54 15,0-1-21-15,0 0 32 16,2-1-1-16,0 1 13 0,-1-1 10 0,-1 0 9 15,1-2 0-15,1 0 8 0,-1 0-9 0,1 0 1 0,-1 0-9 0,-1 0-14 16,2-2-1-16,0-2 24 0,-2-2 0 0,0 3-175 16,0-3 79-16,0 3 52 15,1-2-94-15,-1 2 68 0,0-1 36 0,0 2-179 16,0-1 97-16,0 3 63 0,2-2 26 0,-2-1 70 16,0 2-43-16,0 0 0 15,0 1-9-15,0 0 283 16,0 0-136-16,0 0-70 0,0 0-33 0,0 0 374 0,0 0-173 0,0 0-55 0,0 0-70 0,0 0 190 15,0 0-114-15,0 0-85 0,0 0-21 0,0 0-9 16,0 0 1-16,0 0-453 0,0 0 227 0,0 0 121 16</inkml:trace>
  <inkml:trace contextRef="#ctx0" brushRef="#br0" timeOffset="109530.59">8413 15457 1505 0,'-2'0'0'0,"1"1"0"15,-1-1 0-15,-1 0 0 0,1 3 0 0,0-3 0 0,-1 0 0 0,2 0 0 0,-1 1 262 0,1-1-114 0,1 1 168 0,0 3-145 0,0 1-67 63,0 3-35-48,0 0 44 1,1 6-39-16,7 3 9 0,-1-3-47 0,1 9-70 0,2-2 34 0,1 1 1 0,-5 4 35 0,6 1-104 0,-5-6 48 0,-1 0 27 0,0-3-64 0,-3-1 47 0,-2-2 22 0,0 0-88 0,-1-6 45 0,0-2 1 0,-3-6 1 0,-9-1-85 16,-2 0 43-16,1 0 32 0,-6-6-1 0,2-8-21 15,-3-1 1-15,-1-2 38 0,-2-3-6 0,3-1-83 16,2 1 34-16,3 0 24 0,-1 3 94 0,3 2-41 15,-1 2-22-15,3 3 256 0,3 4-124 0,2 1-64 16,0 3-24-16,1 1 67 0,-1 1-31 0,4 0-27 16,2 0 14-16,0 10-181 0,0-3 94 0,0 4 30 15,0-2 54-15,9 0-619 16,2-3 271-16,5-3 144 0,6-3-421 0,3 0 273 0</inkml:trace>
  <inkml:trace contextRef="#ctx0" brushRef="#br0" timeOffset="109659.24">8595 15526 696 0,'12'0'0'0,"-1"0"0"0,1 0 0 0,1 2 0 0,-2 0 344 0,-1 1-155 0,2 5-76 16,-4-1 591-16,1 1-334 0,2-1-157 16,-5 5 133-16,1-1-155 0,-1 0-77 0,1 3-39 0,-4-2-438 15,4 2 209-15,-1-5 91 16,-3-1 49-16,2-1-802 0,1-5 425 0</inkml:trace>
  <inkml:trace contextRef="#ctx0" brushRef="#br0" timeOffset="109835.77">8883 14867 1945 0,'-5'-3'0'0,"-1"0"0"0,3 3 0 0,0-3 0 0,0 3 0 0,-2 0 571 0,0 3-272 16,0 8-132-16,-1 7-66 0,-1 0 50 0,-1 7-58 0,0 4-20 15,-1-1-8-15,2 2-584 16,-2 1 278-16,2 4 138 0,3-5-856 0,0 4 453 15</inkml:trace>
  <inkml:trace contextRef="#ctx0" brushRef="#br0" timeOffset="109981.38">8961 15066 1666 0,'-4'5'0'0,"0"1"0"0,0 0 0 0,0 2 0 0,0 1 0 0,-4 2 0 0,2 5 688 0,-1 1-330 0,0 2-162 16,-2 5-80-16,-1 0 100 15,2 2-90-15,0 5-37 0,1-5-31 0,1-2-519 0,3-1 248 0,3-5 124 16,0-2-877-16,0-5 505 0</inkml:trace>
  <inkml:trace contextRef="#ctx0" brushRef="#br0" timeOffset="110132.98">9109 15233 2376 0,'0'4'0'0,"0"0"0"0,0 0 0 0,0 3 0 0,0 3 0 0,0 1 0 0,-6 3 0 0,-2 4 363 0,-3 6-164 0,-2 4-74 15,-3-1 91-15,0 4-91 0,-3 3-45 0,2-1-22 0,-3-2-120 16,-3 1 57-16,7-8 16 0,0-6 0 0,6-7-620 16,3-4 322-16,3-4 161 0,4-3-829 15</inkml:trace>
  <inkml:trace contextRef="#ctx0" brushRef="#br0" timeOffset="110546.87">9196 15116 1922 0,'7'-7'0'0,"2"1"0"0,3 3 0 0,-5 0 0 0,1 3 0 0,1 0 404 0,-1 5-185 32,1 6-83-32,-6 5 470 0,0 6-286 0,-1 2-142 47,1 5-72-47,-3 1-66 0,0 5-40 0,0-1 0 0,0-3 0 0,0-2 0 0,0-2-16 0,1 0-15 0,1-8-632 0,-1-8 349 0,4-3 175 0,-3-5-678 0,1-3 355 0,0 0 204 31,-1-4 116-16,-2-12-272-15,0-5 189 0,0-5 94 0,-3-6 49 0,-6-2-59 0,-6-3 76 0,3-1 34 0,-4-2 31 0,3-1 0 0,-2 4 0 16,3-7 124-16,2 11-97 0,1 5-31 47,6 4-1-47,1 3 480 0,2 4-241 0,0 0-137 0,14 12 25 0,7 0 289 0,5 4-189 0,4 1-92 0,8 0-48 0,5 0 37 16,0 3-46-16,5 4-1 0,4-4-36 0,-2 2-2 0,1-2 1 15,5 2 41 1,-17-2-10-16,-3 3-30 0,-6 1-1 0,-3 2 153 0,-8 0-76 0,0 5-29 0,-13 0-10 0,-3-1 244 15,-3 6-142-15,0 3-69 0,0 3-36 16,-3 5 238-16,-6-1-306 0,1 5-2 0,1 2 0 0,-2 0 0 16,4 3 0-16,2 3 0 0,2-6 0 0,1-2 0 15,0-3-5-15,0 1-729 0,1-2 349 0,0 2 138 16,2-10 121-16,1-2-721 16,-2-3 406-16,-2-8 203 0,-6-2 101 0</inkml:trace>
  <inkml:trace contextRef="#ctx0" brushRef="#br0" timeOffset="110724.39">9267 15296 2121 0,'-18'-3'0'0,"3"-3"0"0,6 3 0 0,2 1 0 0,7-1 0 0,0 0 0 0,2 3 204 0,10 0-85 16,7 0 60-1,1 0-63-15,5 0-45 0,5 0 0 0,2 0-293 0,0 0 128 0,1 0 65 16,4 0 40-16,-9 0-598 0,-1 0 304 0,-3-1 151 15,-2-4 76-15,-4 3-629 0,-3-1 317 0</inkml:trace>
  <inkml:trace contextRef="#ctx0" brushRef="#br0" timeOffset="110909.41">9271 14693 1337 0,'-8'3'0'0,"-3"5"0"0,7 6 0 0,4 7 0 0,0 8 207 15,0 8-86-15,1 7-43 0,4 12 9 0,6 0 282 16,-3 1-167-16,6-2-83 0,-1-2-42 0,2 5-169 16,-4-17 59-16,4-1 34 15,-5-6-505-15,1-3 258 0,-1-4 129 0,0 0-501 0,-7-11 295 0,0-8 145 16,-1-7 71-16,-2-1-101 0</inkml:trace>
  <inkml:trace contextRef="#ctx0" brushRef="#br0" timeOffset="111185.25">9407 14801 1449 0,'1'6'0'0,"1"2"0"0,1 2 0 0,3 2 0 0,-1 9 0 0,1 2 0 0,1 9 0 0,-3 11 174 0,-1 3-74 0,-1 6 5 16,-1 3-35-16,-1 5 0 0,0-2-35 0,-1 3-213 16,-7-12 102-16,-2-3 55 15,-2-6 29-15,-4-6-116 0,-1-4 71 0,0-1 46 16,2-15-10-16,0-3 73 0,3-7-107 0,1-1 23 15,3-3-45-15,-1 0 299 0,6 0-145 16,3 0 321-16,0-3-187 0,0-1-99 16,0 1-43-16,12-2 76 0,4 0-69 0,5-1-30 15,3 3-1-15,1-3-167 0,7 1 78 0,-4 1 25 0,1 2 0 0,2-3-420 16,-1 0 227-16,-1 4 114 0,3-3 59 0,-9 0-397 16,1 1 145-16,-4 0-476 0,-4-2 355 0</inkml:trace>
  <inkml:trace contextRef="#ctx0" brushRef="#br0" timeOffset="111467.51">10046 14793 2066 0,'-22'5'0'0,"9"2"0"0,-2 0 0 0,4 6 0 0,-1-1 0 0,-1 5 0 0,-1 4 0 0,4 1 295 16,3 0-131-16,4-1 9 0,3 0-70 0,0-3-33 15,0 3 8-15,9-7-96 0,5-3 27 0,0 0 0 16,5-3 26-16,0-3-129 16,1-3 73-16,-2-2 24 0,-3 0 0 0,1 0-175 0,-8 0 104 0,1 0 30 15,-1 0-99-15,-6 0 39 0,-1 0 45 16,-1 0 60-16,0 4-1 0,-8 4-66 16,-5 6 22-16,-3-1 198 0,1 1-90 0,0 3-39 15,0 0-25-15,0 3 59 0,6-3-32 0,2 0 4 16,2 0 0-16,5-1-495 0,0-1 224 0,0 3 115 15,3-6 55-15,8 2-749 0</inkml:trace>
  <inkml:trace contextRef="#ctx0" brushRef="#br0" timeOffset="111603.13">9999 15511 1128 0,'-24'25'0'15,"2"-7"0"-15,5-5 0 0,2-1 0 0,10-9 0 0,-1-1 542 0,6-2-254 0,0 0 350 0,0 0-301 0,0 0-142 0,9-7-85 0,9-4-100 0,5-7-1 0,9-4 26 0,0-5 0 0,8-4-635 0,-4 1 314 0,-2-2 160 16,-1 1 81-16</inkml:trace>
  <inkml:trace contextRef="#ctx0" brushRef="#br0" timeOffset="112176.59">10204 15012 2016 0,'-4'3'0'0,"-4"0"0"0,5-1 0 0,1 0 0 0,2 1 0 0,0-3 0 0,2 2 347 0,7 0-147 0,7-2-87 0,6 0 93 0,4 0-85 0,2 0-44 16,5-4 10-16,-1-1-537 0,0-4 243 16,1 0 121-16,0 1 61 0,-4-2-281 0,4 5 179 0,-12 1 77 31,-2 2-629-31,-8 2 332 0,-8 0 104 0,-3 14-86 0,0 2 148 0,-16 1 95 16,-4 4 35-16,-4-3 90 0,-1 0-34 0,-2-1-41 15,4-2 28-15,2-2 296 0,2-3-179 0,4-4-72 16,4 0-36-16,2 0 173 0,3-2-101 0,4-3-48 15,2-1 280-15,0 0-138 0,7 0-49 0,6 0-191 16,3 0 63-16,2-3 18 0,0-4 1 0,-1 0-388 16,-1 1 204-16,-2-1 103 0,-2-3 25 0,-2-1-238 15,-5 1 134-15,-3-5 75 16,0-1 30-16,-2-3 46 16,0-5 0-16,0-1 0 15,-7-4 0-15,-3-4 0 0,-1-4 0 0,-1-5 0 16,0-5 0-16,1 6 0 0,-1 2 0 0,3 8 227 0,1 7-110 0,1 6-64 0,1 1 9 0,0 13 491 15,5 4-258-15,1 10-131 0,0 18-64 0,0 10 292 16,0 10-170-16,1 7-97 0,5 5 132 0,0 5-111 16,2 1-55-16,0 6 88 15,3-9-77-15,-2 3-33 0,5-1 0 0,-1 0-263 16,1-7 115-16,4 5 65 0,-2-21 21 0,1-9-367 16,-3-7 198-16,0-8 98 0,-1-10 50 0,2 1-465 15,-8-9 228-15,-1-3 91 0,1-5 63 0,-5-5-60 16,4-2 61-16,-1-1 63 0,-3 2-2 15,-1 1-1-15,-1 6 1 0,0 0 179 0,0 4-89 16,-11 2-55-16,-4 1-12 0,-4 7 369 0,0 10-191 0,-4 1-46 16,-3 5-65-1,-3 3 327-15,2-3-177 0,-2 5-85 0,1 2-18 0,-3 0-33 16,5-3 0-16,-6 5-121 0,10-11 39 0,4-3 24 0,4-5 0 0,3-5-588 16,3-8 307-16,0 0 133 0</inkml:trace>
  <inkml:trace contextRef="#ctx0" brushRef="#br0" timeOffset="112311.01">10734 14532 1135 0,'3'4'0'0,"1"1"0"0,2 2 0 0,3 8 0 0,5 5 0 0,0 8 0 0,-1 11 0 0,-9 11-381 0</inkml:trace>
  <inkml:trace contextRef="#ctx0" brushRef="#br0" timeOffset="112936.28">12811 14239 1325 0,'-38'0'0'0,"5"-1"0"15,7-3 0-15,2 2 0 0,16 2 0 0,8 0 228 0,0 0-95 0,2 0-48 0,15 6-24 0,13 3 326 0,12 2-180 16,14 3-84 0,14-2-44-16,18 4 316 0,23 0-179 0,31 1-80 0,6 0-19 15,42 2-39-15,34-2-1 0,27-2-229 0,14-3 95 16,22 0 56-16,-46-7 15 0,2-1-378 0,-3-4 200 0,-8 0 101 15,-17 0 50-15,7 0-277 0,-54 0 143 0,-6 0-3 16,-8 0 59-16,-15 0-73 0,-5 0 54 16,-40 8 41-16,-7-2 177 0,-13 0-73 0,-14-6-36 15,-16 0 267-15,-11 0-160 16,-22 0-66-16,-9 0-38 0,-2 0 230 0,0 0-118 0,-2 0-23 16,-9-7-40-16,-3-9 172 15,-1 0-93-15,-7-2-47 0,-1 1 1 0,-4 1-960 0</inkml:trace>
  <inkml:trace contextRef="#ctx0" brushRef="#br0" timeOffset="113123.77">17322 14561 0 0,'-30'0'0'0,"-1"0"0"0,22-3 0 0,9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00:11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20834 8041 394 0,'0'0'0'0,"0"0"0"0,0 0 0 0,0 0 0 0,0 0 0 0,0 0 0 0,0 0 67 16,0 0-29-16,0 0 42 0,0 0 1 0,-1 0-34 0,1 0-9 0,0 0 0 15,-2 0 33-15,2 0-33 0,-2 0 33 16,2 0 9-16,-1 0-42 0,1 0 0 0,0 0 12 0,-2 0-12 16,2 0 0-16,0 0 9 15,-1 0-53 1,1 0 44-16,0 0-1 0,0 0-23 0,-3 0 23 0,3 0 11 0,0 0-11 15,0 0 45-15,0 0-45 0,0 0 0 0,0 0 19 0,0 0-12 0,0 0-11 16,0 0 3-16,3 0 26 0,0 0-1 0,3 0-23 16,2 0 9-16,4-2 37 15,-1-5-46-15,4 1-33 0,0 0 33 0,3-3 9 16,1 0-9-16,1-2 0 0,2-2-36 0,3 2 35 0,1-4 1 16,7-1 9-16,-2-2-18 15,5-1 6-15,3-1 2 0,4-2-32 0,5-4 0 0,11-5 29 0,-3 1-35 16,6-2-4-1,5-2 33-15,5-3-4 0,9 1-52 0,10-5 29 0,-9 8-5 16,0 0 21-16,1-1-48 0,1 4 21 0,0-1 0 16,10 2-26-16,-18 4 21 0,-3 0-6 0,1 3 27 0,-2 1-22 15,-1-1 19-15,10 0-9 16,-14 2 7-16,5 1 1 0,1 2-3 0,-3-1-6 0,0-1 5 16,6-2 36-16,-16 4 0 0,2 0-16 0,0-1-16 15,-2 1 2-15,-3 0-1 0,1-1-10 0,-14 8 11 31,-4-2 3-31,-1 0-2 0,-6 5-15 0,-1-2 15 0,4 2 2 0,-10 1-2 0,1 1-32 16,0 1 30-16,-5 1-4 0,4-2-8 16,2-1 7-16,-8 5 3 0,-2-1-4 0,2-1 7 15,-2 0-5-15,-2 1 1 0,3-1-2 0,-5 1 8 16,-1-1-6-16,-1 1-2 16,1 0 0-16,-1 2-2 0,0-2 3 0,-2 0 0 15,0-1-35-15,-3 3-1 0,5 0 34 31,-4-1-72-31,1-3 34 0,-2 4 0 0,-1 0-51 0,1 0 38 0,-2-2-7 0,-1 2 27 16,0-2-94-16,-2 2 44 0,-1-2 27 0,-1 2-1 0,0 0-314 0,0-1 157 16,0 0 94-16,-11 1-283 0</inkml:trace>
  <inkml:trace contextRef="#ctx0" brushRef="#br0" timeOffset="583.95">21066 7573 771 0,'0'-1'0'0,"0"-1"0"0,0-3 0 0,0 0 0 0,0 2 0 0,-2-1 0 0,2 1 0 0,-1 2 141 16,1 0-52-16,0-1 24 0,-2-1-37 0,1 2 8 0,-1 1-46 16,1 0-1-16,-2 1 15 15,0 9-15-15,-2 1 1 0,-3 6 38 0,0 1-39 0,-2 6 1 16,-5 2 24-16,-2 6-24 0,-2 5-1 15,-5 1 10-15,-2 1 14 0,0 2-24 0,-3 2 1 16,-1 1-1-16,2-3 29 0,-3 1 9 0,10-11-37 0,3-3 40 16,5-5-41-16,4-8 1 0,8-3-1 0,1 2 9 15,0-10-9-15,10-1 1 0,9 1-1 0,6-3 49 16,8 1-16-16,0-2-8 16,7 0 15-16,0 0 0 0,3-4-40 0,5-3-115 15,5-1 67-15,-6 1 20 0,2-2-1 0,1 3 30 16,2 1-649-16,-1 3 296 0,7 2 159 0</inkml:trace>
  <inkml:trace contextRef="#ctx0" brushRef="#br0" timeOffset="1679.99">24393 6505 1179 0,'1'0'0'0,"1"0"0"0,-2 0 0 0,1 0 0 0,1 2 0 0,-1-1 0 0,3 3 215 0,-1 1-89 0,5 6-44 0,-1 2-1 15,1 5 212-15,-2 8-132 0,-1 3-62 16,-2 7-26-16,-2 6 1 0,-1 4-38 0,0 4-112 16,-5-4 51-16,-9-2 31 0,0-2 0 0,-1-3-251 15,-3-4 140-15,-1 3 81 16,3-14 20-16,3-6-451 0,2-6 188 0,3-9 122 16,5 1 13-16,3-4-120 0</inkml:trace>
  <inkml:trace contextRef="#ctx0" brushRef="#br0" timeOffset="1813.64">24463 6793 468 0,'6'-7'0'0,"1"-1"0"0,0 4 0 0,1-1 0 0,1 2 347 0,1-1-155 0,3 3-78 0,2-1 432 0,2 2-254 15,0 0-119-15,2 0 114 0,-1 0-125 16,1 0-62-16,1 0-33 0,-1 2-407 0,1 1 198 0,-3 1 84 16,-1-2 48-16,-3 2-676 0,1-1 356 15</inkml:trace>
  <inkml:trace contextRef="#ctx0" brushRef="#br0" timeOffset="1971.22">24544 6837 2196 0,'-17'0'0'0,"1"4"0"0,4 0 0 0,-2 0 0 0,9-1 0 0,2-1 0 0,3 2 0 0,0 1 0 0,0 0 236 0,8 2-90 0,6-1 218 16,3 1-163-16,-1 0-82 0,0 0-42 0,3 0-384 15,0 1 167-15,-1-1 88 16,-3-2 44-16,4 4-690 0,-3-2 367 0,3 1 193 15</inkml:trace>
  <inkml:trace contextRef="#ctx0" brushRef="#br0" timeOffset="2354.19">24923 6563 2121 0,'0'0'0'0,"0"0"0"0,0 0 0 0,0 0 0 0,0 0 0 0,0 0 0 0,0 5 269 0,0 6-117 0,-8 5-57 0,-6 5 241 15,-1 3-155-15,-2 4-71 0,-2 6-38 0,-1 0-151 16,0 1 58-16,0 6 38 16,6-10-9-16,1-4-378 15,4-2 203-15,3-9 103 0,3-3-272 0,0-3 184 0,3-8 84 0,0-2-56 0,0 0 48 16,8-2 10-16,5-10 0 0,2-1 158 0,2-1-60 0,-2-3-34 16,5 3-1-16,-2-1 275 46,3 2-154-30,3-1-52-16,-2 2-42 0,-2 1 314 0,2-2-157 0,0 5-38 0,-2 0-75 0,1 0 10 0,-5 3-41 0,-2 0-405 0,0 3 203 0,-4-1 100 16,-1 1 61-16,-6 2-316 0,-1 0 169 0,-2 0 36 0,0 0 58 0,0 0-457 31,-9 7 229-31,-1 2 129 0,-2 0 60 0,1 3-79 0,0 1 69 0,-3-1 35 0,6 1 231 0,2-1-94 16,0-1-51-16,1 0 390 0,2-1-220 0,3-1-111 0,-2 2-65 0,2-3 354 15,0-1-134-15,0 0-99 16,3-2-33-16,4 0-78 0,0-1 27 0,1 0-10 15,-3 0 1-15,4-3-468 0,-4 6 234 0,-2-3 116 16</inkml:trace>
  <inkml:trace contextRef="#ctx0" brushRef="#br0" timeOffset="2545.71">24627 7042 1584 0,'-30'3'0'0,"2"-3"0"0,11 3 0 0,4 2 0 0,9-2 0 0,2 0 327 0,2-3-146 0,0 4-63 0,9-1 407 15,11 2-244-15,7-5-122 16,3 3-61-16,5-3 51 0,3 0-48 0,-1 0-36 16,-3 0 0-16,1 0-200 0,-3-3 86 0,-2 1 43 0,3-2-582 0,-10 2 308 15,0 1 159-15,-5-2-612 0,-3 3 303 0,-1-2 191 16,-9 1 92-16,-3-2-270 16,-2 0 190-16</inkml:trace>
  <inkml:trace contextRef="#ctx0" brushRef="#br0" timeOffset="2771.27">24826 6965 852 0,'-11'0'0'0,"3"-1"0"0,0-1 0 0,-1 2 0 0,2 0 0 0,2 0 0 0,-3 0 320 0,6 2-142 0,-3 7-71 16,1 2-35-16,-5 4 140 0,6 0-92 0,-4 3-42 15,-1 0 0-15,-1 3-1 0,-2-1-40 0,-1 2 9 16,-1-3 18-16,1 1 0 0,0-7-27 0,0 0 154 16,3-1-77-16,-2 0-30 15,7-7-9-15,0-2 127 0,3-2-83 0,1 1-41 16,0-2-1-16,3 0 7 0,8 0-9 0,6-2-30 15,3-2-8-15,-1-3-89 0,3 0 45 0,3 1-153 16,-2 0 93-16,-4 0 52 0,1 0 26 0,-2 2-679 16,-2 2 330-16,1-4 109 15,-6 5 104-15,-1-1-570 0,-3 0 329 0</inkml:trace>
  <inkml:trace contextRef="#ctx0" brushRef="#br0" timeOffset="3161.23">24697 7261 705 0,'-16'4'0'0,"3"1"0"0,-1 1 0 0,7 0 0 0,2-3 0 0,1-1 485 0,4 2-224 15,0-2-112-15,0 1-47 0,9 0 264 16,5-2-165-16,2 1-82 0,7-2-41 0,-3 0-105 16,5 2 42-16,-3-2-11 0,-1 0-468 0,-1 0 250 15,0 0 125-15,-3 0-239 16,3 0 182-16,-6 0 81 0,-3 2 44 0,-3-2-507 0,-1 0 246 0,-2 0 122 16,-2 0 57-16,-3 0 45 0,0-2 58 0,-3-6 0 15,-8-1 0-15,-2-2 0 0,1 0 0 16,-2 0 0-16,1 2 264 0,0-1-169 0,0 3-66 15,-1 3 507-15,3-2-266 0,2 5-82 16,0 1-80-16,1 0 132 16,1 3-102-16,3 8-51 0,-1 4-15 0,5 4 259 15,0 5-147-15,0 3-73 0,0 0-27 0,3 1-23 0,2 4 9 0,1 0-34 32,1-3-289-32,-3-3 145 0,1 0 72 0,-2-1-190 0,-2-1 141 0,-1-6 56 15,0-2-12-15,-9-4-23 0,-3-1-21 0,-5-8 37 16,0 3-77-16,-3-6 188 0,1 0-62 0,-1-8-1 15,0-4-37-15,2-4 201 0,4 2-75 0,3-2-56 16,2 4 244-16,4-2-133 0,5 3-29 0,0-3-94 16,0 2 27-16,11 2-11 0,3 1-1 0,3-1-478 15,5 1 228-15,1-2 120 0,0 1 40 16,2 3-330-16,2-5 150 0</inkml:trace>
  <inkml:trace contextRef="#ctx0" brushRef="#br0" timeOffset="3440.48">25337 6761 1410 0,'1'-10'0'0,"3"-1"0"0,-1 4 0 0,-1 2 0 0,1 1 0 0,-2 3 0 0,1-1 319 0,-2 2-141 0,0 0-62 16,0 0-45-16,-8 8-102 15,-6 5 34-15,-2 4-1 16,-4-1-19-16,-3 2 35 0,0 1-8 0,2-4 54 15,-1-1 0-15,5-1-29 16,-2-2 1-16,3-1 235 0,6-1-122 0,1-5-57 0,5 3-28 0,3-5 179 16,1 0-103-16,1-1-44 0,14-1-34 0,6 0 146 0,3-1-86 0,7-6-43 15,-1 0 9-15,0-1-90 16,0 1 0-16,-2 1 38 0,-4 1-359 0,-2 3 179 0,2-1 99 16,-5 2-819-16,-8 1 426 0,3 0 150 0,-8 1 126 0,-5 9-538 15</inkml:trace>
  <inkml:trace contextRef="#ctx0" brushRef="#br0" timeOffset="4016.95">25267 7098 978 0,'-9'5'0'0,"-3"2"0"0,4-2 0 0,-1 0 0 0,3-3 0 0,1 0 0 0,0 1 442 31,0-2-194-31,3-1-111 0,1 0-51 0,-1 0 262 0,1 0-156 0,1 0-78 16,-2 0-37-16,0 0-9 0,2 0-32 0,0 0-54 15,0-1 27-15,0-2-1 0,0 1 37 0,0 1-157 16,0 0 74-16,7-4 37 0,5 5 0 0,0-4-87 15,7 0 70-15,0 1-32 0,2 2 33 16,0-2-115-16,4 2 61 0,-5 0 1 0,4 1-81 16,-6 0 57-16,-4 0 33 0,-2 0-132 0,1 0 79 0,-8 1 39 15,-1 7-9-15,-4 5 11 0,-2-1 0 0,-14 3 38 16,-5 1-1-16,-3 3-50 0,-4-1 51 0,-2-1-1 16,-2 1 1-16,0 0 24 0,-1-1 0 15,-3 7-34-15,7-5 162 0,1 1-77 0,5 0-37 16,5-2-1-16,5 3 297 0,3 2-139 15,10-3-81-15,0-3 232 16,0 2-141-16,5-4-56 0,6 0-39 0,-1 3 70 0,0-6-59 16,-1-1-25-16,0 0 0 0,-2-4 15 0,-3 0 0 0,1-1-32 15,-2-2-132-15,-1-3 62 16,-2-1 31-16,0 0-145 0,0 0 88 0,0 0 53 16,-7 0 11-16,1-3-167 0,-2-5 66 0,-1-3 47 15,3-3-11-15,0 0 21 0,2-3-36 0,4 1 23 0,0-1-40 16,0-3 26-16,5 1-8 0,9-3-10 15,4 3 41-15,6 0 1 0,3 1-1 0,4 2 1 16,2 2-1-16,11-6-8 0,0 9 8 0,4 4 0 16,3 1 102-16,-2 4 289 15,-2 2-164-15,-1 0 5 0,-12 8-86 0,-6 5-46 0,-6 4-11 0,-5 0 69 16,-7 3-38-16,3 2-19 0,-11-4 160 0,-1 2-95 31,-1 2-47-31,0-3 29 0,0 2-38 0,-3 1 8 16,0-5-46-16,0-2-195 0,-1 2 97 0,4-3 49 0,0 1 33 0,0-7-521 15,0 1 247-15,0-4 135 32,0-3 29-32,-2 3-308 0,0-2 147 0,-2-3 112 0,-4 0-431 0,-5 0 267 15,-2 0 134-15</inkml:trace>
  <inkml:trace contextRef="#ctx0" brushRef="#br0" timeOffset="4295.3">25370 7511 952 0,'-11'0'0'0,"3"0"0"0,0 0 0 0,2 0 0 0,-3 0 0 0,6 1 422 0,0 3-198 15,1 1-95-15,0-1 160 0,2 2-127 0,0-1-63 16,0 2-23-16,0 0-194 16,0-1 77-1,0-2 38-15,2 1 0 0,0 0-172 0,-1-3 114 0,1-1 44 0,-2-1-19 16,2 0 35-16,-1 0-1 0,5 0-85 0,-3-1 21 0,2-6-24 16,-2 0 36-16,6-1 133 0,0 1-51 0,1 0-26 15,0 2-9-15,3-1 160 0,-3 3-78 0,2 0-16 0,-1 3-27 16,-2 0 75-16,2 0-39 0,-2 0-7 15,-3 0 6-15,-1 0-29 0,-1 5-6 0,-3 3 23 16,-1 2-20-16,0 1 1 16,0 0-1-16,-8-2-205 0,-1 3 98 0,-2-3 41 0,0-1 24 15,-2-4-331-15,3 1 166 0,1-5 63 16,4 0 48-16,-1 0-395 0,6-15 215 0,0-4 102 0</inkml:trace>
  <inkml:trace contextRef="#ctx0" brushRef="#br0" timeOffset="4533.66">25836 6994 2433 0,'30'-24'0'0,"0"7"0"0,0 5 0 0,-7 3 0 0,1 1 0 0,-18 8 0 0,-1 0 0 0,-4 0 0 0,-1 4 404 0,0 4-184 0,0 4 254 0,-6 2-224 15,-5 1-107-15,0 0-136 0,0 2-7 0,-1-2 0 0,0 3 0 16,5-7 0-16,2 1 0 62,1 0-94-62,1-3 55 0,3-2 38 0,0 3-240 0,0-3 133 0,0-2 72 0,0-3-72 0,5 1 5 0,0-2 51 16,2 2 103-16,1-3-34 0,-2 0-42 0,2 0-11 0,1 0 12 0,-2 0-11 0,3 0-10 16,-2 0 10-16,-3 0-204 0,4 3 103 0,-4-1 78 0,1 1 0 0,0 3-521 15,-3 1 276-15,0 0 134 0,-1 2-463 16,-2-1 299-16,0 1 148 0</inkml:trace>
  <inkml:trace contextRef="#ctx0" brushRef="#br0" timeOffset="4652.34">25976 7342 1896 0,'-11'15'0'0,"2"-2"0"0,-1 3 0 0,1 1 0 0,4-5 0 0,2 0 0 0,2-3 0 0,1 0 0 0,0-2 313 16,1-1-130-16,8-3 144 0,7 0-146 0,3-3-73 0,0 0-36 0,4-4-579 16,1-6 280-16,1-4 127 0,-1 1 68 15,-1-4-448-15</inkml:trace>
  <inkml:trace contextRef="#ctx0" brushRef="#br0" timeOffset="4817.89">26112 7095 2556 0,'0'3'0'0,"0"-2"0"0,0 0 0 0,0-1 0 0,0 3 0 0,2-3 0 0,9 0 0 15,5 0 297-15,7-6-131 0,7-5-66 0,2-4-216 0,10 1 84 0,1-1 29 32,1-2 0-32,0 3-707 0,-4 2 368 0,-1 1 184 0,0 2 99 15,-16 5-514-15,-10 2 271 0</inkml:trace>
  <inkml:trace contextRef="#ctx0" brushRef="#br0" timeOffset="4964.5">26259 7204 1187 0,'-23'6'0'0,"6"2"0"0,5 1 0 0,2-2 0 0,10-5 0 0,0 0 391 0,0-2-177 0,10 0-90 0,9 0 226 0,2 0-149 0,3-4-87 0,4-6-6 0,1-3-36 0,1 1 0 16,-1-1-38-16,2-1-534 0,-6 1 263 0,-1 1 136 15,-3 1 68-15,-3-1-709 0,-1 3 359 0,-1-7 172 16,-10 3 97-16</inkml:trace>
  <inkml:trace contextRef="#ctx0" brushRef="#br0" timeOffset="5228.81">26330 6846 1201 0,'-13'6'0'0,"1"0"0"0,2 6 0 0,0 8 0 16,6 6 0-16,4 6 616 16,0 11-291-1,0 11-144-15,3 4 698 0,8 13-413 0,2-4-220 0,1 3-229 0,4-4-17 0,-2 0 0 0,3-7 0 0,4 4 0 31,-3-20 0-31,1-6 0 16,3-8 0-16,0-7-483 0,-4-7 183 0,2-4 177 0,-8-11 74 0,-3 0-594 0,0-2 314 0,-6-11 94 0,-2-8-6 0,-3-4 107 16,0 0 50-16,-2 0 92 0,-10 3 0 0,-7 3-43 15,-7-1-9-15,2 11 386 0,-7 4-189 16,-2 2-94 0,-4 3-47-16,-2 0 412 0,-9 3-226 0,5 11-10 0,-2 6-87 0,0-3 51 0,6 2-58 15,5 0-29-15,7-1-569 0,14-7 265 16,12-2 137-16,1-8-1005 0,0-1 553 0</inkml:trace>
  <inkml:trace contextRef="#ctx0" brushRef="#br0" timeOffset="5351.33">26777 6657 2173 0,'5'0'0'0,"-2"0"0"0,6 0 0 0,-2 0 0 0,5 6 0 0,-1 10 0 0,-1 4 0 0,-1 4 0 0,2 5 366 15,-2 5-172-15,0 8-87 0,5 5-988 0,1-4 428 0</inkml:trace>
  <inkml:trace contextRef="#ctx0" brushRef="#br0" timeOffset="5474.06">27297 7289 1975 0,'-20'0'0'0,"0"0"0"0,4 0 0 0,3 0 0 0,-9 0 0 0,1 0 0 0,-4 4-815 31</inkml:trace>
  <inkml:trace contextRef="#ctx0" brushRef="#br0" timeOffset="6229.89">20047 12160 1110 0,'-11'-6'0'0,"-3"2"0"0,3-3 0 15,3 7 0-15,3-3 0 0,2 2 0 0,3 1 0 0,0 0 308 0,0 0-141 0,15 8-65 32,10 7 304-17,9 3-186-15,9 5-92 0,9 4 214 0,6-1-157 0,6 4-75 0,12 1-37 0,19 5 36 0,18 2-37 0,28 9 9 16,1-10-45-16,15 1-106 0,13-6 53 0,3-3 27 0,1-5-1 0,21 3-86 0,-39-6 52 15,4 8-116 1,1 8 88-16,1 1 44 0,-5-1 1 0,6 3-111 0,-28-10 39 0,-2 1 37 0,-6-1-11 0,-12 1 82 47,-6 0-9-47,0 4-48 0,-29-7-1 0,-4-1 83 0,-4 2-32 0,-9-3 0 0,-6-4-24 0,-2 2 259 0,-16-9-116 0,-7-2-49 16,-9-5-26-16,-8-5 0 0,-10-3-11 15,-2 0-345-15,-3 0 157 0,0 0 77 16,-13-11 46-16,-9-7-551 0,-7-1 259 0,-7-6 136 0,-1 2 39 0,-4-4-323 15</inkml:trace>
  <inkml:trace contextRef="#ctx0" brushRef="#br0" timeOffset="6536.08">20044 12151 1519 0,'-2'6'0'0,"-1"-1"0"0,1 4 0 0,2 4 0 0,0 7 0 0,0 9 0 0,2 4 0 0,6 6 0 0,0-3 287 16,4 0-125-16,-1-1-63 0,4-4-32 0,0-1-94 15,4 1 41-15,-3-11-10 0,0-1 32 0,1-6-446 0,-1-4 223 0,-1-2 112 16,1-4-549-16,-5-3 311 0</inkml:trace>
  <inkml:trace contextRef="#ctx0" brushRef="#br0" timeOffset="6667.72">20063 12143 1863 0,'-4'-10'0'0,"0"3"0"0,4 2 0 0,4-4 0 0,18 1 0 0,5 1 0 0,12 0 454 0,3 2-209 0,9-1-104 0,8 3-53 0,10 2 156 0,-5 1-109 0,6 0-49 16,5 1-26-16,0 11-871 0</inkml:trace>
  <inkml:trace contextRef="#ctx0" brushRef="#br0" timeOffset="7194.65">24050 12435 665 0,'14'23'0'0,"-5"-8"0"0,-3 4 0 0,-2 7 0 0,3 1 328 0,-5 2-145 0,-2 5 180 0,0-3-167 0,-13 4-80 16,-2 0-40-16,-2 3-8 0,-2 1 0 0,-4 4-26 0,5-10-8 16,3-2-295-16,-2-2 149 0,4-7 73 15,0-3 37-15,3-4-611 0</inkml:trace>
  <inkml:trace contextRef="#ctx0" brushRef="#br0" timeOffset="7325.3">24043 12697 1967 0,'1'-9'0'0,"2"3"0"0,-1-1 0 0,2 0 0 0,4 0 0 0,0-3 0 0,1 5 0 0,6-2 309 0,1 2-137 0,6-2 18 16,0 2-81-16,0 3-37 0,6 0 1 0,0 0-473 15,0 1 218-15,1 1 118 0,-5 0 45 0</inkml:trace>
  <inkml:trace contextRef="#ctx0" brushRef="#br0" timeOffset="7471.9">24117 12795 2355 0,'-18'4'0'0,"1"-2"0"0,5 3 0 0,3 1 0 0,4-2 0 0,5-2 0 0,0 1 0 0,8 1 0 15,8-2 307-15,6-2-126 0,2 0-448 0,1 0 151 0,1 0 77 31,3 0 37-31,0-4-354 0,4-1 205 0,-5-1 89 0</inkml:trace>
  <inkml:trace contextRef="#ctx0" brushRef="#br0" timeOffset="7836.93">24584 12408 1905 0,'0'0'0'15,"0"0"0"-15,0 0 0 0,-4 0 0 0,2 0 0 0,-5 4 0 0,-4 8 0 0,3 5 0 0,-6 4 251 0,-3 6-98 0,3 2-107 0,-4 3-10 0,0 1 1 0,0 0-3 0,0-2-142 16,-1 2 79 0,7-9 28-16,1-8 0 0,2-3-12 0,4-5 24 0,2-3 0 15,1-4 33-15,2-1-48 0,2 0-14 0,11-4 0 0,7-8 92 0,4-2-32 16,3 1-29-16,-2-1 44 16,4 2-19-16,-3-2 1 0,1 1-5 0,1 1-240 15,-5 0 113-15,-2 5 53 16,-3-3 14-16,-1 5-198 0,-2-2 105 0,0 2 59 0,-8 3 6 0,-5-1-409 15,-1 3 214-15,-1 0 107 0,0 0-52 0,-7 3 70 16,-7 3 49-16,0 2 143 47,-2 2-53-47,1-3-25 0,3 2 0 0,-1-1 360 0,4-1-188 0,1-2-100 0,0 0-48 0,5 0 327 0,0-2-134 16,2 1-91-16,1 0 6 0,0-1-51 0,0 1 0 0,1-1-36 0,4 2-311 0,0 0 165 31,2 1 69-31,-4 5-573 0,1-3 299 0</inkml:trace>
  <inkml:trace contextRef="#ctx0" brushRef="#br0" timeOffset="8011.47">24371 12975 1219 0,'-30'12'0'16,"-4"2"0"-16,11-7 0 0,4-4 0 0,6 0 0 0,6-3 0 0,2 0 0 0,0 0 557 16,5 0-264-16,0-5-129 0,10-3-64 0,7-1 182 46,6-3-124-30,3 0-51-16,3 1-41 0,-2-1-178 0,3 1 73 0,-2 2 38 0,0 0-240 0,2 1 148 0,-10 1 59 0,1 4-572 0,-3-1 312 0,-2 1 163 0,2 1-19 0,-8 1-430 0,-7 1 272 0</inkml:trace>
  <inkml:trace contextRef="#ctx0" brushRef="#br0" timeOffset="8159.07">24405 12876 341 0,'-12'3'0'0,"-2"1"0"0,1-1 0 0,1 2 0 0,-2 2 0 0,2 0 462 15,2 4-213-15,1 0-107 0,-2 6-52 0,3 2 369 0,0 1-204 0,3 1-114 0,5 1-53 0,0-2 237 16,0 3-144-16,2-3-73 0,6-1 0 0,7-4-41 16,1-5 0-16,4-2-94 0,1-3 31 0,4-5-1 0,0 0 42 0,-1-3-357 0,1-6 174 0,-3-2 86 15,-2 2 44-15,-1-1-704 0,0 0 344 0,-5 5 118 16</inkml:trace>
  <inkml:trace contextRef="#ctx0" brushRef="#br0" timeOffset="8305.68">24288 13254 1023 0,'-29'18'0'16,"1"-4"0"-16,9 0 0 0,4-7 0 0,7 2 0 0,8-8 0 0,0-1 0 0,1 0 334 0,13 0-149 0,8 0-66 0,4-5 77 0,4-7-80 0,3 0-40 0,2-4-326 15,0 0 144-15,5-1 79 16,-9 0 27-16,-2 2-265 16,-3 1 151-16,-2 2 74 0,-4 0 38 0</inkml:trace>
  <inkml:trace contextRef="#ctx0" brushRef="#br0" timeOffset="8528.39">24394 13176 783 0,'-9'0'0'16,"3"0"0"-16,-3 0 0 0,5 0 0 0,-3 0 0 0,2 0 138 0,1 0-55 0,4 0-24 15,0 8 0-15,0 1 270 0,1 3-146 0,7 1-65 16,1 6 38-16,5-2-60 16,-2 5-31-16,-1 2-142 0,-1 0 56 0,0 3 38 15,-3-6-10-15,-4 2-150 0,-2-2 90 0,-1-3 44 0,0 0 22 0,0-1-19 16,-9-5-8-16,0-5 0 0,-4-4-35 0,-3-3 40 15,1 0-25-15,-5 0-2 16,4-3 73-16,1-8-24 0,2 0-2 0,1-1-108 16,4-2 48-16,2 2-3 0,4-2 65 0,2-1-421 0,2-3 188 0,10 0 96 31,7-2 35-31</inkml:trace>
  <inkml:trace contextRef="#ctx0" brushRef="#br0" timeOffset="8679.41">24778 12886 889 0,'18'-22'0'0,"-3"5"0"0,1 3 0 0,-3 4 0 0,-1 0 0 0,-5 9 372 0,-4 1-168 0,-2 0-85 0,1 0-41 0,-2 9 87 0,0 8-56 0,-6 4-41 0,-10 3 62 0,0 4-48 15,-4 3-23-15,0 2-217 0,-5 6 105 0,2-7 40 0,-2-1 24 0,2-2-460 16,0 2 242-16,2-6 121 16,-3 4 33-16</inkml:trace>
  <inkml:trace contextRef="#ctx0" brushRef="#br0" timeOffset="8806.07">24750 13072 1593 0,'7'5'0'0,"-4"0"0"0,0 2 0 0,2 3 0 0,-3 1 0 0,-2 5 0 0,0 5 0 0,0 5 0 0,0 1 462 0,0 7-204 0,-2-3-115 0,-1-1-70 16,0-3-37-16,0 2-1 0,3-8-474 16,-2 6 246-16,2-12 110 0,0-3 59 0</inkml:trace>
  <inkml:trace contextRef="#ctx0" brushRef="#br0" timeOffset="9400.48">25127 12746 1525 0,'7'0'0'0,"1"0"0"0,-1 0 0 0,1 1 0 0,-1 5 0 0,-4 2 0 0,-3 3 0 0,0 4 205 0,0 2-85 16,-8 0-43-16,-5 7-87 0,-2-3 19 0,-3 4-1 0,-3-1 27 0,0-2-285 0,-1 0 142 0,-1-1 81 15,5-3 26-15,1-5-138 0,6-2 83 0,2-4 41 63,0-2-1-63,4 1 71 0,5-6-32 16,0 0-46-16,7 0 284 0,9-11-138 0,4-2-64 0,0-2-1 0,4 0-3 0,-1 0-7 0,1 0-22 0,-2 1-157 0,0 0 81 0,4 2 58 0,-9 1-8 15,-1 4-541-15,-2 0 272 0,-4 4 105 0,-5 1-301 0,-2 2 228 0,-3 0 123 0,-4 5 57 16,-12 9 35-16,-1 6 22 0,-5-1 0 0,-3 5 155 15,-2-5-112-15,3 3-40 16,-1 2 1-16,1-2 166 0,1-2-112 0,6-5-41 16,5-1-24-16,1-2 631 0,4-3-302 0,4-1-107 15,-1-1 46-15,4-4-118 0,4 0-54 0,6-3-27 0,2 0-320 16,4 0 146-16,-2 0 82 0,3 0-528 16,-5-3 297-16,4 0 148 15,-6 0 34-15,0-1-309 0,2 1 186 0,-4-1 106 16,-1 1 34-16,2 1 62 0,0-1 0 0,-1 1 0 0,6 0 0 0,-5-1 0 15,-1 2 0-15,-2-1 0 0,2 2 208 0,-3 0-139 32,-1 0-61-32,-3 0 376 15,-1 2-157-15,0 6-109 0,-7 4 12 0,-8 1 186 0,-3 6-132 0,-5-2-79 0,-3 4-35 0,-4 2 13 16,-3 1-24-16,-2 0 0 0,-7 2-15 0,3-3 28 31,3 0-37-31,-2-3 0 0,7-3-14 0,5-4 14 0,1 0 8 0,17-8-30 0,5-2 22 0,3-3 0 16,1 2 0-16,15-2-41 62,7 0 8-62,8 0 33 0,5-2-13 0,1-6-107 0,5 1 50 0,-3-5 28 0,7 3-145 0,-7 0 80 0,0-2 29 0,0-1 25 0,1-3-446 0,-1 1 217 0,7-3 83 0,-10 3-336 0,1-3 233 0,0-1 116 0</inkml:trace>
  <inkml:trace contextRef="#ctx0" brushRef="#br0" timeOffset="9652.18">25629 12771 1444 0,'-31'10'0'0,"9"0"0"0,1 4 0 0,1 2 0 0,1 3 0 0,-3 3 0 0,1 0 0 0,8-1 0 0,7-1 184 0,1-6-75 0,5 1-4 0,0-1-36 0,8-2 9 16,3-6-44-16,6 0-72 0,-2-3 36 0,3-3 1 0,1 0 36 0,1 0-56 15,-3 0 24-15,-3 0-1 0,-4 0 33 0,0-2-37 16,-5 1 0-16,1-1 45 0,-4 2-84 0,-2 0 16 31,0 0 0-15,-6 0 8-16,-5 8 70 0,-2 2-6 0,-1-2-38 0,2 4-38 0,0-1-1 0,-1-1 44 0,6 1-3 0,1 4-280 15,3-3 133-15,3 0 58 0,0-3 35 0,0 4-486 0</inkml:trace>
  <inkml:trace contextRef="#ctx0" brushRef="#br0" timeOffset="9793.18">25535 13337 1723 0,'-18'11'0'0,"-1"1"0"0,6-1 0 0,1-4 0 0,0-1 0 0,9-3 0 0,2-3 0 0,1 0 239 0,0 0-102 0,7 0-22 0,9-15-31 0,8-2-9 15,4-7-41-15,1-1-273 0,4-5 137 0,0-2 69 16,3-4 42-16,-8 4-892 0</inkml:trace>
  <inkml:trace contextRef="#ctx0" brushRef="#br0" timeOffset="9957.54">25775 12870 1462 0,'0'0'0'0,"0"0"0"0,2 0 0 0,1 0 0 0,5 0 0 0,4 0 0 0,2-4 283 16,6 0-124-16,5-5-62 0,6-2 44 0,1-1-58 16,2 0-24-16,0-2-661 0,-4 2 311 0,-2 4 156 0,-5-1 82 0,-14 5-430 31</inkml:trace>
  <inkml:trace contextRef="#ctx0" brushRef="#br0" timeOffset="10084.2">25792 13022 813 0,'-4'7'0'0,"0"-1"0"0,4 2 0 0,0-5 0 0,1 0 0 0,9-3 0 0,3 0 0 0,6 0 179 32,0 0-77-32,5-3-33 0,-1-10-69 0,2-1 34 0,-1-1 0 0,1-3-324 0,-7 3 158 0,-2-5 83 15,-4-1 41-15,-5 2-374 16,-3-3 191-16,-2-3 94 0,-2 3 50 0,-2-2 12 0</inkml:trace>
  <inkml:trace contextRef="#ctx0" brushRef="#br0" timeOffset="10351.12">25906 12618 963 0,'-10'-5'0'0,"-2"-1"0"0,7 4 0 0,-1 1 0 0,1 1 0 0,3 4 336 0,0 18-151 0,2 5-67 16,0 11-47-16,2 10 419 0,8 4-228 0,4 12-114 16,2 5-57-16,4 14 141 15,2-10-104-15,-2 1-46 0,2-3-76 0,-2-5 28 0,-1-6 0 0,3 10-462 16,-7-14 227-16,-1-5 117 31,1-9 59-31,-3-11-298 0,-5-12 161 0,3-4 19 0,-9-15 70 0,1-4-285 0,-2-19 162 0,0-1 81 31,0-6 41-31,0-6 67 0,-8-1-27 0,0 2 0 16,-3-1 23-16,-4 3 0 0,-2 0-31 0,-5 13 179 16,-4 4-85-16,-1 1-43 0,-2 7-21 0,-6 2 334 0,-4 6-170 0,2 0-27 0,-4 3-59 0,6 8-211 15,2 4 83-15,5-5 68 0,1-1 8 0,12-4-557 31,8-5 269-31</inkml:trace>
  <inkml:trace contextRef="#ctx0" brushRef="#br0" timeOffset="10469.79">26130 12468 2311 0,'13'-1'0'0,"2"-3"0"0,0 4 0 0,6 0 0 0,1 5 0 0,-5 7 0 0,2 8 304 0,-5 3-125 0,-2 4-78 31,-5 6-33-31,0 9-638 0</inkml:trace>
  <inkml:trace contextRef="#ctx0" brushRef="#br0" timeOffset="10603.45">26800 13223 3931 0,'0'11'0'0,"0"-8"0"0,0 0 0 0,0-2 0 0,-2-1 0 0,-2-1 0 0,-6-12-231 0,0-4 77 0,-1-4 93 0,-2-4-347 0,5-1 217 0,4-1 112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02:06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3713 10502 446 0,'-8'0'0'0,"-1"0"0"0,2 0 0 0,-3 0 0 0,4 0 0 0,0 0 0 0,2 0 87 0,-2 0-1 16,3 0-41-16,2 0-1 0,-1 0 53 0,0 0 11 16,2 0-63-16,0 0 67 0,0 0-34 0,0 0 0 15,0-2-34-15,0 2 60 0,0 0-10 0,0 0-50 47,1 0 70-47,3 0-34 0,-1 0-1 0,4 0-24 0,-1 0 68 0,-2 3-40 0,4 1 0 0,-1 2-39 0,0 0 30 0,2 1 11 16,-1 1-40-16,2-3 52 0,-1 2 0 0,3 0-52 15,-2-1 52-15,2 0 11 16,3-1-64-16,-5 2 0 0,3-2 54 0,1-2-54 0,-2 2 1 0,5-1 10 16,-3 1 22-16,1-4-33 0,-2 2 0 0,1 0 0 15,1-3 44-15,2 0 11 0,-3 0-55 16,1 0 45-16,-2 0-45 16,3 0 0-16,-4 0 0 0,3 0 41 0,-1 0-51 0,-2 0-34 0,1 0 0 15,0 0 0-15,1-3 0 0,0 2 0 16,-2-2 0-16,1 1 0 0,-1-1 0 0,2 3 0 15,1-2 0-15,2 0 0 0,-5 0 0 0,3 1 0 16,0-1 0-16,1 2 0 0,0-3 0 0,1 3 0 16,-3-2 0-16,3 2 0 0,-1-1 0 0,0 1 0 31,2-2 0-15,-1 2 0-16,-4-1 0 0,2 1 0 0,3-1 0 0,-3 1 0 0,3-3 0 0,-5 3 0 15,3-2 0-15,-3 2 0 0,3-1 0 0,-3 1 0 0,5-1 0 0,-5-2 0 0,1 3 0 0,0-1 0 16,-1 1 0-16,2-1 0 15,2 1 0-15,-2-2 0 0,-1 2 0 16,2 0 0-16,-1 0 0 0,3-2 0 0,2 2 0 0,-3 0 0 16,2 0 0-16,-2 0 0 0,3 0 0 0,0 0 0 15,1 0 0-15,1 0 0 0,-2-1 0 0,1 1 0 16,2 0 0-16,1-3 0 0,3 3 0 0,-2 0 0 16,1 0 0-1,-2-1 0-15,3 1 0 0,0 0 0 47,5-1 0-47,-4 1 0 0,0 0 0 0,2-2 0 0,1 2 0 0,0-2 0 0,5 2 0 0,-6-2 0 0,-1 1 0 0,2-1 0 0,-3 1 0 0,4 0 0 0,4-2 0 0,-6 1 0 16,3 0 0-16,2-2 0 31,-1 1 0 16,0-1 0-47,6-1 0 0,-7 3 0 0,2-2 0 0,1 1 0 0,-2 0 0 0,0 1 0 0,3-1 0 0,-6 1 0 0,2 0 0 0,-5 0 0 0,5-1 0 0,4 3 0 0,-9-3 0 0,3 1 0 0,-2 1 0 0,0-1 0 31,3 0 0-31,2 0 0 0,-5 2 0 0,1 0 0 16,0 0 0-16,-1 0 0 0,-1 0 0 0,6 0 0 0,-9 0 0 0,0 0 0 15,3 0 0-15,-5 0 0 0,4 0 0 0,6 0 0 0,-8 0 0 0,3 0 0 32,0 0 0-32,1 0 0 0,1 0 0 0,4 0 0 15,-3 0 0-15,1 0 0 0,-1 0 0 0,3 0 0 0,-3 0 0 0,6 0 0 0,-5 0 0 0,-2 0 0 16,0 0 0-16,2 0 0 0,-1 0 0 0,5 0 0 15,-7 0 0-15,4 0 0 0,-5 0 0 16,4 0 0-16,-2 0 0 0,8-1 0 0,-7-1 0 0,1 0 0 16,0 2 0-16,-1-3 0 0,0 2 0 15,3-1 0-15,-5 1 0 0,-4-1 0 0,1 0 0 0,2 1 0 16,-2-2 0-16,6 2 0 16,-8 1 0-16,1 0 0 0,2-1 0 15,-3 1 0 1,2 0 0-16,4-2 0 0,-6 2 0 0,2 0 0 0,-2 0 0 0,1 0 0 0,3 0 0 0,-6 0 0 0,0 0 0 15,1 0 0-15,-2-2 0 0,0 2 0 0,5 0 0 16,-6 0 0 0,0-1 0-16,1 1 0 0,0 0 0 0,-1 0 0 15,5-2 0-15,-5 2 0 0,-1 0 0 0,3 0 0 0,0-1 0 0,0 1 0 32,2-2 0-32,-2 0 0 0,0 2 0 0,2-1 0 0,-3-1 0 0,1 0 0 0,4 0 0 0,-4 1 0 15,-1-1 0-15,1 0 0 16,0-1 0-16,-2 1 0 0,6 1 0 0,-6 0 0 15,0-2 0-15,1 3 0 0,0-1 0 0,2 1 0 0,2 0 0 0,-5 0 0 16,1 0 0-16,2 0 0 16,0 0 0-16,2 0 0 0,4 0 0 15,-3 0 0-15,-1 0 0 0,2 0 0 16,1 0 0-16,0 0 0 0,4 0 0 0,-4 0 0 0,-2 0 0 16,2 0 0-16,2 0 0 0,-1 0 0 31,7 0 0-31,-4 0 0 0,-2 0 0 0,1-2 0 0,1 0 0 0,-2 2 0 0,8-2 0 0,-8 2 0 0,1 0 0 15,0-3 0-15,-1 3 0 0,1 0 0 16,5-1 0-16,-6 1 0 0,-3 0 0 0,1-1 0 16,0 1 0-16,7 0 0 31,-8-2 0-15,3 1 0-16,-3 1 0 0,2-3 0 0,-1 2 0 0,5 1 0 0,-5 0 0 0,-1-2 0 15,1 2 0-15,1 0 0 0,-1-3 0 0,7 3 0 0,-9 0 0 0,2 0 0 0,0 0 0 0,0-1 0 0,0 1 0 16,5-2 0-16,-7 2 0 0,2-2 0 0,-3 2 0 0,2-2 0 31,-2 2 0-31,6 0 0 0,-4 0 0 0,-1-1 0 16,3 1 0-1,-2 0 0 1,1-3 0-16,6 3 0 0,-6-1 0 0,-3 1 0 0,3 0 0 0,-1 0 0 31,-2-3 0-31,6 1 0 0,-6 1 0 0,3-1 0 0,-3 2 0 0,1-1 0 0,2-2 0 0,0 2 0 0,-3-1 0 0,-1 2 0 0,1-2 0 0,0 2 0 16,0 0 0-16,4 0 0 0,-4-3 0 0,-2 3 0 15,-1 0 0-15,2 0 0 0,0 0 0 0,4 0 0 16,-7 0 0-16,1 0 0 0,1 0 0 16,2 0 0-16,-2 0 0 0,6 0 0 15,-6 0 0-15,2 0 0 0,0 0 0 0,-2 0 0 0,10 0 0 0,-10 0 0 16,5 0 0-16,-3 0 0 0,2-3 0 0,1 3 0 47,4-1 0-47,-7-1 0 0,2 2 0 0,-2-3 0 0,1 3 0 0,-1 0 0 0,5-3 0 0,-5 3 0 0,-1 0 0 0,4 0 0 15,-5-2 0-15,2 2 0 0,6-2 0 0,-5 2 0 16,3-1 0-16,-2 1 0 0,4-3 0 0,-1 2 0 16,6 0 0-16,-5 1 0 0,-1-2 0 0,1 2 0 15,1-2 0-15,-2 2 0 16,6 0 0-16,-5 0 0 0,-1 0 0 0,1 0 0 0,0 0 0 0,5 0 0 16,3 0 0-16,-5 0 0 15,2 0 0-15,2 0 0 0,0 0 0 16,1 0 0-16,5 0 0 0,-9 0 0 15,1 0 0-15,-1 0 0 0,1 0 0 0,1 2 0 0,5-2 0 0</inkml:trace>
  <inkml:trace contextRef="#ctx0" brushRef="#br0" timeOffset="721.74">13081 10345 3931 0,'37'0'0'32,"1"0"0"-32,2 0 0 0,-1 0 0 0,8 0 0 0,-11 0 0 0,0 0 0 0,0 0 0 0,-1 0 0 0,-2 0 0 0,7 0 0 0,-7 0 0 0,-2 0 0 0,-1 0 0 0,1 0 0 0,2 0 0 0,6 0 0 0,-8 0 0 0,2 0 0 0,1 0 0 0,-3 0 0 0,8 0 0 0,-9 0 0 0,0 0 0 0,-1 0 0 0,0 0 0 0,2 0 0 31,7 0 0-31,-7 0 0 0,-1 0 0 0,1 0 0 0,2 0 0 0,-2 0 0 0,8 0 0 0,-8 0 0 0,2 0 0 0,3 0 0 0,-4 0 0 0,2 0 0 0,6 0 0 0,-9 0 0 0,-2 0 0 0,3 0 0 0,0 0 0 31,-1 0 0-31,7 0 0 0,-8 2 0 0,1-2 0 0,0 0 0 0,3 0 0 0,1 0 0 0,3 1 0 0,-5-1 0 0,0 0 0 0,0 1 0 0,-1-1 0 16,1 0 0-16,7 3 0 0,-7-3 0 0,1 0 0 0,2 0 0 0,5 0 0 31,2 0 0-15,12 0 0-16,-8 0 0 0,2 0 0 0,4 0 0 0,-4-3 0 0,1 2 0 0,7 0 0 0,-13-1 0 0,1 2 0 0,-3 0 0 0,2 0 0 93,1 0 0-93,8 0 0 0,-11 0 0 0,0 0 0 0,2 0 0 0,-2 0 0 0,0 0 0 0,6 0 0 0,-9 0 0 0,0 0 0 0,2 0 0 0,2 0 0 0,7 0 0 0,-6 0 0 0,-2 0 0 0,0 0 0 0,0 0 0 0,-1 0 0 0,5 2 0 0,-10-1 0 0,-2 0 0 0,2 2 0 0,-5-2 0 0,2 1 0 0,6 0 0 16,-7-2 0-16,-2 3 0 0,1-3 0 0,2 0 0 0,0 3 0 16,5-3 0-16,-8 0 0 0,1 0 0 0,-1 0 0 0,1 0 0 0,-1 0 0 15,4 0 0-15,-8 0 0 0,1 0 0 0,-1 0 0 16,1 0 0-16,-4 0 0 31,7 0 0-31,-7 0 0 0,-2 0 0 0,2 0 0 0,-3 0 0 0,2 0 0 0,1 0 0 0,-5 0 0 16,-2 0 0-16,-1 0 0 0,0 0 0 0,-2 0 0 47,2 0 0-47,-5 0 0 0,-3 0 0 0,4 0 0 0,-3 0 0 0,0 0 0 0,1 0 0 0,-1 0 0 0,-3 0 0 0,1 0 0 0,0 0 0 0,0 0 0 15,2 0 0-15,-3 0 0 16,1 0 0-16,-2 2 0 0,3-2 0 0,-1 0 0 0,0 0 0 15,1 1 0 1,-3-1 0-16,4 0 0 0,-3 0 0 0,1 0 0 0,0 0 0 0,-1 3 0 16,2-3 0-16,-2 0 0 0,0 0 0 15,3 0 0-15,-3 0 0 0,-1 0 0 0,2 0 0 16,-1 0 0-16,0 0 0 0,-1 0 0 16,0 0 0-16,-1 0 0 15,3 0 0-15,-3 0 0 0,-2 3 0 0,3-3 0 0,-1 0 0 0,0 0 0 16,-2 0 0-16,3 0 0 0,-3 0 0 0,2 0 0 15,0 0 0-15,-1 0 0 16,1 0 0-16,0 0 0 0,-2 0 0 0,1 0 0 0,0 0 0 0,-1 0 0 16,1 0 0-16,-1 0 0 15,1 0 0-15,-2 0 0 0,1 0 0 0,-1 0 0 16,0 0 0-16,0 0 0 0,0 0 0 0,0 0 0 0,0 0 0 0,0 0 0 16,0 0 0-16,0 0 0 0,0 0 0 0,0 0 0 15,0 0 0-15,0 0 0 16,0 0 0-16,0 0 0 0,0 0 0 0,0 0 0 15,0 0 0-15,0 0-57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01:49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20074 7490 1478 0,'-5'-19'0'0,"2"1"0"0,3 1 1 0,0-1 0 0,12 3-1 0,12 1 1 0,4-4 197 0,4 8-80 0,6-1-31 0,-1 8 134 16,0 3-92-16,1 0-45 0,-2 14-23 15,-4 4 18-15,4 6 8 0,-15 0-49 0,-4 3-26 16,-9 3 0-16,-5 5 26 0,-3-4-1 0,0 8-22 16,-16-6 23-16,-4-1-1 15,-5 2 27-15,-3-4 0 0,-6-2-28 0,-1 4 10 0,1-10-93 172,0-4 36-156,1-5 0-16,3-4 26 47,5-4-345-47,2-1 162 0,12-4-532 0,7-10 328 0,4-14 168 0,14-8 84 0,10-2 42 0</inkml:trace>
  <inkml:trace contextRef="#ctx0" brushRef="#br0" timeOffset="142.61">20621 7263 1388 0,'-10'-6'0'0,"-3"2"0"0,-2 4 0 0,-3 0 0 0,-1 4 0 0,-5 11 0 0,-2 9 676 0,-1 4-319 0,1 6-161 0,-4 3-70 0,10 3 230 0,3 0-160 0,6 4-79 0,8-3-60 0,3 1-20 0,6 2 8 0,19-9-8 79,6-8-364-79,7 0 182 0,2-7 91 0,7-4 45 0,4 1-572 15,-7-10 280-15,-2 1-221 0,1-4 207 0,-3-1 140 0,3-2 59 0</inkml:trace>
  <inkml:trace contextRef="#ctx0" brushRef="#br0" timeOffset="207.44">21172 7249 1463 0,'-25'-1'0'0,"-8"-1"0"0,7 2 0 0,-2 3 0 0,-2 13 334 0,-1 4-149 0,0 8-74 0,-4 6-28 0,11 2 290 0,2 4-169 0,8 3-83 0,2 2-42 0,12 1 27 0,0 2-25 0,7-10-9 0,17-2-35 16,3-4 0-16,5-3 0 0,2-4 0 0,8 0 9 0,-6-11-9 0,3-5 0 0,0 2 0 0,1-11 0 0,-1 0 0 0,2 0 9 0,-8 0-9 0,-4-12 0 0</inkml:trace>
  <inkml:trace contextRef="#ctx0" brushRef="#br0" timeOffset="552.52">21020 7531 1427 0,'-32'0'0'0,"10"1"0"0,-1 3 0 0,15 1 0 0,6 0 0 0,2-2 576 0,2 1-269 0,12 1-135 0,8 0 88 0,6-3-116 0,5 0-54 0,4-2-26 0,3 0-203 0,3 0 89 125,4 0 52-125,-7-2-9 78,-3 1-644-78,2 0 344 0,-3-2 172 0</inkml:trace>
  <inkml:trace contextRef="#ctx0" brushRef="#br0" timeOffset="820.83">21861 7221 1572 0,'-10'-10'0'0,"4"6"0"0,-2 1 0 0,4 3 0 0,-1 0 0 0,2 13 0 0,-3 10 520 0,2 5-241 0,1 8-121 0,-1 7 143 0,2 1-136 0,2 1-64 0,0 5-32 0,2 0 25 0,7 6-18 0,4-10-11 0,2-5-27 0,4-5 23 0,3-6 0 0,2-5-24 0,4-2-96 110,0-13 43-110,2-6 27 78,0-4-247-78,1-6 136 0,1-17 69 0,4-6 13 0,-7-8 19 0,-1-4-383 0,-4-5 183 0,-1-2-19 0,-3-4 90 0,0-7 37 0,-9 8 8 0,0 0 46 0,-4 3 33 0,-3 4 0 0,-4 7-34 0,0 2-8 0,-3 17 382 0,-8 10-186 0,1 4 440 0,1 4-270 0,-2 0-154 0,3 12-14 0,2 8 115 0,1 9-236 0,1 5-31 0,2 8 0 31,1 5 0-31,1 8 0 0,0-6 0 0,0 3 0 0,0-2 0 0,1 1 0 0,6-1 0 0,3 4 0 0,-1-11 0 0,2-4 0 0,-1-3 0 0,1-4-567 0,-3-2 203 0,2-6-491 0,-5-12 414 0,-3-11 202 0,0-1 100 16,-2 0 52-16</inkml:trace>
  <inkml:trace contextRef="#ctx0" brushRef="#br0" timeOffset="1223.49">21909 7069 2066 0,'-3'-12'0'0,"-3"5"0"0,1 4 0 0,2 1 0 0,0 2 0 0,1 0 0 0,-1 2 0 0,1 10 0 0,2 6 213 15,0 2-88-15,0 0 7 0,2 2-48 32,8 2-15-32,3-4-9 0,2 1-76 0,1-5 26 46,-1 0 1-46,5-4 25 0,-1 1 9 0,3-6-152 0,-2-5 72 0,-4-2-77 0,1 0 74 0,-2-11 37 0,1-7-5 0,-9-7-26 0,-4-4 2 0,-3-2-1 63,0-1-8-63,-6 1 118 0,-9 1-55 0,-3 7 2 0,-5 4 217 0,-5 4-115 0,0 4-44 0,-1 7-34 0,-2 2 103 0,8 2-64 0,2 0-26 16,4 10-363-16,5 2 172 0,6 8 82 0,5-1 50 0,1 2-918 0,6 3 426 0,8-4 229 93</inkml:trace>
  <inkml:trace contextRef="#ctx0" brushRef="#br0" timeOffset="1670.8">22672 7253 1394 0,'-15'-4'0'0,"0"4"0"0,2 0 0 0,0 12 0 0,-1 9 0 0,4 5 0 0,-1 8 239 0,3 6-101 0,1 5 338 0,6 6-220 0,1 2-100 0,0-6-65 0,6-2 40 0,8-3-48 0,5-1-23 0,6-9 0 0,3 5-264 0,0-15 115 0,0-1 63 0,3-6 31 0,-1-3-217 15,0-4 124-15,1-1 72 0,-5-7-606 0,-1 0 311 31,-2-11 55-31,-3-9-320 0</inkml:trace>
  <inkml:trace contextRef="#ctx0" brushRef="#br0" timeOffset="1883.24">22919 7371 1183 0,'-11'-17'0'0,"0"8"0"0,5 2 0 0,1 1 0 0,5 6 0 0,0 0 0 0,7 0 487 0,9 4-225 0,2 7-113 15,3 2-47-15,0 2 240 0,0 1-153 0,3 2-76 16,-2 2-38-16,-2-2-56 0,0 3 27 0,-1 0-10 31,-7-3-94-31,2 3 47 0,-6 0 24 0,-3 0-127 0,-4 3 85 0,-1-4 28 16,-8 1 0-16,-14-3-44 0,-4-1 39 0,-6-5-34 15,-1 2 29-15,-3-10-171 16,0 0 85-16,2-4 17 0,0 0 30 0,7 0-309 0,-2-8 153 0,15-7 89 16,6-3-393-16,8-5 237 0,0-6 118 0</inkml:trace>
  <inkml:trace contextRef="#ctx0" brushRef="#br0" timeOffset="2121.6">23181 7263 1467 0,'-13'5'0'0,"2"3"0"0,-4 5 0 0,0 4 0 0,2 1 0 0,0 5 0 0,0 1 791 0,1 8-378 0,2 1-178 0,6-4-105 0,4 1 324 16,0-3-209-16,4 0-104 109,13-4-86-109,2 4-64 0,5-12 1 0,1-1 0 0,3-2-430 0,1-4 237 0,-2-3 119 0,4 2-622 16,-4-7 366-16,-5 0 137 0,2 0 107 0,-2-3-403 0,-5-5 230 0</inkml:trace>
  <inkml:trace contextRef="#ctx0" brushRef="#br0" timeOffset="2674.59">23474 7507 882 0,'-2'7'0'0,"-6"3"0"0,0-2 0 0,0 2 0 0,2-2 0 0,0 5 0 0,-1-3 323 0,1 4-134 0,5-2-80 15,1 3-36-15,0-4 142 16,0 0-89-16,6 1-44 0,5 0 9 0,5-7-95 15,1 1 1-15,0-5 37 0,4-1-46 0,-1 0 24 16,1 0 9-16,-3-5-114 0,-4-6 64 0,0 0 34 16,-4-5-1-16,-2 1-53 0,-5-3 35 0,-3 0-20 15,0-2 0-15,-4 3 167 0,-10 0-62 16,-3 0-42 0,-3 2 0-1,0 6 162-15,-5 4-85 0,1-2-33 0,-2 7 0 0,2-3-5 0,3 3-31 0,1 0-172 0,5 5 86 0,5 5 43 0,5 2 1 0,5 4-622 16,0-2 313-16,13 0 128 15,10-4 86-15,2-6-559 0</inkml:trace>
  <inkml:trace contextRef="#ctx0" brushRef="#br0" timeOffset="2836.85">23899 7522 1572 0,'0'3'0'0,"0"3"0"0,0-4 0 0,0 6 0 0,0-3 0 0,0 2 0 0,0 0 0 0,-2 3 678 0,-1 1-321 0,-1 2-159 0,0-1 93 0,0 5-117 15,-4 0-74-15,2 0-115 0,-1 3 26 0,-1-4 0 0,2 2 26 0,-1-2-505 16,1-3 247-16,3-4 129 0,2-2 65 0,1-5-748 16,0-2 392-16,0-2 70 0,8-16 145 0</inkml:trace>
  <inkml:trace contextRef="#ctx0" brushRef="#br0" timeOffset="3127.07">24291 7063 1931 0,'0'-4'0'0,"-1"-2"0"0,-4 5 0 0,0-1 0 0,-2 2 0 0,-4 0 0 0,-3 12 322 16,-3 4-143-16,-2 6 453 0,0 6-298 0,1 0-149 16,5 6-64-16,5-3 106 0,7 2-227 0,1 4 0 15,1-1 0-15,12-2 0 0,9 5 0 0,3-12 0 16,7-2 0-16,-1-4 0 0,2-2 0 0,-3 0-132 16,0 1-27-16,-7-8 93 0,-9 2 52 0,-3-1-228 15,-7 0 73-15,-4 0 72 16,-2 2-7-16,-18-3 150 0,-6-2-41 0,-5 0 0 15,-3-1-42-15,-4-4 84 0,-2 2-51 0,6-6 10 0,4-1-43 0,0 0 253 16,5 0-81-16,5-2 102 16,0-7-86-16,11 1-68 47,7-2 7-47,2-1-209 0,0 0 86 0,14-4 35 0,6-1 10 0,7 3-724 0,5-4 342 0,3 0 181 0,2 2 58 0,1-2-851 0,5-3 464 0</inkml:trace>
  <inkml:trace contextRef="#ctx0" brushRef="#br0" timeOffset="3311.58">24679 7234 455 0,'7'-16'0'0,"0"8"0"0,6 0 0 0,3 1 0 0,4 2 613 0,1 4-288 0,6 1-135 0,-2 0 644 0,0 18-399 16,1 4-199-16,-2 10 340 0,-3 6-309 0,0 6-267 16,-11 2 0-16,-6 1 0 0,-4 3 0 31,0 3 0-16,-17-2 0-15,-9 5 0 0,-4-12-103 0,-6-2 35 0,-9-2 53 0,1-2-306 0,0-6 180 0,-2 4 86 0,13-12-992 0,3-1 505 16</inkml:trace>
  <inkml:trace contextRef="#ctx0" brushRef="#br0" timeOffset="3457.21">25406 7885 0 0,'-8'-13'0'0,"2"9"0"0,6-1 0 0,0-1 0 0</inkml:trace>
  <inkml:trace contextRef="#ctx0" brushRef="#br0" timeOffset="13394.39">8098 15539 525 0,'-14'0'0'0,"4"0"0"0,-2 0 0 0,-2 0 0 0,6 0 0 0,0-1 0 0,1 1 44 16,2 0-1-16,3 0 0 0,-2 0 62 15,2 0-63-15,2 0 1 0,0 0-1 0,0 0-51 0,0 0 52 0,2 0 10 16,4 0 26-16,5 0 1 16,1 1-38-16,3 1 117 0,1 2-58 0,1 1-18 15,1-3-12-15,0 3 78 0,0 0-54 0,0 0 0 16,-2 2-52-16,4-1 100 16,-4 1-56-16,-1 0 1 0,-2-2-46 0,1 1 97 0,-1 2-48 0,3-1 11 15,-4-1-18-15,0 1 1 0,1 0-44 0,-2-2 1 16,0 0 68-16,1 1-24 15,-2-1-10-15,0-3 19 0,-1 4-27 0,2-6 1 16,2 4-18-16,-1-1 25 0,-1-2-35 0,1 1-1 0,3-2 0 0,-1 1 35 16,7-1 10-16,-5 3-45 0,3-3-22 0,1 0 23 31,-1 0-36-31,3 0-5 0,2 0 0 0,-2 0 0 0,-2 0 0 0,4 0 0 16,-1 0 0-1,1 0 0-15,2 0 0 0,-3 0 0 0,2-3 0 0,-2 0 0 0,0 0 0 0,1-1 0 16,5 3 0-16</inkml:trace>
  <inkml:trace contextRef="#ctx0" brushRef="#br0" timeOffset="14007.75">8922 15666 3931 0,'23'-3'0'0,"1"1"0"0,-1 0 0 0,2 2 0 0,2 0 0 0,-6 0 0 0,4 0 0 0,-3 0 0 0,3 0 0 0,0 0 0 0,5 0 0 0,-6 0 0 0,4 0 0 0,-4 0 0 0,3 0 0 0,1 0 0 0,4-1 0 0,-5-1 0 0,2-2 0 0,1 4 0 0,2-3 0 0,0 0 0 16,6 0 0-16,-6 1 0 0,0 1 0 0,3-2 0 0,-2 3 0 0,1 0 0 0,5 0 0 0,-4 0 0 0,0 0 0 0,1 0 0 0,0 0 0 0,1 0 0 0,11 0 0 0,-10 0 0 0,3 0 0 0,0 0 0 0,2 0 0 0,1 0 0 0,7 0 0 0,-8 0 0 0,0-3 0 0,2 2 0 0,1 0 0 0,9-2 0 0,-9 2 0 0,1-1 0 0,2 1 0 0,0-1 0 0,3 1 0 0,5-1 0 0,-10 0 0 0,1 2 0 0,1 0 0 0,2 0 0 0,1 0 0 0,8-2 0 0,-8 2 0 0,-2 0 0 0,3-1 0 0,1 1 0 0,0-2 0 0,9 0 0 0,-10 2 0 0,-2-6 0 0,5 3 0 0,0-1 0 0,1 1 0 0,9-1 0 31,-17 4 0-31,1-3 0 0,0 2 0 0,-2 1 0 0,-1 0 0 0,5 0 0 0,-11 0 0 0,2 4 0 62,0 3 0-62,-1 0 0 0,-1 1 0 0,8 1 0 0,-13-2 0 0,0 1 0 0,3 0 0 0,0-1 0 0,0 2 0 0,8-1 0 0,-8-3 0 0,1 0 0 0,5-1 0 0,1-1 0 0,2-1 0 0,6 3 0 0,-11-4 0 0,2 0 0 0,0 2 0 0,0-1 0 16,0-2 0-16,7 2 0 0,-11 0 0 0,1-1 0 0,2 3 0 0,2-2 0 0,-1-1 0 0,9 3 0 0,-15-2 0 0,2 0 0 0,2 2 0 0,1-3 0 109,1 3 0-109,4-4 0 0,-6 3 0 0,3-2 0 0,6-1 0 16,-2 0 0-16,9 0 0 0,-12 0 0 0,4 0 0 0,0 0 0 0,2-1 0 0,-2-2 0 0,10-1 0 0,-13-1 0 0,5 2 0 0,0-2 0 0,1 2 0 0,-2-2 0 16,7 1 0-16,-9-1 0 0,2 3 0 0,-3-3 0 0,4 3 0 0,2-4 0 0,10 3 0 0,-10 0 0 0,1-2 0 0,1 2 0 0,0 0 0 0,2-2 0 0,8-1 0 0,-12 0 0 0,4 1 0 0</inkml:trace>
  <inkml:trace contextRef="#ctx0" brushRef="#br0" timeOffset="14693.91">15344 15634 3931 0,'65'-6'0'0,"1"0"0"0,7-3 0 0,-14 1 0 0,2 1 0 0,-1 0 0 0,3 2 0 0,-1-2 0 0,13 0 0 0,-15 1 0 0,1 2 0 0,-2-2 0 0,4 0 0 0,-1 1 0 0,8 1 0 0,-11 1 0 0,7-2 0 0,0 2 0 0,-3-1 0 0,4-1 0 0,8 3 0 0,-13-4 0 0,2 2 0 0,6-1 0 0,0 3 0 0,3-3 0 0,8-1 0 0,-14 3 0 110,2-2 0-110,2 1 0 0,0-2 0 0,3 1 0 0,9 0 0 0,-17 0 0 0,2 2 0 0,-1 2 0 0,2-3 0 0,7 1 0 0,-10 1 0 0,4 1 0 0,0-2 0 0,1 0 0 0,-1 1 0 0,10 0 0 0,-16 0 0 0,1-1 0 0,7 0 0 0,1 1 0 0,-1-2 0 0,7 1 0 0,-15 1 0 0,0 2 0 0,0-3 0 0,5 3 0 0,0-3 0 0,6 2 0 15,-12 1 0-15,-3 0 0 0,3 0 0 0,-3 0 0 0,3 0 0 0,8 0 0 16,-10 0 0-16,1 0 0 0,-1 1 0 0,0 2 0 0,-2 0 0 0,8 2 0 15,-15-2 0-15,2-2 0 0,4 1 0 0,1 4 0 32,2-4 0-32,6 2 0 0,-12-4 0 0,-1 3 0 0,2-3 0 0,0 3 0 15,-2-2 0-15,15 1 0 0,-11 0 0 0,2-1 0 0,1-1 0 0,2 0 0 47,-1 0 0-47,7 1 0 0,-13-1 0 0,6 0 0 0,2 0 0 0,4 0 0 0,2 0 0 0,7 0 0 0,-14 0 0 0,2 0 0 16,1 0 0-16,3 0 0 15,2 0 0-15,11 0 0 0,-15 0 0 0,3 0 0 16,2 0 0-16,-1 0 0 0,3 0 0 0,12-1 0 0,-12 0 0 0,1-1 0 16,-1 0 0-16,0 2 0 0,10 0 0 15,-17 0 0-15,5 0 0 0,3 0 0 16,0 0 0-16,-1 0 0 16,9 0 0-16,-19 0 0 0,1 0 0 0,5 2 0 15,2 0 0-15,4 0 0 0,9 2 0 0,-15-2 0 16,2 2 0-16,0-3 0 0,7 2 0 0,3-1 0 15,10-1 0-15,-14 1 0 16,-2 0 0-16,4-1 0 0,-2 1 0 0,3 0 0 0,14 0 0 0,-21 1 0 0,0-1 0 16,-4 2 0 62,1 0 0-78,-4 2 0 0,10 0 0 0,-11-2 0 0,-1 3 0 0,-1-1 0 0,-4 1 0 0,0-2 0 0,8 5 0 0,-13-5 0 0,4 1 0 0,6-2 0 0,1 1 0 0,-1 1 0 0,11-1 0 0,-16-2 0 0,0 0 0 15,-1 1 0-15,0-1 0 0,3 1 0 16,3 0 0-16,-12-1 0 0,-6 3 0 0,-1-2 0 0,-5-1 0 0,-3 2 0 0,-1 2 0 0,-9-4 0 16,-4 3 0-16,0-1 0 0,-1-2 0 0,-2 0 0 0,2 3 0 0,-6-3 0 15,-2-1 0 1,-1 0 0 0,0 1 0-16,1-1 0 0,-8 0 0 0,2-2 0 0,-4 0 0 0,-2 3 0 0,0-3 0 0,1 0 0 15,-2 0 0-15,-2 0 0 0,0 0 0 0,0 0 0 16,0 0 0-16,-6-7 0 15,-4-3 0-15,-2-6 0 0,-8-1 0 0,-2-4 0 0,-10-2 0 0,-10-4 0 16,-9 6-107-16,-16 5-126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03:05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12299 6154 1321 0,'-25'-8'0'16,"7"4"0"-16,2 4 0 0,3 0 0 0,2 0 0 0,8 1 0 0,3 2 387 0,0 1-174 0,0 0-87 15,6-1-43-15,9 3 237 0,1-1-146 0,5 1-67 0,5-2 83 0,2 2-75 16,3-2-38-16,5 1 245 16,-2 2-147-16,2-4-68 0,3 5-33 0,3 1 66 15,2-3-140 1,9 2 0-16,0-1 0 0,7-2 0 0,6 1 0 15,9-2 0-15,5-1 0 0,19-3 0 0,-4 0 0 16,10 0 0-16,8-7 0 0,3-6 0 0,3 0 0 31,22-2 0-31,-20 2 0 0,0 1 0 0,-1 2 0 0,-1 4 0 0,-2 3 0 0,5 0 0 0,-37 3 0 16,-8 0 0-16,-9 3 0 0,-4 4 0 16,-5-2 0 15,6 4 0-31,-19-2 0 0,1 0 0 0,-2-1 0 15,0-1 0-15,-3-2 0 0,5 1 0 0,-11-4 0 0,1 0 0 0,-1 0 0 0,1 0 0 0,5 0 0 0,-13 0 0 79,0 0 0-79,-7-3 0 0,-2 2 0 0,-1 0 0 0,-3-1 0 0,-6 2 0 0,-1 0 0 0,-3 0 0 0,-2 0 0 0,1 0 0 0,-1 0 0 0,-2 0 0 0,0 0 0 0,-1 0 0 0,1 0 0 0,-1 0 0 0,1 0 0 0,-1 2 0 0,1-1 0 0,0-1 0 15,-1 0 0 63,-1 1 0-78,0-1 0 0,0 0 0 0,0 0 0 0,0 0 0 0,0-1 0 0,0-7 0 0,0-4 0 0,0 0-1454 0,-6-2 603 16</inkml:trace>
  <inkml:trace contextRef="#ctx0" brushRef="#br0" timeOffset="7981.87">7043 7699 921 0,'-14'0'0'0,"0"0"0"15,2-2 0-15,-2 1 0 0,7-1 0 0,-1 2 0 0,4 0 0 0,0 0 145 0,3 0-53 0,-2 0-15 0,3 0 203 0,0 0-120 0,0 0-60 0,0 0 73 0,0 0-67 0,3 0-22 16,3 0-10-16,0 0 126 0,4 0-80 0,1 2-40 31,-2 1 0-31,3 1 119 0,-2-1-84 0,2 2-37 0,-2-3-1 0,2 5 25 0,2-2-21 16,-4 2 92-16,3-1-66 31,-1 1-33-15,1 0-1-16,0-1-32 0,5 2 71 0,-5-2-105 0,4 0-7 0,-1-1 0 0,4 2 0 0,0-2 0 0,4 1 0 0,0 0 0 15,0-3 0-15,3-1 0 0,-2-1 0 16,0 1 0-1,5 1 0-15,-6-3 0 0,1 0 0 0,-2 0 0 157,0 0 0-157,-1 0 0 0,4 0 0 0,-5 0 0 0,1 0 0 0,-2 0 0 0,2-5 0 0,1 3 0 0,1-2 0 0,-4 0 0 0,2 1 0 0,0-2 0 0,-2 5 0 0,2-5 0 0,5 5 0 0,-6-2 0 0,1 0 0 0,1 2 0 0,3 0 0 0,0 0 0 0,6 0 0 0,-7 0 0 0,2 0 0 0,-1 0 0 0,1 0 0 0,2 0 0 0,1 0 0 0,-2 0 0 0,-1 0 0 0,-1 0 0 0,2 0 0 15,0 0 0-15,5 0 0 0,-7 0 0 0,2 0 0 0,0-3 0 0,-1 3 0 0,3 0 0 0,5 0 0 0,-6 0 0 0,-3 0 0 0,2 0 0 0,0 0 0 16,6 0 0-16,-9 0 0 0,2 0 0 0,1 0 0 0,0 0 0 0,0 0 0 16,7 5 0-16,-8-3 0 0,1 1 0 0,2-1 0 0,2 3 0 0,0-2 0 15,5 1 0-15,-6 0 0 31,2 0 0-31,-2 1 0 0,2-1 0 0,0 1 0 0,6-1 0 0,-8 2 0 0,0-3 0 0,1 0 0 32,-2 2 0-32,1-2 0 0,7 1 0 0,-9-2 0 0,3 1 0 0,1 0 0 31,-1-3 0-31,1 3 0 0,7-1 0 31,-7 0 0-31,1-2 0 0,-3 0 0 0,2 0 0 0,0 0 0 0,6 0 0 0,-8 3 0 0,0-3 0 0,5 0 0 0,-1 2 0 16,-2-2 0-16,11 1 0 15,-8-1 0-15,2 0 0 0,0 1 0 0,1-1 0 0,2 0 0 0,7 0 0 0,-9 0 0 16,3 0 0-16,0 0 0 0,0 0 0 0,-1 0 0 0,9 0 0 0,-9 0 0 0,0 0 0 47,4 0 0-47,0 3 0 0,-1-2 0 0,5 2 0 0,-7 0 0 0,-2-2 0 0,2 4 0 0,2-1 0 0,-2-1 0 0,9-1 0 16,-7 1 0-16,3-3 0 15,-2 3 0-15,5-2 0 0,7-1 0 0,-14 3 0 31,3-3 0-31,1 0 0 0,1 0 0 0,0 0 0 0,7 0 0 0,-8 0 0 0,3 0 0 0,0 2 0 0,1 0 0 0,1-1 0 16,5 0 0-16,-12 2 0 0,4-1 0 16,-1-2 0-16,2 2 0 0,0 2 0 0,12-4 0 0,-14 1 0 15,5-1 0 1,-3 2 0-16,3-2 0 0,-2 0 0 16,9 0 0 15,-15 0 0-31,5 0 0 0,-1 0 0 0,3 0 0 0,3 0 0 0,9 0 0 0,-13 0 0 0,0 0 0 0,1 0 0 0,1 0 0 15,0 0 0-15,9 0 0 0,-11 0 0 79,3 0 0-64,3 0 0-15,-1 0 0 0,-1-2 0 0,7 1 0 0,-11 1 0 0,-2-4 0 0,3 2 0 0,-2 2 0 0,1 0 0 0,9 0 0 0,-9 0 0 0,-3 0 0 0,1 0 0 0,-1 0 0 0,-1 0 0 0,9 0 0 0,-13 0 0 0,2 0 0 0,1 0 0 0,1 0 0 0,4 0 0 31,6 0 0-31,-11 0 0 0,1 0 0 0,-3 0 0 0,1 0 0 0,5 0 0 0,-10 0 0 0,-1 0 0 79,0 2 0-79,0-2 0 0,5 0 0 0,4 4 0 0,-8-4 0 0,1 0 0 0,0 0 0 0,-1 0 0 0,-1 0 0 0,7 0 0 0,-11 0 0 0,-1 0 0 0,1 0 0 0,-3 0 0 0,4 0 0 0,2 0 0 0,-9 0 0 0,3 0 0 31,-3 0 0-31,-1 0 0 0,0 0 0 0,2 0 0 0,-9 0 0 0,0 0 0 0,-4-4 0 0,0 4 0 0,-3 0 0 0,5-2 0 0,-8 2 0 0,-1 0 0 15,1 0 0-15,-1 0 0 0,1 0 0 0,0 0 0 0,-3 0 0 16,2 0 0 0,-2 0 0-1,1 0 0-15,-2 0 0 0,3 0 0 0,-2 0 0 0,0 0 0 0,-1 0 0 0,2-2 0 16,-3 2 0-16,4-3 0 16,-4 3 0 15,0 0 0-31,0-1 0 0,-1 1 0 0,1 0 0 0,0 0 0 0,0-1 0 0,-3 1 0 0,3 0 0 0,-4 0 0 0,2 0 0 0,0 0 0 0,-2 0 0 0,1 0 0 15,-1-2 0-15,1 2 0 32,-2 0 0-32,0 0 0 0,-1 0 0 0,0 0 0 0,0 0 0 0,0 0 0 0,0-2 0 0,0 2 0 0,0 0 0 15,0 0 0-15,0 0 0 0,0 0 0 16,0 0 0-16,0 0 0 0,0 0 0 0,0 0 0 94,0 0 0-94,0 0 0 0,0 0 0 0,0 0 0 0,0 0 0 0,0 0 0 0,0 0 0 0,0 0 0 0,0-3 0 0,-1 2 0 0,-3-2 0 0,-1-2-103 0,0 2-408 0,-1-1 237 0,-4 2 107 0</inkml:trace>
  <inkml:trace contextRef="#ctx0" brushRef="#br0" timeOffset="61022.47">23824 2617 1232 0,'-6'-5'0'16,"-2"-4"0"-16,2 2 0 0,1-1 0 0,-2 0 0 0,5 1 0 0,0 2 0 0,-1-2 273 0,3 2-118 0,0 0-59 0,-3 0-19 0,3 1 221 15,0 3-130-15,0-1-65 0,0 1 120 0,0 0-92 16,0 1-38-16,0 0 65 0,0 0-60 0,0 0-31 16,3 0 1-16,-2 0 65 0,4 0-38 0,-1 0-33 15,3-3-1-15,1 1 55 16,1-4-40-16,-1 1 1 0,-1-3-31 0,2 0-21 16,-1-1-25-16,-1 3 0 0,-2-3 0 0,0 3 0 15,1 0 0-15,-2 1 0 0,-2-1 0 0,0 3 0 16,-2 0 0-16,0 1 0 0,0 1 0 0,-5 1 0 15,-4 0 0-15,2 0 0 0,-1 6 0 0,2-1 0 32,-1 1 0-32,1 0 0 0,3-1 0 0,2-1 0 0,0 1 0 0,-1 0-24 0,2 0-13 15,0 0-430-15,0-3 204 0,0 0 113 16,0 0 52-16,2 1-522 0,0 0 296 0,4 0 143 16,-3 1 72-16</inkml:trace>
  <inkml:trace contextRef="#ctx0" brushRef="#br0" timeOffset="61268.32">23917 2786 1510 0,'0'0'0'0,"0"0"0"0,0 0 0 0,-1 0 0 0,-1 0 0 0,1 0 1026 15,1 7-499-15,0 2-245 16,0 11-122-16,0 2 266 0,4 11-426 0,4 12 0 0,2 8 0 0,0 13 0 15,0 7 0-15,-1 4 0 32,-1 2 0-32,-2 8 0 0,-3-17 0 0,-1-2 0 0,-1-5 0 0,-1-5 0 0,0-1 0 0,0-17-215 15,0-6-114-15,-1-6 29 0,-4-8 132 0,-1-6-450 16,-1-6 280-16,3-8 155 0,0-6-476 0,-1-17 310 0</inkml:trace>
  <inkml:trace contextRef="#ctx0" brushRef="#br0" timeOffset="61474.78">23888 2965 2300 0,'0'-33'0'0,"0"10"0"0,0 5 0 0,9 2 0 0,7 0 0 0,0 4 0 0,10-1 0 0,0 11 204 0,4 2-83 0,2 0 149 15,2 5-117-15,0 10-57 16,0 3-19-16,-9 2-29 0,-3 1-10 0,-6 0 0 16,-4 4 0-16,-8-2-44 0,-2 4 9 0,-2-2 35 15,-9-2 0-15,-11-1 179 16,-4-1-89-16,-5 2 2 0,-6-2-130 0,3-7 0 15,-4-1 0-15,-2-7 0 0,-2-2 0 0,2-2 0 0,-2-2 0 16,6 0-324-16,9-2 156 0,3-7 91 0,9-9 55 0</inkml:trace>
  <inkml:trace contextRef="#ctx0" brushRef="#br0" timeOffset="61973.44">24460 3712 1626 0,'-15'0'0'0,"5"1"0"16,0 2 0-16,-2 4 0 0,1 1 0 0,3 0 0 0,0 7 0 0,6 2 421 0,0 0-193 0,2 4-95 0,0 1-39 0,11-2-87 16,3-1 0-16,11 0 30 15,-1-6-1-15,3-2-232 0,7-3 126 0,-4-8-106 16,1 0 105-16,-1-3 53 0,-5-11 27 0,-1-6-229 16,2-1 113-16,-12-4 2 0,-5-3 44 0,-8 1 82 15,-1-2-29-15,-3 0 0 16,-14 2-38-1,-5 9 569-15,-7 2-268 0,-10 7-111 0,-3 6-74 0,-5 3 397 0,-5 0-206 0,5 12-263 0,4 6 0 0,5 4 39 16,11 1 0-16,5 0-345 16,5 1 182-16,17-5 77 0</inkml:trace>
  <inkml:trace contextRef="#ctx0" brushRef="#br0" timeOffset="62813.05">23553 2220 1252 0,'-15'-11'0'0,"-1"0"0"0,-1 4 0 0,1 1 0 0,-1 0 0 0,0 4 0 0,-2 2 0 0,1 0 323 0,-1 4-142 0,-2 6-73 0,-3 2 52 0,9 6-67 0,-2 3-27 0,3 1 143 16,0 5-86-16,3 3-42 0,0 6 8 15,5-4 94-15,5 5-73 0,1 4-37 16,0 2 1-16,1 2 74 0,13 5-46 0,1-4-37 16,5-3 36-16,4 0-32 0,3-2 0 0,4-3-75 15,2 5 53-15,1-12-10 0,2-4 0 0,2-1-46 16,2-6 22-16,-1 1 1 15,5 0 33-15,-1-11-141 16,-1-4 66-16,3-6 33 0,1 0 6 0,2-3-173 0,6-10 77 0,-12-7 46 0,0-2-83 16,-1-3 56-16,-3-4 15 0,-2 1 52 15,3-7-29-15,-12 2-2 0,-2 1 5 16,-3-2 55-16,-2-1-32 0,-6-2 1 0,5-7-34 0,-13 6 153 31,-4 1-67-31,-2-3-20 0,0 1 0 0,0-7 140 0,-3 9-82 0,-8-2-21 0,-2 1-26 0,-4-2 105 16,-2 2-102-16,-4-9-45 0,0 10 0 0,-5 2 0 15,0 0 0-15,-5 3 0 16,-3 3 0-16,-6-2 0 0,-1 11 0 0,-4 6 0 16,-5 5 0-16,-5 6 0 0,-7 3 0 0,-5 0 0 0,7 12 0 15,2 7 0-15,2 5 0 0,0 4 0 16,8 2 0-16,-8-1-146 0,19-2 11 16,5 1 52-16,3 0 34 0,6 1-298 15,6-3 154-15,0 3 69 0,13-4 48 0,3-1-221 0,3 2 130 31,0 2 65-31,8-1 32 0,6 8-680 0</inkml:trace>
  <inkml:trace contextRef="#ctx0" brushRef="#br0" timeOffset="76195.14">7495 9574 1609 0,'0'0'0'0,"-3"0"0"16,-2 0 0-16,0 0 0 0,-1 0 0 0,3 0 0 0,2 0 0 0,-1 0 242 0,2 0-102 0,0 0-50 0,0 0 213 0,0 0-137 0,0 0-64 15,5 0-31-15,2 0 87 16,1 1-60-16,3 0-19 16,-3 1-10-16,4 1 126 0,-2-1-79 0,3 0-37 0,0-1 64 0,0 1-41 15,1 0-37-15,-1-2 28 0,3 2-82 0,-5-2-11 16,5 1 0-16,-1-1 0 15,-1 0 0 1,-1 1 0-16,4-1 0 0,-3 0 0 0,6 0 0 0,-3 0 0 16,2 0 0-16,1 0 0 0,-1 0 0 0,3 0 0 0,4 0 0 0,2 0 0 15,-3 0 0-15,6 0 0 0,-1 0 0 0,4 0 0 16,5 0 0-16,-3 0 0 0,3 0 0 0,2 0 0 16,1 0 0-16,1 0 0 0,7 0 0 0,-6 0 0 15,2 0 0-15,0 0 0 0,0 0 0 0,0 0 0 16,5 0 0-16,-9 0 0 15,-4 0 0-15,0 0 0 0,1 0 0 0,-2 0 0 0,5 0 0 0,-9 0 0 16,-1 0 0-16,2 0 0 0,3 0 0 16,-1 0 0-16,7 0 0 0,-7 0 0 0,0 0 0 0,2 0 0 31,0 0 0-15,-1 0 0-16,8 0 0 0,-11 0 0 0,0 0 0 0,-1 0 0 0,0 0 0 0,2 0 0 0,6 4 0 0,-6-1 0 15,1 1 0-15,1 1 0 0,3 0 0 0,-1-2 0 16,8 1 0-16,-6 0 0 15,-2-2 0-15,2 3 0 0,0-2 0 0,0 0 0 0,8 0 0 0,-11-1 0 16,0 0 0-16,0 0 0 0,0-1 0 0,5 1 0 16,-10-2 0-16,0 2 0 31,2 1 0-31,1 0 0 0,0-2 0 0,4 2 0 0,-5-3 0 0,-2 2 0 0,6-2 0 0,-2 3 0 16,1-3 0-16,8 0 0 0,-11 0 0 0,0 0 0 15,1 0 0-15,0 1 0 0,1-1 0 0,7 0 0 31,-8 0 0-31,0 0 0 0,-1 0 0 0,1 0 0 0,-4 0 0 0,5 0 0 16,-4 0 0-16,0 3 0 0,4-3 0 0,1 0 0 0,1 2 0 0,4-2 0 16,-8 0 0-16,2 1 0 15,-3 0 0-15,3 3 0 0,-1-3 0 0,11 0 0 0,-9 0 0 16,0 1 0-16,4 0 0 0,-1-2 0 16,1 3 0-16,6 0 0 0,-14-2 0 0,-1 2 0 15,-2-1 0-15,-4 0 0 47,-1 1 0-47,1 0 0 0,-11 1 0 0,1-1 0 0,-3 1 0 0,-1 0 0 0,-1-1 0 0,1 0 0 0,-5 2 0 0,0 1 0 0,1-5 0 0,-3 2 0 0,1-1 0 0,1 0 0 16,-2 0 0-16,0 1 0 15,-1-3 0-15,-1 0 0 0,1 0 0 0,3 0 0 16,-5 0 0-16,3 0 0 0,-1 0 0 0,1 0 0 16,-3 0 0-16,2-3 0 0,-2 1 0 0,0 0 0 15,0-3 0-15,0 4 0 16,-2-5 0-16,0 1 0 0,-1 2 0 0,0 0 0 0,0-1 0 0,-12 2-880 15</inkml:trace>
  <inkml:trace contextRef="#ctx0" brushRef="#br0" timeOffset="85306.79">25044 9486 566 0,'-18'-8'0'0,"7"4"0"0,-2 2 0 0,4 1 0 0,0 1 0 0,5 0 0 0,-2 0 125 0,4 0-48 0,2 0 0 15,0 0-38-15,0 3 89 16,0 1-45-16,0-1 10 0,2 1-41 0,4-1-13 0,2 2 0 0,3 0 82 31,1 1-41-31,1 1 9 0,1 1-50 0,3-1 104 0,2 2-52 0,-1-2-26 0,3 3 10 0,-1-1 67 16,0-1-52-16,-1 1-25 16,2 1 0-1,0-1 70-15,4 1-39 0,-2-2-9 0,1-1-3 0,2-1 0 0,0 5-45 16,3-6 42-16,6 2-33 0,-3-2-9 0,0-1 0 0,3-1-10 15,4 2 10-15,4-4 0 32,6 4 9-32,-1-3-42 0,0 2 1 0,4-1 32 0,2 1 0 0,5 2-58 0,9 0 38 0,-6-1-24 31,2 2 8-31,0-3-10 0,5 0 35 0,-4 2-6 0,12-3 8 0,-17 2-20 0,5-4 11 0,-1 4-4 16,-3-4 3-16,2-1-1 0,10 0 6 0,-13 0-28 15,2 0 23-15,3 0 2 0,4 0-1 0,0 0-34 16,13 0 37-16,-16 0-1 0,-2 0-49 0,4 0-3 15,-2 0 45-15,4 0-38 0,6 0 4 0,-11 5 23 16,1-5 5-16,1 4-29 0,3 2 26 0,-4-4-6 16,15 5 6-16,-18-2-50 0,4 0 45 0,2 2-5 15,1-2 4-15,-4 2-50 0,12 1 48 0,-14-1-5 16,2 0 5-16,3 0-3 16,2-1 0-16,3 1 42 15,8-2-2-15,-11 1-37 0,2-3-1 0,1 0 38 0,1-1 3 0,13 0-37 0,-14-2 8 16,1 0 36-16,-1 0 10 0,-1 0-46 15,-4 0 18-15,13 0-41 0,-18 0 6 16,0 0 20-16,4 0-33 0,-3 0 0 16,1 2 30-16,9 1-5 0,-14 0 1 0,3 2-13 0,0-1-9 0,4-1 5 15,-1 3 0-15,5 1 5 16,-14-1-5-16,-2 2-4 0,-2-1 12 0,1 0-1 16,-1 3 6-16,7-1-86 0,-16 0 39 15,2 0 1-15,-2 2-15 0,-5 2 25 0,0-3-8 0,3 3 53 16,-10-2-29-16,-2 0 4 0,-1-1-13 0,1 0 94 0,-4-2-42 15,6 1-2-15,-9-4-36 0,-3-1 55 16,1 2-20-16,-2-3 1 0,-5 1-3 0,2 0 49 16,-6-3-20-16,-4 4 1 0,0-4 13 0,-3-1-1 15,-2 2-27-15,-1-2-55 0,1 0 1 0,-2 0 40 16,0 0 5-16,0 0-131 0,0 0 58 16,0 0 34-16,0 0-17 0,0 0-242 0,0 0 122 15,0 0 69 1,0 0 17-16,0 0-216 0,0 0 115 0,-5 0 63 0,-8 4-579 0</inkml:trace>
  <inkml:trace contextRef="#ctx0" brushRef="#br0" timeOffset="103471.8">4632 14555 675 0,'-5'-1'0'0,"-3"-5"0"0,3-1 0 0,0 5 0 0,3-1 0 0,-1 1 85 0,0 0-1 16,-1 0-31-16,4 1 53 0,0 1-32 0,0 0 0 15,0 0-32-15,0 0 108 0,0 0-44 0,0 0-37 31,0 0 0-31,0 0 67 0,0 0-47 0,0 0 0 32,3 0-37-32,1 0-10 0,0 1 0 0,0 1 241 0,1 0-121 0,1 0-60 0,-1-2-19 0,1 1 52 0,1 1-46 0,0-2 0 15,1 0-47-15,2 0 32 0,-1 0 11 0,1 0-43 0,1 0 0 0,0 0 24 16,1 0-24-16,1 0 0 16,1 0 14-16,2-2-14 15,-1-3 0-15,2 2-5 0,-2-1 5 0,3-2 0 0,2 1 10 0,-2-1-43 16,2 5 33-16,-2-6 0 0,3 2 0 0,3 0-38 15,-4 3 27-15,-1-3 2 0,3 2-33 0,0 3 0 16,-3-3 0 0,6 1 0-16,-3-1 0 0,-1 2 0 15,1-1 0-15,1 1 0 16,0-1 0-16,5 2 0 0,-4-3 0 0,0 1 0 0,1 0 0 0,4 2 0 0,-4-1 0 0,9 0 0 0,-8-2 0 0,1 3 0 31,0-5 0-31,1 4 0 0,0 0 0 0,6-1 0 0,-10-1 0 0,4 3 0 31,-1-3 0-31,1 1 0 0,1 2 0 0,5 0 0 0,-7 0 0 0,4-1 0 0,-1-1 0 0,3-1 0 32,2 2 0-32,5-1 0 0,-6 1 0 0,0-1 0 0,3-1 0 0,1-1 0 15,2 1 0-15,5 0 0 0,-8-1 0 0,3 3 0 32,0-1 0-32,1 1 0 0,2 1 0 0,9 0 0 0,-10 0 0 0,2 0 0 0,3 0 0 0,-2 0 0 0,5-3 0 0,8 3 0 15,-11 0 0-15,3 0 0 31,7 0 0-31,-1 0 0 0,3 0 0 0,6 0 0 0,-9 0 0 0,0 0 0 0,3 0 0 0,-1 0 0 32,1 0 0-32,14-3 0 0,-12 3 0 0,0-1 0 15,2-1 0-15,-1 1 0 0,12-2 0 0,-14 2 0 0,2 0 0 0,7-2 0 0,-1 0 0 0,2 3 0 16,8-3 0-16,-14 2 0 0,-1-2 0 0,-1 3 0 16,2 0 0-16,2 0 0 15,10 0 0-15,-15 0 0 0,-1 3 0 0,2 1 0 0,-1-1 0 16,1 1 0-16,5 1 0 0,-9 1 0 31,3-3 0-31,-1 1 0 0,2 1 0 0,-3 0 0 0,8 2 0 0,-13-4 0 0,2 0 0 16,2 2 0-16,2-4 0 0,4 4 0 0,8-5 0 0,-13 5 0 15,0-4 0 1,1 0 0-16,0 1 0 0,-1 1 0 0,9 0 0 0,-12-2 0 0,1 2 0 0,4 2 0 16,-3-5 0-16,1 3 0 15,8-1 0-15,-12-1 0 16,0 2 0-16,2-1 0 0,3-1 0 0,1-1 0 0,9 2 0 15,-15-2 0-15,1 0 0 0,-1 3 0 0,2-3 0 0,1 3 0 16,8-1 0-16,-10 0 0 0,2 1 0 0,1-1 0 16,-1 3 0-16,-1-3 0 15,8 3 0-15,-12-4 0 0,0 3 0 0,2 0 0 78,5-1 0-78,6 3 0 0,-9-6 0 0,-1 4 0 0,4-3 0 0,-3 3 0 0,2-2 0 0,8-1 0 16,-12 1 0-16,3 0 0 0,3 0 0 0,-1-1 0 0,-1 3 0 0,8-2 0 0,-11 0 0 0,0 0 0 0,2-1 0 0,3 2 0 0,4 0 0 0,9-3 0 16,-13 0 0-1,1 2 0-15,2-2 0 0,0 0 0 0,1 0 0 0,10 0 0 16,-11 0 0-16,1 0 0 0,3 0 0 0,0 0 0 0,-3 0 0 0,10 0 0 16,-16 0 0-16,5 0 0 0,1 4 0 0,2-3 0 0,0 3 0 0,9-1 0 15,-16-2 0 1,4 1 0-16,1-1 0 0,2 2 0 0,4-2 0 0,9 0 0 0,-12-1 0 15,0 0 0-15,4 0 0 0,-2 0 0 0,2 0 0 16,12 0 0-16,-13 0 0 0,1 0 0 0,0 0 0 0,1 0 0 16,0-1 0-16,6 0 0 0,-11-2 0 15,5 2 0-15,2-1 0 0,0-2 0 16,-2 4 0-16,10-4 0 0,-15 3 0 0,2-1 0 0,5-2 0 0,3 4 0 16,-1-6 0-16,8 6 0 0,-15-3 0 15,2 1 0-15,3 0 0 16,4 2 0-16,11-5 0 0,-18 3 0 0,5 2 0 0,-1-2 0 15,1 0 0-15,7 2 0 32,9-1 0-32,-14 1 0 0,0-2 0 0,0 2 0 0,1 0 0 0,2-2 0 0,15 0 0 0,-16 1 0 0,1-1 0 15,1 2 0-15,0-2 0 0,2 2 0 0,14-3 0 0,-15 3 0 16,0-2 0-16,-2 2 0 16,3 0 0-16,-3 0 0 0,15 0 0 0,-16 0 0 0,2 0 0 15,-2 0 0-15,1 0 0 0,-4 0 0 16,14 0 0-1,-13 0 0-15,2 0 0 0,-4 2 0 0,5 1 0 0,-5-1 0 0,12 0 0 0,-13-1 0 16,5 1 0-16,-2 0 0 0,2 0 0 0,-1-1 0 16,7 1 0-16,-12 0 0 0,5-2 0 0,0 2 0 31,0-1 0-15,-2 3 0-16,9-2 0 0,-18 0 0 0,7 0 0 0,2-1 0 0,3 5 0 0,-2-4 0 0,7 2 0 0,-14-1 0 15,1-1 0-15,6 1 0 16,5 0 0-16,-1-2 0 0,9 2 0 0,-16-2 0 0,3 0 0 0,3 2 0 15,7-3 0-15,1 0 0 0,10 0 0 0,-20 0 0 16,3 0 0-16,3 2 0 0,6-2 0 0,9 2 0 16,-15 0 0-16,0 0 0 0,-2-1 0 0,7-1 0 15,7 1 0-15,9 2 0 16,-17-2 0-16,2-1 0 0,5 1 0 16,7-1 0-16,2 2 0 15,11-2 0-15,-18 3 0 0,1-3 0 0,8 1 0 0,3 0 0 0,1 1 0 0,8 0 0 16,-21 1 0-16,8-1 0 0,5 0 0 0,-2 2 0 15,-5 1 0-15,15 0 0 0,-16-2 0 0,0 3 0 16,1-2 0-16,0 1 0 0,2 0 0 0,15 0 0 16,-17 1 0-16,-2 0 0 15,0-1 0-15,3-1 0 0,4 2 0 0,9 0 0 16,-24 1 0-16,0-2 0 0,6-1 0 0,5 3 0 16,-2 0 0-16,7 1 0 0,-22-2 0 0,2 3 0 15,6 0 0-15,5 2 0 0,-2-4 0 0,7 5 0 16,-18-4 0-16,6 1 0 15,7-1 0-15,-1 1 0 0,-3-4 0 0,8 3 0 0,-14-2 0 0,5-1 0 32,4-1 0-32,-1 0 0 0,-1 0 0 0,8 0 0 0,-12-4 0 15,8 2 0-15,-3-2 0 0,-1 1 0 0,8-1 0 0,-16 0 0 0,8 0 0 0,-1 0 0 16,-3 0 0-16,-4 0 0 0,11 3 0 0,-16-3 0 16,6 1 0-16,-2 1 0 15,-6 0 0-15,2 1 0 0,5 0 0 0,-9 0 0 16,2 0 0-16,-2 0 0 0,0 0 0 0,-3 3 0 15,6-1 0-15,-12-1 0 0,3 2 0 0,2-1 0 16,-4-1 0-16,-2 1 0 16,2 0 0-16,-13 1 0 0,-2 1 0 0,5-3 0 0,0 1 0 0,2-1 0 15,0 3 0-15,-13-3 0 0,-6 2 0 0,5 0 0 16,-4-1 0-16,0 2 0 0,6-2 0 16,-11 1 0-16,0-4 0 0,1 2 0 15,-4 0 0 1,-1 2 0-16,1-4 0 0,-11 3 0 15,2-3 0-15,-2 0 0 0,-1 1 0 0,-4-1 0 0,5 1 0 0,-10-2 0 0,0 2 0 0,-3-3 0 16,-2 2 0 0,-1-2 0-16,1 1 0 0,-8-1 0 0,0 0 0 0,1 0 0 15,-4 0 0-15,1 0 0 0,-1 0 0 0,-2 0 0 16,1 0 0-16,-2 0 0 0,0 0 0 0,0 0 0 0,3 0 0 16,-3-1 0-16,1-5 0 46,-1 1 0-46,0-2 0 0,0 0 0 0,0 0 0 16,0 0 0-16,-1-1 0 0,-8 2 0 0,-2-2 0 0,-5 1 0 0,-9 5 0 0,-6 2 0 0,-15 0-2 0,-20 17-1477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06:01.2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23367 6736 1262 0,'-10'-21'0'0,"-3"1"0"0,7 11 0 0,-1 5 0 0,2 1 0 0,1 1 523 0,1 0-232 0,3 2-131 16,0 0-60-16,0 4 332 0,2 13-196 0,4 3-99 0,5 6 188 0,-3 6-147 15,0 4-70-15,2 3 41 0,-3 7-119 0,2-1-30 0,-3 7 0 0,1-5 0 31,-3 2 0-31,1 1 0 0,-2 2 0 0,-2-1 0 0,1 4 0 0,-1-9 0 16,-1-5 0-16,0-4-357 0,0-4 164 0,0-4 47 16,0-4-367-16,-4-11 240 15,-2-7 116-15,0-7-262 0,-1 0 190 0,3-9 94 47,-3-11 38-47,3-8-368 0,2-11 213 0,0-4 106 0,1-11 54 0</inkml:trace>
  <inkml:trace contextRef="#ctx0" brushRef="#br0" timeOffset="319.64">23341 6829 1162 0,'-3'-36'0'0,"-2"5"0"0,2 7 0 0,-1 4 0 0,4 5 0 0,0 0 0 0,0 9 559 0,8 3-261 0,8 3-129 0,7 0-66 0,3 0 149 16,4 0-98-16,-1 13-62 0,-1-1-27 0,3 5 143 15,-4 2-85-15,-1 0-42 0,1 4-113 0,-12-2 30 16,-6 3 1-16,-4 1-6 0,-5-2 1 0,0 4 44 16,-8 3 10-1,-10-6 139-15,-4-1-74 0,-5 1-37 0,-2-4 0 0,-4 2 71 0,2-10-119 16,-4-4-28-16,2-2 0 0,0-3 0 15,0-3 0-15,0 0 0 0,8 0-155 0,6-9 6 16,4-4 96-16,6-2-650 16,6 2 325-16,3-2 172 15,4 0 48-15,16 3-564 0,7 0 342 0,2 1 171 94</inkml:trace>
  <inkml:trace contextRef="#ctx0" brushRef="#br0" timeOffset="549.11">24016 6770 966 0,'1'-18'0'0,"-1"8"-1"0,0 1 1 0,0 3 0 0,-9 0 775 171,-5 5-369-171,-5 1-174 0,-4 0 240 0,-4 10-217 0,-4 11-109 0,-2 5 408 0,1 4-428 0,-4 6-126 0,11-1 0 0,3 4 0 0,6 0 0 0,3 0 0 16,11 1 0-16,2 3 0 0,1-8 0 0,18-2 0 0,6-4 0 0,3-2 0 0,3-2 0 0,5 0 0 0,-6-9 0 0,1-2 0 0,-2-3 0 0,-2-4-388 0,-1 0 56 0,-1 2 138 0,-5-9 82 0,-2 0-371 0,-2 0 221 0,-3-5 111 0,2-4 46 0,-8-2-503 0,0-3 285 0</inkml:trace>
  <inkml:trace contextRef="#ctx0" brushRef="#br0" timeOffset="612.94">23819 7040 3416 0,'-27'0'0'0,"3"0"0"0,2 0 0 0,6 0 0 0,3 5 0 0,5-5 0 0,8 3 0 0,0-1 0 0,11 0 408 0,12-2-301 0,4 0-107 0,5 0 0 0,4 0 0 0,0 0 0 0,4 0 0 0,-1-2 0 0,-1-3 0 0,4 0 0 0,-8 2-378 0,-3 1 59 0,0-2 179 32,0 2 89-32,-2-2-863 0,6 3 428 0,-8 0 229 0</inkml:trace>
  <inkml:trace contextRef="#ctx0" brushRef="#br0" timeOffset="1072.71">24501 6822 1232 0,'0'-12'0'0,"-2"7"0"0,-1 0 0 0,-1 3 0 0,3-1 0 0,-2 3 0 0,0 0 763 0,1 5-368 0,2 12-179 16,-3 2 302-16,2 6-241 0,-2 4-120 0,-1 5 146 15,1 4-233-15,2-1-70 0,-2 3 0 0,3 1 0 16,0 0 0-16,0 6 0 0,3-11 0 0,8 0 0 16,2-6 0-16,3-4 0 0,4-5 0 15,4 0 0-15,0-12 0 16,2-9 0-16,2 0 0 0,3-5-12 0,1-17-89 0,6-4-255 0,-7-7 142 16,-3-4 88-16,1-4 45 0,-3-1-136 15,-4-4 90-15,7-7 35 0,-10 6 10 0,-4 0 3 16,0-1 0-16,-3 1 42 0,-5 3 0 0,0-3 107 15,-7 15-49-15,0 6-29 0,0 8 452 0,-11 6-241 16,2 3-101-16,-1 2 576 0,1 7-548 16,3 0-130-16,3 0 0 0,-2 9 0 0,3 3 0 0,1 5 0 15,1 2 0-15,0 4 0 0,0 1 0 0,0 4 0 32,0 2 0-32,0 4 0 0,0 0 0 0,0 2 0 0,0-1 0 0,0 5 0 0,0 6 0 15,0-5 0-15,1 4 0 0,1-1 0 16,-1 2 0-16,3-2 0 0,-1 7 0 0,3-14 0 15,1-1-68-15,-3-2-559 0,4-7 295 0,-5-6 147 16,1 0 65-16,-2-12-634 0,-1-3 359 0,-1-6 179 16</inkml:trace>
  <inkml:trace contextRef="#ctx0" brushRef="#br0" timeOffset="1499.53">24681 6401 2007 0,'-8'-9'0'0,"2"-1"0"0,-6 2 0 0,5 4 0 0,-2 4 0 0,1 0 0 0,2 0 0 0,-1 0 186 16,3 4-79-16,2 6 59 0,2 1-65 0,0 3-32 16,0-1 1-16,2-1 42 0,3 2-41 0,7-3-1 15,1 0-33-15,-2-5-28 16,6 4 29-16,-3-3 8 0,1-4-9 0,0-2-78 0,1-1 38 16,-1 0-92-16,0 0 66 0,-1-4 42 15,-2-5-9-15,-2-5-21 16,-2 1-1-16,-4-4 13 0,0-2 17 0,-3-3 30 0,-1 2-1 0,-1-2-50 15,-12 3 13-15,-4 2 194 0,-2 3-92 0,-4-1-30 16,0 8-30-16,-3 4 130 0,5 1-69 0,-3 2-109 16,3 0-1-16,2 5 49 0,3 5-9 15,6 2-392-15,4 2 193 0,2-2 92 0,4 3 49 0,0 0-352 16,0 1 153-16,7-2 102 31,3 2 53-31</inkml:trace>
  <inkml:trace contextRef="#ctx0" brushRef="#br0" timeOffset="2223.6">25639 6631 981 0,'-7'-10'0'0,"-1"0"0"0,0 5 0 0,3 2 0 0,-2 0 0 0,-2 3 0 0,2 0 0 0,-5 7 400 0,2 10-186 16,-1 3-88 0,-1 6-44-16,-1 6 275 0,-1 2-160 0,-2 5-70 93,6-2 194-93,-2 0-141 0,8 2-71 0,1 2 87 0,3-3-79 0,0 2-31 0,2-7-9 0,13-4 42 0,1-3-41 0,4-6 0 0,2 4-31 0,-2-9-140 0,0-4 65 0,2-1 33 0,-3-2 0 0,1-1-302 0,0 2 177 0,-7-6-592 0,-2-1 351 0,1-2 133 0,-3 0 99 0,1 0-544 0,0-2 309 0,-3-5 168 16</inkml:trace>
  <inkml:trace contextRef="#ctx0" brushRef="#br0" timeOffset="2694.92">25876 6647 2043 0,'-1'0'0'31,"-1"-2"0"-31,1 1 0 0,1-2 0 0,-2 3 0 0,2 0 0 0,0 9 0 0,0 8 366 0,0 4-164 31,2 6-83-31,2 5 252 0,2 5-172 0,-2 4-81 0,2 4-40 0,-2 2-89 31,2 3 23-31,0 7 10 0,-2-10 15 0,-1-1-317 0,0 0 158 0,-1-2 79 0,-2-6-423 0,0 2 252 32,0-14 119-32,0-5-316 0,0-8 192 0,0-8 94 0,0-5 25 0,-2 0-381 0,-1-10 227 0,1-13 108 0</inkml:trace>
  <inkml:trace contextRef="#ctx0" brushRef="#br0" timeOffset="2887.41">25831 6633 1745 0,'-4'-19'0'0,"2"2"0"0,2 5 0 0,0 0 0 0,0 2 0 0,12-1 0 0,4 5 0 0,3 4 0 0,4 2 549 0,2 0-256 0,1 0-129 0,4 11-54 0,-7 4 82 0,4 3-78 0,-5 1-109 0,-2 3-1 0,-6 1 32 0,-3 2 10 0,-8 0-57 16,-3-3 23-16,0 5 1 0,-12-3 23 0,-6 1 44 15,-4 3 9-15,-5-7-52 0,-2-2-1 0,-3-3 42 16,-2-1 0-16,1-3-41 0,-3-1-232 0,7-4 99 0,3-4 61 0,5-1-613 16,5-2 317-16,3 0 147 15,6 0 76-15,7 0-375 0,0 0 224 0</inkml:trace>
  <inkml:trace contextRef="#ctx0" brushRef="#br0" timeOffset="3174.64">26173 7165 2385 0,'-3'13'0'0,"-6"2"0"0,-1-1 0 0,5 0 0 0,0 0 0 0,2-3 0 0,-1 4 0 0,4-6 0 16,0-2 306-16,1-2-133 0,11-2-111 0,4-1-25 0,1-2 10 0,3 0-10 0,2-2-315 15,1-11 157-15,-2-1 80 0,1-3 39 0,2-3-125 16,-5 1 78-16,-2-2 43 0,-5-3 1 0,-1-1-166 16,-4 3 18-16,-3-5 62 15,-4 6 171-15,0 1-59 0,-6 3-30 0,-10 3 370 0,-2 3-184 0,-4 3-99 16,-6 7-14-16,-1 1 135 0,-1 0-61 16,0 13-51-16,2 1-22 0,2 3-274 15,8 1 118-15,2 3 64 0,9-2 33 0,4 3-307 47,3-1 158-47,0 0 96 0,7-3-912 0</inkml:trace>
  <inkml:trace contextRef="#ctx0" brushRef="#br0" timeOffset="3346.23">26643 7103 1918 0,'0'0'0'0,"0"0"0"0,0 0 0 0,0 0 0 0,0 3 0 0,-2 4 0 0,2 1 801 15,-2 3-386-15,1 4-189 0,-2 1-95 0,-1 4-138 0,1 1 9 0,-2 4 35 16,-2 0 0-16,-1 0-180 0,-2 0 90 0,-1-5-466 16,-5 3 287-16,5-5 130 0,0-6 69 0,-2-6-636 15,6-3 323-15,2-3 161 0,4-3 31 0,1-12-355 16</inkml:trace>
  <inkml:trace contextRef="#ctx0" brushRef="#br0" timeOffset="3724.28">27141 6590 2417 0,'4'-20'0'0,"-3"5"0"0,0 1 0 0,-1 5 0 0,-1 0 0 0,-11 3 0 0,-7 6 0 0,-5 0 0 0,1 5 342 15,-5 11-153-15,1 4 146 0,1 4-139 0,9 3-85 16,9 2-37-16,7 1 193 0,1 4-267 16,6 0 0-16,14 4 0 0,5-7 0 15,1 0 0-15,6 1 0 0,0-1 0 0,3-1 0 0,1 3 0 16,-8-7 0-1,-3-3 0-15,-1 3 0 0,-9-4 0 0,-2 2 0 0,-7 3 0 16,-6-9 0 15,0 0 0 1,-19-1 0-32,-5-2 0 0,-5 0 0 0,-2-6 0 0</inkml:trace>
  <inkml:trace contextRef="#ctx0" brushRef="#br0" timeOffset="3758.19">27146 7210 3931 0,'-35'1'0'0,"0"-1"0"0,1 0 0 0,-4 0 0 0,7-1 0 0,4-10 0 0,6-2 0 0,4-3 0 0,6 2 0 0,1-3 0 0,10 2 0 0,0-2 0 0,5 3 0 0,11-2-2 0,4 1-1 0,3-2-7 0,1 4 6 0,5 2-16 0,-2-1 14 0,3 2-36 0,-2 2 33 0,7-1-43 0</inkml:trace>
  <inkml:trace contextRef="#ctx0" brushRef="#br0" timeOffset="3893.83">27529 6661 1730 0,'7'-11'0'0,"2"-1"0"0,3 10 0 0,-1 1 0 0,3 1 0 0,0 3 789 0,2 11-376 0,4 5-178 0,-2 9-105 0,-2 2 173 0,1 5-133 0,-4 3-66 0,-2 1-47 0,3 4-57 16,-10-3 0-16,-3 3 0 15,-1-1 0-15,0-1 0 0,-10 0 0 0,-8 2-108 16,-3-9-63-16,-6-5 104 0,-2 1 52 0,-3-5-624 16,3-5 262-16,-2 4 173 0,8-12 48 0,3-2-225 31,4-4 172-31,0 1 86 0</inkml:trace>
  <inkml:trace contextRef="#ctx0" brushRef="#br0" timeOffset="12725.93">13406 10551 1215 0,'-5'-4'0'0,"0"1"0"31,2 1 0-31,0-3 0 0,1 3 0 0,0 2 0 0,2-1 0 0,0-2 143 0,0 3-51 0,0 0-26 0,0 0 212 0,0 0-108 0,0 0-71 125,0 0-29-125,2 0 168 0,3 0-99 0,1 0-49 0,3 0-16 0,-1 0 89 0,1 0-61 0,2 0 142 0,0-2-102 16,0 1-51-16,5-1-16 0,-5 0 74 0,2 0-55 0,-2 2-27 0,1-3 0 0,0 2-4 0,-1 0-63 0,1-2 0 0,-3 2 0 0,1-1 0 0,1 1 0 0,0-2 0 0,-3 3 0 0,3-2 0 0,-4 0 0 0,1 2 0 0,0-1 0 0,2-1 0 0,-2 2 0 0,0-2 0 0,3 2 0 0,-3 0 0 0,1 0 0 0,5 0 0 0,-4 0 0 0,1 0 0 0,2 0 0 0,0 0 0 31,3 0 0-31,-1 0 0 0,2 0 0 0,-1 0 0 15,1 0 0-15,0 2 0 0,0-2 0 0,5 2 0 0,-6-1 0 0,2-1 0 0,1 0 0 0,0 0 0 0,1 0 0 0,2 0 0 32,-2 0 0-32,0 0 0 0,-1 0 0 0,3 0 0 0,0 0 0 0,4 0 0 15,-4 0 0 1,3 0 0-16,3-1 0 0,-3-1 0 0,3 0 0 0,6 0 0 0,-5-1 0 0,-2 0 0 0,4 1 0 0,-3-1 0 0,1 1 0 16,5 0 0-1,-8 1 0-15,2-1 0 0,-1 0 0 0,0 2 0 0,-1 0 0 0,7 0 0 16,-8 0 0-16,1 0 0 0,2 0 0 0,2 0 0 0,5 0 0 0,-5 0 0 31,1 0 0-31,2 0 0 0,2 0 0 0,0 0 0 0,7 0 0 0,-6 0 0 0,0 0 0 0,0 0 0 16,3 0 0-16,-4 0 0 0,8 0 0 0,-7 0 0 15,1 0 0-15,-1 0 0 32,1 0 0-32,2 0 0 0,6 2 0 0,-7 0 0 15,-1-1 0-15,2 1 0 0,0 0 0 0,0 0 0 0,7 1 0 0,-10-3 0 0,2 3 0 0,1-3 0 16,1 0 0-16,2 2 0 15,7-2 0 1,-10 1 0-16,0-1 0 0,1 2 0 0,1-2 0 0,-1 2 0 16,8 0 0-16,-8-2 0 0,-1 1 0 0,2-1 0 0,3 0 0 0,3 2 0 31,7-2 0-31,-8 0 0 0,2 0 0 0,-1 0 0 0,4 0 0 0,-1 0 0 16,10 0 0-16,-11 0 0 0,2-2 0 0,4 1 0 0,0-1 0 0,2 2 0 0,8-2 0 0,-10 0 0 31,1 2 0-31,1-1 0 0,-1 1 0 0,2 0 0 31,9-2 0-31,-11 2 0 0,2 0 0 0,-1 0 0 0,0 0 0 0,2 0 0 0,8 0 0 0,-14 0 0 31,1 0 0-31,4 0 0 0,3 0 0 0,7 0 0 0,-10 0 0 0,0 0 0 16,1 0 0 0,0 0 0-16,-1 0 0 0,9 2 0 0,-11-2 0 0,1 1 0 0,1 1 0 0,0 2 0 15,-4-1 0 1,11-1 0-16,-15 2 0 0,0-1 0 0,2 1 0 0,-1 0 0 15,5-4 0 1,7 4 0-16,-9-2 0 0,-1-1 0 0,3-1 0 0,-3 0 0 0,3 0 0 0,7 0 0 0,-10 0 0 0,1 0 0 0,4-1 0 0,-1-1 0 16,1-2 0-16,9 0 0 0,-14-1 0 0,2-1 0 31,-1 2 0-31,1-1 0 0,1 2 0 0,8-2 0 0,-14 0 0 0,3 1 0 0,-2 1 0 0,-2 1 0 16,-1-1 0-1,2 0 0-15,-11 2 0 0,-2-1 0 0,-3 2 0 0,-1 0 0 16,1 0 0-16,3 0 0 0,-7 0 0 0,-2 0 0 15,1 0 0-15,1 0 0 16,-3 2 0-16,7-1 0 0,-9 1 0 0,2-2 0 16,1 0 0-16,-1 0 0 0,2 0 0 0,5 0 0 31,-6 0 0-31,3 0 0 0,-1-2 0 0,4-3 0 0,5 0 0 0,-8 0 0 0,-3 1 0 0,5 0 0 16,-6-1 0-16,2 2 0 0,5-1 0 0,-12 1 0 15,1 0 0-15,-1 2 0 16,-1-2 0-16,-1 2 0 0,0-3 0 0,-3 2 0 0,0 2 0 0,-2-3 0 31,0 3 0-31,-3-1 0 0,5 1 0 0,-5-1 0 0,-1 1 0 0,1-2 0 0,-1 2 0 0,1 0 0 31,2 0 0-31,-5 0 0 0,4 0 0 0,-2 0 0 16,1 0 0-16,-1 0 0 0,2 0 0 0,-1 0 0 0,-2 0 0 0,2 0 0 16,-1 0 0-16,-3 0 0 0,7 0 0 0,-5 0 0 15,-1 0 0-15,0 0 0 31,-1 0 0-31,-1 0 0 0,2 0 0 0,-2 0 0 0,-3 0 0 0,0 0 0 0,-1 0 0 0,1 0 0 0,-1 0 0 0,-2 0 0 16,1-1 0-16,-2 1 0 47,0 0 0-47,0-3 0 0,0 2 0 0,0-1 0 0,0-1 0 0,-2 0 0 0,-4-1-155 0,-3 0-300 0,-2 3 199 0,-3 1-931 0,-3 0 575 0</inkml:trace>
  <inkml:trace contextRef="#ctx0" brushRef="#br0" timeOffset="22167.09">17668 13722 909 0,'0'0'0'0,"-2"-1"0"0,-1-2 0 0,1-1 0 0,-2 1 0 0,0-1 0 0,2 3 0 0,0-1 323 0,1-1-142 0,-1 2-72 0,0-1 175 0,1 0-128 16,1 0-58-16,0 2 101 0,0 0-80 0,0 0-40 15,0 0 9-15,0 0-1 16,0 0-25-16,0 0 1 0,0 0-25 0,0 2 85 0,0 2-32 0,0-3-10 16,0 2-43-16,0-1-39 0,0-1 40 0,1-1 8 15,3 0-58-15,1 0 24 16,-1 0 0 0,0-1-54-16,1-4 40 0,0-2 9 0,-2 0 13 0,0 3-10 15,-2-2 20-15,1 1-34 0,-2 5 28 0,0-2 96 0,0 0-57 0,0 2 1 16,0 0-43-16,-4 4 111 0,-1 4-41 0,0-1-20 15,2 4-22-15,1-3-17 0,2 2-33 0,0-2-82 16,0-2 39-16,0 1 50 16,0-4-10-16,4 0-144 15,0-3 76-15,3 0 44 0,2 0 0 0,-3 0-2 0,-1-3-6 0,-1-4-1 16,1-1-4-16,-3 1 204 31,-1 0-99-31,1-3-40 0,-2 5 254 0,0 0-279 0,0 1 0 0,-2-2 0 0,-2 5 0 0,-1-3 0 0,2 3 0 0,0-2-224 16,1 3-132-16,2 0 185 0,0 0 82 0,0 0-556 15</inkml:trace>
  <inkml:trace contextRef="#ctx0" brushRef="#br0" timeOffset="22970.35">18219 13494 1253 0,'-6'-6'0'0,"-3"-3"0"0,0 5 0 0,2 1 0 0,1 1 0 0,0 2 0 0,-5 0 275 0,1 5-109 0,1 8 253 31,0 4-190-31,1 7-96 0,2 1-48 0,-1 5 215 0,4 4-122 0,3 1-75 0,0-4-32 0,2 3 47 15,9 3-41-15,7-1 1 0,1 2-31 16,5-6-124-16,0-3 57 0,0-2 29 0,2-3-379 0,-2 0 204 16,2 3 111-16,-7-9-560 15,0-1 265-15,0-2 165 0,-1-4 32 0,-4-5-389 16,3-1 242-16</inkml:trace>
  <inkml:trace contextRef="#ctx0" brushRef="#br0" timeOffset="23227.66">18420 13701 1041 0,'-5'-18'0'16,"4"-2"0"-16,1 0 0 0,0 6 0 0,0 3 0 0,9 2 427 0,6 1-194 0,3 4-98 0,4 1 63 0,-2 3-85 0,4 0-38 0,-1 3 0 0,0 7 64 0,4 4-41 0,-7 0-35 0,-1 4 2 0,-3-1 0 0,-4 2-27 0,-4 3-1 0,-4 4 46 0,-4-4-45 0,0 3 0 0,-8 2 0 0,-8-4 81 0,-4 4-40 0,-3 0 9 15,-2-6-22-15,-3-1-28 32,-1-3 0-32,-1-2 0 0,1-4-167 0,-3 1 93 0,8-7 33 0,5-5-534 0,2 0 271 0,6 0 135 0,7-13 42 0,4-10-666 15,2-10 363 1</inkml:trace>
  <inkml:trace contextRef="#ctx0" brushRef="#br0" timeOffset="23606.65">18749 13479 1222 0,'0'2'0'0,"0"2"0"0,0 4 0 0,0 1 0 0,0 6 0 0,-6 8 0 0,-4 8 703 0,-1 3-333 0,-4 14-156 0,3-3 234 0,2 4-205 0,3 0-103 0,3-3-51 0,4-3-13 16,0-2 9-16,4-12-47 0,11-7-242 0,1-10 120 15,4-1 61-15,0-11 31 0,4 0-435 16,-1-5 227-16,2-15 119 16,-4-8 60-16,0-2-464 0,-2 0 230 0,-1-2 69 0,-7 6 82 0,-5 4 34 15,-1-1-1-15,-3 5 33 16,-2 2 306-16,0 6-148 0,0 5-79 0,0 2 207 15,-7 1-144-15,-2 2-70 0,-1 2-46 0,1 12 514 16,0 2-238-16,3 3-85 0,0 3-71 0,3 0 48 0,3 2-50 16,0-2-39-16,0-1-183 0,7-1 77 15,4-3 39-15,4-2-1 0,3-1-200 0,0-7 114 16,3-4 63-16,1-3-182 31,-1 0 114-31,1-13-4 0,0-1 50 0,-5-3-223 0,-4-4 115 0,-3 1 58 0,-5 1 29 0,-3 1 102 16,-1-1-46-16,-1 5 9 0,0 2-36 0,-9 2 247 0,-5 2-124 0,0 4-61 15,-3-2 236-15,-2 5-111 0,3 1-76 16,1 0 15-16,1 0-34 0,3 0 11 0,-1 1 22 0,4 5-206 16,3-4 78-16,0 1 40 15,4 3-1-15,1-3-636 0,0 2 285 0,0 0 172 16,1 0-566 0</inkml:trace>
  <inkml:trace contextRef="#ctx0" brushRef="#br0" timeOffset="23777.19">19282 13883 2175 0,'2'7'0'0,"-1"0"0"0,1 1 0 0,-1 1 0 0,-1 1 0 0,0-1 0 0,0-1 0 0,0 4 0 0,0 0 294 0,-3-1-119 0,-3 0-74 0,0 2-23 16,-2-3-1-16,-1 1-39 0,1 1-1 0,-2-2-117 16,0-1 54-16,2-2 32 0,0-4-549 0,3 1 291 15,0-1 144 1,-1-3 83-16,6 0-740 0</inkml:trace>
  <inkml:trace contextRef="#ctx0" brushRef="#br0" timeOffset="24089.85">19430 13801 1429 0,'0'-3'-1'16,"0"-2"-1"-16,0 2 0 0,0 0 0 0,0-1 0 0,0 2 1 0,0 0-1 0,0 2 593 0,-2 0-278 0,-3 0-139 0,3 8-69 0,-3 1 87 0,3 0-83 0,0 0-36 0,2 2-51 0,0-2 14 0,0 3 1 0,0-3 9 0,0 2-118 0,0-4 54 16,2 3 27-16,1-5-78 0,1 2 53 0,-2-2 35 0,2 0-8 0,-3-1 22 0,3-1-33 0,-3-1 26 0,1 1-43 15,-1-3 204-15,1 0-84 0,0 0-43 0,-1 0 59 16,0 0-46-16,-1 0 2 0,0 0-8 16,0 0-44-16,0 0 14 0,0 0 0 0,0 0-76 15,0-3 47-15,0 3-9 16,0-2 38-16,0-1-98 0,0 0 49 0,0 2 6 15,0-1 8-15,0 1-120 0,0-1 64 0,0 2 12 32,0 0-72-32,0-3 44 0,0 1 27 0,0 2-140 0,0-1 80 0,0-1 30 0,0 2 23 0,0-2-483 15,0 2 239-15,0 0 133 0,0-2 62 0</inkml:trace>
  <inkml:trace contextRef="#ctx0" brushRef="#br0" timeOffset="24419.46">19396 13422 2229 0,'-8'-1'0'15,"0"-4"0"-15,2 0 0 0,3 2 0 0,0 1 0 0,0 2 0 0,3 0 0 0,0 0 0 0,0 10 326 0,0 3-149 0,0 5 88 0,6 1-114 0,0 3-58 0,2 3-28 0,1 4-41 16,-3 0 12-16,2 0 1 0,0 0-1 31,-2 0-173-31,0 2 87 0,-1 2 52 0,0-7-9 0,-2-1-231 0,1-2 137 0,-2-6 69 16,0-3-379-16,-1 3 148 0,-1-10 79 0,0-4-189 47,0-3 169-16,0 0 83-31,0-7 42 0,0-6-374 0,0-8 213 0</inkml:trace>
  <inkml:trace contextRef="#ctx0" brushRef="#br0" timeOffset="24588.52">19604 13399 761 0,'0'-12'0'15,"0"5"0"-15,0 2 0 0,0 2 0 0,0 0 263 0,0 3-114 0,0 0-46 0,0 3-39 0,0 14 520 0,-3 5-274 0,-4 7-137 0,-3 8 320 0,-2 8-218 0,-4 4-125 0,-2 4 102 0,-2 6-108 0,-4 5-53 31,-4 7-28-31,-5 8-197 0,3-11 80 0,1 0 46 0,1-7-1 0,6-4-355 16,-1 4 209 0,10-23 92-1,5-6 49-15,5-7-302 0,0-9 80 0,3-6 118 0,0-1-638 0</inkml:trace>
  <inkml:trace contextRef="#ctx0" brushRef="#br0" timeOffset="24836.85">19553 14050 1644 0,'-5'3'0'0,"1"3"0"0,-2-1 0 0,4 3 0 0,-4 3 0 0,4-1 0 0,1 2 0 0,1 0 492 0,0 1-218 0,0-1-124 0,1-3-56 0,7 1-34 0,3-3-23 0,3-4-1 47,1-1-207-47,1-2 99 0,1 0 55 0,0-5 26 0,-3-9-308 0,2 0 164 0,-2-1 91 0,-6-2-147 0,-2 2 95 0,-2-3-13 16,-2 2 43-16,-2-1 222 0,0 0-133 0,-7 4-25 31,-4 1 0-31,-2 1 302 0,-2 6-157 0,-1 0-50 0,-1 1 10 0,0 1-7 0,6 3-37 0,1 0-229 0,2 0 101 16,0 5 72-16,7 5-9 0,1 0-709 15,0 2 354-15</inkml:trace>
  <inkml:trace contextRef="#ctx0" brushRef="#br0" timeOffset="25564.68">19908 14042 1028 0,'-6'0'0'0,"3"0"0"0,-1 1 0 16,-1-1 0-16,0 4 0 0,2-4 0 0,0 5 0 0,-1-3 266 0,3 3-115 0,-1 0-57 0,2 0-20 0,0 1 5 0,0 0-43 0,0 2 0 15,0-4 0 1,2 3-18-16,3-2-10 0,-2-2 28 0,5 1-56 0,-3-3 29 15,0 3-1-15,2-2 15 0,-3-2 13 0,1 0 0 0,0 0 0 16,-2 0-26-16,0 0 1 0,3-2 22 31,-3-5-30-31,-1-1-11 0,0-1-3 0,1-1 32 0,-2-2 4 0,1 0-24 0,-2 3 0 0,0 0 20 16,0 1 10-16,0-2-11 0,0 3-4 0,0-3-25 16,0 5-5-16,-2 1 30 0,-2 1-10 15,2 1-231-15,0-1 108 0,-1 3 50 16,0 0 32-16,0 0-377 0,2 0 178 0,1 0 100 15,0 0 45-15</inkml:trace>
  <inkml:trace contextRef="#ctx0" brushRef="#br0" timeOffset="26135.93">20122 13488 2039 0,'3'-9'0'16,"2"0"0"-16,3 1 0 0,1 1 0 0,2-1 0 0,0 5 0 0,4 2 0 0,-1 1 346 0,3 0-155 0,-1 7-77 0,4 5 346 0,-1 7-217 15,-4 3-103-15,4 7-53 0,-3 2 70 32,1 3-60-32,-1 8-40 0,-3-5-57 0,-3 1 0 0,-5 3 0 0,0 4 0 0,-3 1 0 0,-2 5 0 15,-2-10 0-15,-13 3-30 0,-5-5-73 0,-2-1 69 16,-5-1 35-16,-2 3-395 0,-1-10 158 0,-1-5 112 31,0-2-4-31,0-3-201 0,-2-1 147 0,-1-2 64 0,6-8-630 0</inkml:trace>
  <inkml:trace contextRef="#ctx0" brushRef="#br0" timeOffset="27150.31">17012 12102 407 0,'-10'-6'0'0,"-1"-5"0"0,1 6 0 0,-2-3 0 0,2 1 0 0,-2 0 99 0,1 0-32 0,0 0 1 0,-3 2-32 0,0-3 126 0,2 2-68 0,-1-2-29 0,-1 1 80 0,0 2-54 0,0 1-28 0,-3-4 75 15,0 6-55-15,2 1-24 31,-1-1 1-31,-2 2 27 0,-2 0-25 0,-5 0 8 16,5 5-33-16,-4 7 15 0,-2 2-15 0,0 2-1 16,-2 3 0-16,-4 3 23 0,4-1-23 0,1 3 1 0,0 1 9 0,-1 0-10 0,3 1 0 0,-7 3 9 15,8-3 17-15,-1 2 0 0,0 2-26 16,2-1-30-16,-4 5 39 0,8-2-9 0,-1 1 0 0,1-1-26 0,1 2 26 0,-3 0 0 16,-1 9 9-16,2-4-17 15,0 2 8 1,-1 2 0-16,0-1-25 0,-1 4 23 0,-3 6 2 0,8-13-35 0,-2 3 27 0,3-4 3 0,-2 3-5 0,1-2-34 15,1 8 7-15,4-7 28 16,-2 3-2-16,1 1-33 0,-1 0-4 31,0 2 35-31,-1 8 0 0,2-5-13 0,-1 0 3 0,2 2 6 0,1 2 23 0,-3 1-1 0,1 10-23 0,4-13 35 32,3 1-33-32,1 1-1 0,0 0 4 0,5-2-31 0,0 5 37 0,0-12-8 0,2-2 5 15,8 0-39-15,3 1 0 0,3 1 33 0,6 6 4 0,-1-7-53 16,2 2 20-16,5 2 0 15,1 3-18-15,3 0 38 0,8 8-8 0,-6-6 6 16,3 2-60-16,6 1 27 16,3 3-10-16,5 1-130 15,10 7 71-15,-7-13 43 0,6-1 10 0,9 1-232 16,2-2 110-16,4-1 63 0,14 3 20 0,-6-13-116 0,7-4 79 0,8 0 41 0,7-2-37 0,15 0 30 31,-15-10 8-31,6-3-88 0,5-7 64 0,4-1 30 0,0-8 1 0,14-3-233 16,-20-2 136-16,5-7 64 0</inkml:trace>
  <inkml:trace contextRef="#ctx0" brushRef="#br0" timeOffset="29245.42">16774 12068 575 0,'-13'-10'0'15,"4"2"0"-15,1 2 0 0,-3-5 0 0,8 4 0 0,0 0 0 0,1-2 0 0,2 2 71 0,0-3 0 0,0 0-24 0,4 0 55 0,5-1-32 0,5 0-1 0,2-3 37 16,5 2-35-16,3-3 10 0,2 1-43 0,2 0 75 16,2-1-38-16,1 0 0 0,2 2-37 15,2-4 41-15,-2 5-9 0,1-1-32 16,2 2-1-16,3 0-17 0,-2 1 18 0,6-1 9 15,-5 2-52-15,1 1-1 16,2 3 44-16,0-5-55 0,3 3 27 16,9 0 3-16,-10 1 23 0,3 0-56 0,0 0 16 0,0 0 0 0,-2 1 7 0,9 2 1 15,-12-1 13-15,2 2-9 0,-3 0 7 0,3 1 9 16,0-2-10-16,6 3 5 0,-9 0-19 16,1 0 17-16,-2 0-2 0,1 0-47 0,-1 0 46 0,4 3 4 15,-8 2-4-15,-1-1-33 0,0 1 1 16,-2 0 24-16,3-1 4 0,6 2-8 15,-8-2 5 1,4 0-6-16,-1 0 5 0,0 0-2 0,0 2 2 0,4-2-1 0,-6 1-7 0,-1 0 7 16,0 0 0-16,-1 1-22 0,1-2 22 0,5 4 1 15,-7-3-1-15,-3 3-23 16,5-3 22-16,-2 2-2 0,5 2 2 0,-8-4-25 0,0 4 22 0,-2-2-3 16,-1 1 3-16,0 0-3 15,4 0 2-15,-8 1-1 16,1-2 41-1,-1 1 1-15,3-3-39 0,-4 1 46 0,5 4-43 0,-3-3 3 0,-3-1-3 0,1 0 45 0,0 1-41 0,1-1 6 47,3 4-2-47,-4-5-43 0,1 2 41 0,-1 2 5 0,2-3-5 0,1 3-47 0,1 0 2 0,-3-2 39 0,1 1-30 0,-2 2-5 0,-1 0 32 0,1-3-12 32,2 4 9-32,-6 1-10 0,0 0 8 15,-1-1 44-15,0 0-1 0,0 0-42 0,3 3 0 0,-6-2 45 0,4 0-42 0,-2 0 7 16,2 1-5-16,0-1-11 0,2 5 14 0,-2-6 7 15,1 1-39-15,-1 1 33 16,2 1-1-16,1 1-29 0,0-1 28 0,-1 1-3 0,1-1 2 0,0-1-20 47,1 2 17-47,-1-1-6 0,4 3 1 0,-4-2-27 0,-2-1 29 0,2 2-1 0,-2 1 1 0,1 0-16 0,3 1 13 0,-6-1 1 0,2 1 16 0,-3 0-15 16,3 1-1-16,1 1 12 15,-3-1-11-15,0-2-1 16,1 3 1-16,-2-1 7 0,4 2-7 0,0 4 2 15,-4-6 2-15,2 1 9 0,-5 1-8 0,5 0-3 0,-3-1 4 16,3 4 27-16,-4-5-28 0,-1 1-1 63,3 0 35-63,-1-2-34 0,-2 3 3 0,4 2-16 15,-2-3 16-15,-1-3-2 0,1 4 4 0,1-2-24 16,0 0 21-16,1 5 0 0,-2-4 0 0,0 0-10 15,-1-1 8-15,-1 3 1 0,2 0-5 0,0 2 36 16,-3-4-2-16,0 1-29 0,0 0 51 0,-2 2-24 0,1-1 5 0,-1 4 5 0,-2-4-26 0,-1-1-2 0,1 2 7 0,-2 0-35 0,1 1 32 0,0 3 2 16,-3-5 2-16,1 0-44 0,0 2 39 0,-2-3-1 15,3 1-4 1,-3 2-34-16,1-4-9 0,-1-1 42 0,2 1-57 0,-2 0 25 78,0 1-8-78,-1 1 5 0,0-3-4 0,0 0 27 0,0-1-9 0,0 1 11 0,0 0-8 0,0 3 1 0,-1-3-3 0,0-1 33 0,-3 2-29 0,1-3 0 0,-2 4-1 0,-1 3 30 0,2-3-26 0,-2-4-1 0,-2 4 48 0,2 1 0 0,-2 0-37 0,0-1 31 0,1-1 5 16,-1 1-38-16,0 0 9 0,0-2 21 0,-2 5 8 0,0-6-26 15,2 2-4-15,-2 0-16 0,2-1 19 0,-2 1-2 0,-4 5 9 0,5-6-12 47,-2 2 4-47,-1-1-1 0,0-1 35 0,0 4-34 0,-2 4 4 0,1-6 32 0,1 2 0 16,0-2-31-16,-1 0-2 0,2 0-19 0,-1 5 25 0,-1-6 0 0,2-1-3 0,1-2-56 15,-1 4 27-15,-2-3 0 0,-1 5 31 0,2-5-52 16,-3 1 0-16,3 1 34 0,-2-2-20 0,0 3 13 16,-4 3 11-16,5-8-8 0,-2 4 3 0,0-1-10 15,1 2 8-15,-3-3 37 32,0 4-36-32,3-5 1 0,-1 0-1 15,0 1-3-15,3-2 4 0,-4 2 5 0,-2 2-3 0,5-5-21 0,1 2 20 0,-2-3 1 0,0 2-12 0,-1 0 9 0,-3 3 3 0,4-4-26 16,0 1 23-16,-3 1-4 15,-1 0 4-15,2 0-13 0,-6 5 11 0,4-6-2 16,0 1 1-16,-1 0 13 0,1-1-12 0,0 0-1 31,-2 1 1-31,3-2 44 0,1-2-42 0,-2 0 1 0,-1 0-8 0,0 1 9 16,1-1-1-16,2-2-5 0,-1 0 5 0,-2 1 2 16,2-1-1-16,-3 2-11 0,4-2 10 0,-2 1 0 15,-2-3 0-15,4 1-12 0,-6 1 11 0,-3 1-2 16,3-1 2-16,-1-3-41 15,-4 2 39-15,1 0-2 0,-1 1-39 0,-4 0-4 0,6-2 42 16,2-2 0-16,-1-1-2 0,-1 1-5 0,2-2 4 0,-6 0 1 16,5-1-7-16,2-1 4 0,-1-2 0 0,-2 2 44 15,0-3-43-15,-5 0-3 16,7 3 5-16,-2-2 26 0,-3 1 0 0,0-1-18 16,-2 3-42-16,-2-1 40 0,5 0 1 0,2 0 32 15,1-1-34-15,3 0-1 0,1-1 0 0,-4-1-24 16,9 0 23-16,-2 0 1 0,1 0-4 15,-1 0-38 1,1 0-5-16,-4 0 41 0,3-1-42 0,1-1 41 0,0 0-4 0,0-1 2 16,-3 0-42-16,-2 0 38 0,3-1-1 0,0 3 7 15,-1-1-8-15,-3-2 1 0,-1 4-5 0,-1-3 37 16,4 2-30-16,0-2-1 0,-2 1 5 0,1 0 32 0,1 1 3 0,-4-3-39 16,2 3 38-16,3-1-1 15,0 0-23 1,0 1-5-16,-7-1 50 0,6 1-23 0,-3-2 9 0,2 2 0 0,-4 1 6 0,0 0-32 0,-4 0 10 15,4-4-41-15,-2 4 35 0,1-1-1 16,-4 0 4-16,0-3-38 0,-5 0 37 0,4-1-3 31,-2-2 1-31,0-1-140 0,-1-1 61 0,-2-3 34 0,-3-4-278 0,3 0 147 16,5-4 53-16,0-3-392 0,3-9 234 0,6-2 117 16</inkml:trace>
  <inkml:trace contextRef="#ctx0" brushRef="#br0" timeOffset="30073.2">17640 13481 651 0,'-8'-11'0'0,"0"3"0"0,-1 4 0 0,1-3 0 0,0 3 0 0,-3 0 114 0,0 1-29 0,2 0-10 0,-2 1-37 0,2 2 124 0,-2 0-62 0,-1 2-32 0,-3 8 10 0,3 1 36 15,2 3-38-15,-2 2-1 0,1 6 64 0,2 2-52 32,-2 5-15-32,3 1-9 0,2 1 88 0,3 2-57 15,3-3-29 1,0 4 66 31,0 4-37-47,1-7-33 0,12-1-1 0,1-3 5 0,4-2 1 0,1-2-29 0,6 2 9 0,0-9-49 0,0-2 40 0,1-6 1 0,0-1-29 0,5-1 0 0,1-1 37 0,-5-5-64 0,-1 0 27 0,1-1 1 0,-2-9 20 0,-2-5-92 31,2-2 42-31,-8-2 19 0,-2 0-22 0,-3 0 3 0,-3-5 7 0,-2 3 0 0,1-5 8 0,-6 2-17 0,-2 2-10 0,0-4 34 78,0 1-19-78,-2 0 16 0,-6-5-10 0,-4 6-11 16,-2 0 17-16,-1-1 1 0,-3 1 0 0,-3 0-27 0,1 5 1 0,-1 6 24 0,-4 4 2 0,-1 3-8 0,-2 2 5 0,-5 4-1 0,5 0-2 0,0 0-25 0,0 13-7 0,3 1 33 15,3 0-38-15,-4 4 30 0,10-2-1 0,3-1-51 0,1-1 24 0,3 1 1 32,3-3 21-32,-1 5-151 0,6-3 72 0,1 0 37 0,0-1 10 0,0 1-510 0,3 0 264 0</inkml:trace>
  <inkml:trace contextRef="#ctx0" brushRef="#br0" timeOffset="50075.74">24783 13873 959 0,'-5'0'0'0,"-1"0"0"0,2 0 0 0,-1 0 0 0,1 0 0 0,-1 0 427 0,1 0-194 0,2 0-99 16,-1 0-48-16,0 3 155 15,1 0-107-15,1-2-49 0,-1 2 20 47,2 2-34-47,0-1 10 0,0 1-44 0,0 0 61 16,0-2-30-16,2 1-1 0,1 1-1 0,2-2 8 0,0-3-37 0,3 0 0 0,0 0-2 0,2 0 2 0,-1 0 1 0,0-3 8 0,-1-5 0 0,-2 2-9 0,2-2 0 16,-3 1 36-16,-1-2 0 0,0 4-27 0,0 0 102 0,-2 0-55 15,0-1-28-15,-2 3 0 0,0 2-13 16,0-1-52-16,0 2 0 0,0 0 0 31,-2 0 0-31,-4 3 0 0,3 3 0 0,1 2 0 0,-1-2-96 0,3 1 12 0,0-1 39 0,0-1-208 0,0 0 110 16,0-3 65-16,0 1 0 0,3-3 16 0,2 0-12 15,3 0-1-15,-2-3 125 0,1-2-53 0,-2-2 9 16,0 1-43-16,-1-1 284 16,-1 1-137-16,-1 1-55 0,0-1-44 0,-2 3 412 15,0 2-297-15,0-1-126 0,0 2 0 31,-7 0 0-31,1 0 0 0,1 0 0 0,-2 3 0 0,4 3 0 0,-2-3 0 0,4 2 0 16,1-3 0-16,0 2 0 0,0-3 0 0,0-1-624 0,0 0 251 16,4 0 119-16,1 0 113 0,1 0-588 0</inkml:trace>
  <inkml:trace contextRef="#ctx0" brushRef="#br0" timeOffset="51225.83">23419 12688 760 0,'-1'0'0'0,"-1"-1"0"0,-2 0 0 0,2-1 0 0,0 0 0 0,0 2 0 0,1 0 247 16,-1 0-105-16,1 0-52 0,-1 0-26 16,2 6 108-16,0 1-71 0,0 2-32 0,0-1 1 0,0 3 71 15,0 0-51 1,0 2-16-16,0 3 90 0,0-2-63 0,0 3-32 0,2 1 48 16,-1 3-39-16,-1 0 9 0,2 3-49 0,-2 1 96 0,0-1-48 0,0 3 0 15,0-1-48-15,0 9 74 47,0-4-42 31,0-2 0-78,-2 0-32 0,-1 1 57 0,0 1-29 0,-1 5 10 0,1-5-3 0,1 0 0 0,0-1-35 0,1-1-41 78,1 7 50-78,0-7-10 0,0-2 1 0,0 2-41 0,0-2 40 0,0 2 1 0,0 4-27 0,1-9-11 0,1 3 0 0,1 2-3 0,3-5 6 0,-3 5-8 0,0 6-7 0,0-10-6 0,-1 2 39 0,-1 0-7 16,0 2-14-16,1-3 0 0,0 6 0 0,0-6 0 0,0-1 0 0,-2 2 0 0,0 0 0 0,0-1 0 0,1 7 0 0,-1-10 0 0,0 1 0 0,0 1 0 0,0 0 0 0,0 2 0 0,0 2 0 0,0-3 0 0,0-1 0 0,0 1 0 0,0 1 0 0,0 0 0 0,0 4 0 0,0-7 0 0,0 1 0 0,0-1 0 16,0 0 0-16,0 0 0 0,0 5 0 0,0-7 0 0,0 2 0 0,0-2 0 46,-1 2 0-30,1-2 0-16,-2 6 0 0,-2-4 0 0,2-2-20 0,0 3 12 0,-1 1-12 0,0-1 9 0,-2 5-7 16,1-7 6-16,1 2-6 0,-1-1-70 0,1 2 33 0,2-5 1 0,-3 8 28 0,4-10-100 0,-1 1 48 0,1-1 27 15,0-6-11-15,0 1-277 0,0 1 141 0,0-8 84 0,0-4-443 0,0-1 259 16,0-2 130-16,1 0-502 0</inkml:trace>
  <inkml:trace contextRef="#ctx0" brushRef="#br0" timeOffset="52701.36">23378 12647 459 0,'-7'-8'0'0,"3"-1"0"0,1 4 0 0,-3-2 0 0,5 2 0 0,-3 0 380 0,2-2-160 0,2 5-96 15,0 0-41-15,0-2 178 0,0 2-110 31,0-1-56-31,3 1-18 0,7-1 26 0,1 0-32 0,2-1 0 16,2 3-68-16,1-2 37 0,4-2 9 0,0 2-29 0,4-1 20 0,-4 3-1 0,2-2 1 0,4-2-26 16,2 4 11-16,-4-2 14 0,1 1 1 0,1 2-11 15,0 0 11-15,1 0-23 16,6 0 27-16,-7 0-29 0,1 0 17 0,4 0-3 16,-4 0-17-16,4 5 20 0,1 1 8 0,-4-3-53 15,0 2 1-15,0-1 40 16,-2 2 0-16,3-1-30 0,7 2 6 0,-11-5 15 0,3 1 4 0,0 3-20 15,-1-4 16-15,8 3-5 16,-7-4 3-16,2-1 46 0,1 2-45 0,2-2-4 16,0 0 10-16,12 0-2 15,-9 0-1-15,-1 0-47 0,4 0 44 0,1-2 2 16,1 1-2-16,6-2-14 0,-10 1 15 0,1 1 0 16,1 1-1-16,0 0-21 15,0 0 19-15,4 0-3 0,-5 0-10 0,-1 0 29 0,1 0-22 0,-1 0 3 0,0 0 32 0,5 0-27 16,-9 0-3-16,2 0 42 0,-1 0-40 0,-2 0 0 31,4 0 6-31,3 0-32 0,-8-1-4 0,0 1 31 0,2-1 1 0,0 1-48 0,-3 0 44 16,8 0 5-16,-9 0-8 0,-1 0-40 31,1 0-6-31,0 0 44 0,2 0-20 0,3 0 19 0,-6 0-11 0,0 0 1 0,1 0 2 0,1 0 3 16,-1 1-5-16,8 0-25 0,-9-1 28 0,1 1 1 15,-2 1 1-15,-1 1-38 0,-1 0 0 0,4-2 35 16,-9 1-2-16,0 1-32 15,-2 0-6-15,-2 1 35 0,-3 1-14 0,6-3 9 0,-5 2-8 0,-2-2 55 16,-1 2-2-16,1-2-43 0,-4-2-1 0,6 0 57 31,-6 0-23-31,1 0 0 0,-2 0-18 0,0 0 75 0,2 0-29 0,-4 0-3 16,1 0-28-16,-3 0 35 0,2 0-12 0,-3 0 0 16,4 0 65-16,-3 0-44 0,0 0-10 0,2 0-59 15,-2 0 5-15,1 0-3 0,3 0 0 16,-1 0-10-16,-1 0-43 0,2 0 41 0,1 0 15 0,1 0-256 31,-1 0 120-31,-2 0 68 0,3 0-84 0,-2 0 68 0,-2 0 4 0,1 0 27 0,0 0-30 0,-2 3 8 16,-1 1 35-16,3 1 126 0,-5-5-63 15,1 6-32-15,1 0-10 0,-2-3 190 16,1-1-99-16,-2 4-28 0,0-2-33 0,0-2 144 16,0 4-57-16,0-4-18 0,0 3 5 0,0-1-19 15,0 1 1-15,0-1-37 0,0 4 27 0,0 0-56 16,0 1-4-16,0 1 0 0,0 3 0 0,0 4 0 15,0 1 0-15,-2 2 0 0,1 4 0 0,-1 2 0 16,1 1 0-16,1 6 0 0,0 4 0 16,0-3 0-1,0 2 0-15,0 4 0 0,0 0 0 0,0 1 0 0,3 8 0 16,2-11 0-16,1 4 0 0,-1-2 0 16,2 2-7-16,-1 4-42 0,-1-10 2 0,0 3 130 93,-3-3-63-93,3-1-20 0,-1-1 0 0,-1 8 0 0,-2-8 0 0,1 2 0 0,-1-2 0 0,1 1 0 0,0-2 0 0,-2 8 0 0,0-8 0 0,0 1 0 0,0 1 0 0,0 0 0 0,0-1-15 0,0 3-23 0,0-9 35 0,0-2-100 0,0 2 44 0,0-1 12 16,-2 1 0-16,0 5 47 0,1-4 5 0,-1 0-44 0,1 3 120 16,-2 0-52-16,2 0-25 0,-2 4 9 0,1-6-156 0,-1 1 64 0,3 1 30 0,-2 2-85 46,-1 2 54 48,1 7 25-94,1-9 4 0,1 2-173 0,0-3 93 0,-2 2 47 0,2-3 23 0,0 7-102 63,0-12 67-63,0 2 29 0,-2-2-124 0,-2 0 77 0,3 2 38 0,-4 5-8 0,0-4-240 15,-2 2 143-15,3 1 73 0,-2-1-374 0</inkml:trace>
  <inkml:trace contextRef="#ctx0" brushRef="#br0" timeOffset="53660.89">23419 15086 566 0,'-3'0'0'0,"-3"0"0"0,2 0 0 0,0 0 0 0,-1 0 0 0,-1 0 264 0,5 0-119 0,-3 0-54 16,4 0-27-16,0 0 122 0,0 0-74 0,0 0-29 15,0 0-9-15,4-3 79 0,6-1-59 0,0 0-29 16,5-1 109-16,-1-2-59 0,2 3-45 0,-2-4 64 15,3 4-49-15,1-2-25 0,2 1 1 0,1-2 121 16,-1 3-77-16,2-1-34 16,1-1-1-16,1 3 61 15,0 0-47-15,8-1-15 0,-5 3-8 0,4 1 38 0,2 0-31 0,-2 0-1 16,10 0 32-16,-6 1-36 0,1 6 0 0,0 0-27 16,4 0 31-16,-1 2-67 0,4 0 0 15,-3-3 0 16,0-1 0-31,1 2 0 0,1-2 0 0,0-2 0 0,9 1 0 0,-9 0 0 0,2-1 0 0,-3 0 0 0,2 0 0 16,-1-3 0-16,5 4 0 0,-11 0 0 16,1-1 0-16,-3 0 0 0,-1 1 0 0,0 1 0 0,5 1 0 0,-6 0 0 15,1-1 0-15,-1 2 0 0,2-2 0 0,-1 0 0 16,5 2 0-16,-10-3 0 0,3 3 0 0,-4-2 0 16,4-1 0-16,-4 1 0 0,8 0 0 0,-10-1 0 15,3-1 0-15,-3 0 0 16,2-1 0-16,1-1 0 0,4 1 0 0,-4-2 0 31,2 0 0-31,-2 0 0 0,5 0 0 0,-2 0 0 0,5 0 0 0,-5 0 0 0,-4 0 0 0,2 0 0 16,-4 2 0-16,1 2 0 0,2-1 0 0,-6 2 0 15,-3 2 0-15,0-3 0 0,0 1 0 0,1-1 0 16,3 1 0-16,-4 1 0 0,2-5 0 0,3 3 0 16,-1-4 0-16,2 3 0 15,6-1 0-15,-6-2 0 0,3 1 0 0,0-1 0 16,-1 1 0-16,4 2 0 0,-9 0-76 0,4-2-24 15,-4 5 38-15,3-3 23 16,-3-1-89 0,6 3 43-16,-7-4 15 0,0 5 80 0,1-6-8 0,-1 2-39 0,-1-1-1 0,6-1 66 15,-6 2-29-15,-4-2-1 0,3 0-31 0,-1 0 6 0,-2 0 16 0,2 1-24 32,-5 2-84-32,-2-1 47 0,-1 1 14 0,-1 0 34 0,0 3-125 0,2 1 49 0,-5-1 29 0,-1 1-110 15,-4-3 73-15,1-1 35 0,-1-1 0 0,-1 1-402 16,0-3 224-16,0 0 107 0,0 3 54 0</inkml:trace>
  <inkml:trace contextRef="#ctx0" brushRef="#br0" timeOffset="54509.99">24806 13655 968 0,'-7'-2'0'0,"-3"-2"0"0,4 3 0 0,-1-1 0 0,-1 2 0 0,2-3 0 0,-2 1 0 0,-1 2 0 0,1 0 134 0,0 0-49 0,-1 0-24 0,1 0 96 16,-1 0-61-16,-2 7-20 0,3 3-10 0,-1 2 16 0,2 1-1 0,-3 4-45 15,3 1 1-15,0 4 87 0,-1 0-49 0,5 3 1 16,0 1 77-1,3 2-59-15,0-1-28 0,0 5 93 0,1-3-67 0,10-3-27 0,1 1 0 16,6-3 15-16,1 0-1 0,3 3-33 31,4-12-10-31,0 2-23 0,1-6-1 16,2-3 25-16,-3-4-1 0,7 0-50 0,-8-4 21 0,2 0-1 0,-2-11-55 0,-1-5 43 16,-3-5 7-16,4-2-82 0,-8-4 36 0,-4-2 31 0,-3 1-5 0,-3-4-42 15,-2-5 23-15,-2 3 0 0,-3-2 19 0,0-2-34 16,-5 1 18-16,-6-3 0 62,-6-2 12-62,-2 9-17 0,-7 6 17 0,-1 4 7 0,-5 4 44 0,-3 7 0 0,-8 2-49 0,6 10 63 0,-1 0-26 0,0 6 0 16,3 11-22-16,2 3-33 0,0 1 33 0,11 3 0 0,7 0 9 0,1 0-203 0,4 0 94 0,6 3 45 16,0 0 18-16,4-6-211 0,0 1 99 0,7 0 61 15</inkml:trace>
  <inkml:trace contextRef="#ctx0" brushRef="#br1" timeOffset="79054.28">16602 12343 63 0,'0'-9'0'0,"0"-3"0"0,-1 3 0 0,1 1 0 0,0-1 0 0,-2 0 0 0,1 0 24 0,-1-2-22 0,0 3-1 16,1 0 0-16,-2 2 108 0,0-1-47 16,0 2 1-16,0-2-44 0,0 3 128 0,1 3-59 0,0-1-29 31,1 1 86-31,-1-1-54 0,1 1-17 0,-1 1 4 0,2 0-40 0,0 0 0 0,0 1 1 0,0 4 58 31,0 2-19-31,0 1-10 0,0 2-30 0,0 1 29 0,0 2-1 0,0 4-28 16,0 0 10-16,0 1 51 15,0 3-30-15,0 0-1 0,0 2 1 0,0 2-1 0,0 4-20 0,0 0-43 16,0-2 34-16,0 8-1 16,0 1 0-1,0 4-4 1,0 6 14-16,0-3-10 0,-2 0 0 0,1 3-24 0,-2-2 24 0,1 1 1 0,-2 5 8 0,2-9-47 0,-1-3 9 0,1 4 1 0,-1-4 64 0,0 1-42 16,0 7 4-16,0-10-5 15,0-1 13-15,-1 0-12 16,4 2 2-16,-5 5 16 0,2-9-17 0,-1-1 1 0,3 1 2 0,-2-1-27 31,1 1 25-15,-1 4 8-16,1-7-6 0,-1 1-24 0,1 0 22 0,1 3 0 0,-1-1-50 0,-2 6 8 0,3-8 30 0,-1 3 5 0,1-4-60 0,-3-1 28 31,3 4-7-31,-3-1 28 0,3-2-3 0,-1-1 4 0,1-4-6 0,1 2 22 16,-2-2-20-16,0 6 5 0,2-5-8 15,-1-1-5-15,1 0 7 0,-2 0 2 31,2 2-31-31,-1 4 4 16,1-7 25-16,-3 5-31 0,0 1 0 0,1 0 29 0,-1 2-2 0,-2 4-13 0,2-6 9 0,0 0 2 0,-2 3-7 0,2-4 9 31,-1 1-6-31,0 4 2 0,3-6-3 0,0-1 5 0,-1-1-3 0,2 0 1 0,0 1-25 0,0 6 0 16,0-4 25 62,0-5-1-78,0 3-67 0,0-3 32 0,0 1-6 0,0 6-91 0,0-8 54 0,0-3 32 0,0 1-16 0,0-2-87 0,0-1 51 0,0 0 26 0,0-7 8 0,0 0-215 0,0-2 120 0,0-2 58 0,0-4-133 0,0 1 86 0,0-4 59 0</inkml:trace>
  <inkml:trace contextRef="#ctx0" brushRef="#br1" timeOffset="79896.83">16607 12106 902 0,'0'0'0'0,"0"0"0"0,0 0 0 0,0 0 0 0,0 0 0 0,0 0 0 0,0 0 289 15,0 0-125 1,0 0-52-16,5 0 57 0,5-2-65 0,2 0-32 0,2 1 45 0,6 0-39 0,3-2 10 0,2 3-49 16,5-1 30-16,3 1-1 0,5 0-29 0,-1 0 1 0,12 0 0 15,-7 0 0-15,6 0-1 16,-1 0 0-16,3 0-42 0,1 0 0 0,6 0 52 16,-8 0-68-16,-1 0 29 0,-2 0-11 0,2 0 28 46,-3 0-3-46,9 0 12 0,-14 0-23 0,1 0 79 0,0 0-34 0,-2 0 0 0,3 0-33 0,5 0 53 0,-7 0-43 0,-1 0-4 47,4 1 17-47,1-1 50 0,2 3-28 0,8-3 9 0,-7 1-76 0,-2-1-1 0,5 0 37 0,-1 0-47 0,0 0 0 0,9 0 57 0,-14 0-9 0,2 0-46 16,-2 0-6-16,1 0 44 0,-1 0-13 0,9 0 13 31,-14 0-11-31,6 0 5 0,-5-1-14 0,5-2 14 0,4-3-5 0,-10 0 0 0,3 1-43 0,-3 0 43 16,0 2 3-16,3-1-50 15,5 4 4-15,-10 0 40 0,-2 0-2 0,0 0-63 0,-1 0 27 16,-1 0-1 0,5 0 24-16,-10 5-40 0,0-2-8 0,1 6 47 0,-1-6-14 0,-1 1 10 15,4 4-12 1,-6-6 10-16,-2 5 32 0,1-4-33 0,1-1-2 0,-1 1 37 0,4 3-33 0,-3-3 0 16,-3 2 3-16,2 2 24 0,-1-5-25 0,-2 4-2 15,3-2 6-15,-5-3-45 0,-4 3 2 31,-1 1 38-31,2-3-2 0,-4-1 0 0,2 4-2 0,-3-2 3 16,-2-2 1-16,1 0-2 0,0 3-2 0,0-4 29 0,2 2-28 0,-4-1 2 31,-1-1-1-31,2 0-38 0,0 0 39 0,-1 0 0 0,0 0 0 0,-3 0-101 0,1 0 48 0,0 0 19 16,-3 0 1 0,1 0-64-1,2 0 31-15,-3 0 18 0,-1 0-66 0,-1 0 32 16,1 0 27-16,-1 0-343 0,1 0 172 0,-2 0 99 0,0 5 46 0,0 2-613 0,-2-1 330 0</inkml:trace>
  <inkml:trace contextRef="#ctx0" brushRef="#br1" timeOffset="80587">19921 12121 1133 0,'-2'0'0'0,"1"0"0"0,-2-1 0 0,-1-2 0 0,3 1 0 16,-1 1 0-16,-1-1 0 0,0 2 148 0,3 0-55 0,0 0-28 0,0 0 47 0,0 0-38 0,0 0 10 0,0 0-47 0,0 8 78 0,0-2-38 0,0 4-1 0,3 1-39 15,-1 4 87-15,-1 2-47 0,1 1-1 16,-1 1 53-16,1 3-46 0,0 1 0 0,-1 3 0 31,-1 0-9-31,0 2-37 0,0 0 0 0,0 3 4 0,0 8 6 0,0-5-10 0,0 1 0 0,0 2-44 16,-1 4 45-16,-3 0-1 0,3 7 10 0,-2-6-101 31,-2 2 45-31,2-1 1 0,-1 0-85 0,0 3 47 0,0 3 23 0,-1-8-35 0,2 1 26 0,-1-4 0 0,0 3 14 0,0 1 99 16,-3 3-42-16,4-9 0 0,-2 0-42 0,0 1 36 15,2 0-29-15,0-2 0 0,-1 6-3 0,2-10 7 16,2 1 11-16,-1 0-9 0,-1 1-77 0,2 0 37 31,-1 5-2-31,-1-7-6 0,2 1-4 0,-4 0 44 0,3 3-16 0,1-1 77 16,-1 7-40-16,1-11 2 0,0 2-37 0,0-2-31 16,0 5 35-16,0-2 1 0,0 8 4 15,0-12 83-15,0 3-34 0,0-1 0 0,1 5-58 16,0-4 19-16,3 9 11 0,-2-7-69 0,1-3 30 0,-2 5-1 15,1-3 35-15,1 0-59 0,0 6 21 0,-2-13 1 47,0 3 10-31,1-1-31-16,0 1-5 0,-2-1 41 0,2 4-17 0,-2-3-22 0,0 2 13 0,0-2 18 0,0 0 40 0,0-2 0 0,0 5-50 0,0-6-17 0,0 0 26 0,-4 6 0 31,0 0 3-31,1 8 27 0,-2-5-28 0,1-3-1 0,2 0 6 0,-2 0-97 16,3-2 44-16,-2 4-4 0,3-11 46 0,-2-2-40 31,2-3-7-31,0-1 45 0,0-5-82 0,0 5 28 0,0-5 13 0,-1-5 3 0,1 3 0 0,0-3 25 0,-2-1 0 0,2 1-134 16,-1-5 72-1,1-2 31-15,-2 1 0 0,-1 2-332 0,-2-3 182 0</inkml:trace>
  <inkml:trace contextRef="#ctx0" brushRef="#br1" timeOffset="82204.38">16565 14929 704 0,'-8'-1'0'0,"2"-2"0"0,0 0 0 0,-1 1 0 0,4 1 0 0,0 1 116 31,1 0-39-31,-3 0 0 0,3 0-38 0,1 0 105 0,-1 0-58 0,2 0 1 0,0 0-10 0,0 1-38 0,0 1-1 0,0-2 11 15,0 3 17-15,0-3 1 0,0 3-28 0,0-2 54 16,2 0-26-16,-1 1 8 0,1-1-36 0,-1-1-69 31,3 3 34-31,-4-2 0 0,2 0 35 0,0 1-106 0,-1 1 46 0,1-3 29 16,-1 2-22-16,-1 0-2 16,2-1 14-16,-2 1-5 0,0-2-21 0,2 2 0 0,-2 0 7 0,0-2 95 15,1 1-39-15,-1-1-2 0,0 1-35 0,0-1 123 16,2 2-49-16,-2-2-29 0,0 0 26 15,0 3-70-15,0-3 0 0,0 1 27 16,0-1 18-16,0 0-97 0,0 1 51 0,0 1-1 0,0-2-134 0,0 1 65 16,0 0 42-16,0 2-13 15,0-3 12-15,0 2-1 16,0-1 0-16,0 1 110 0,-2-2-44 0,1 1-13 0,-1 2-36 0,0-3 171 16,1 0-77-16,-1 3-24 0,1-3 97 0,-1 2-54 15,0-2-30-15,2 0-3 0,0 0 33 0,-4 3-27 16,3-3 0-16,1 0 5 15,-2 1-28-15,1-1-9 0,1 0-1 0,-2 0-59 0,2 0 29 0,0 2 1 32,-2-2 39-32,2 0-114 0,-1 0 51 0,1 0 15 0,0 1-77 0,-2-1 41 15,2 0 33-15,0 3-9 0,0-3 15 0,0 1-6 16,0-1 8-16,0 1 41 0,0 0 0 0,0-1-50 31,0 3 6-31,2-1 125 0,1-1-56 0,7 0-17 0,0-1-3 0,3 0 38 16,5 0-30-16,2 0-2 0,2 0-39 0,8 0 34 15,1 4-15-15,4-4 10 0,3 0-78 0,3 0 33 79,4 4 1-1,7-1-5-78,-4 2-7 0,1 0 25 0,3-3 11 0,0 3-75 0,3-1 32 0,6-2-13 0,-13 3 43 0,4-4-40 0,-3 0 34 0,-2 1-10 0,3 0-8 15,4-1 14-15,-12 0 1 0,1 2-5 0,0-2-13 0,-1 3 16 0,2-1 0 0,4 1 0 0,-7-1 1 0,-1 1-1 0,1 2 1 0,4-2-21 0,-3 1 20 0,11 1 0 0,-12-3-1 0,0 2-49 16,-1 0 47-16,-1-3-5 0,-2 2 45 0,6 1-1 0,-10-1-39 0,-3 0 6 0,1-1-3 0,-1 1-1 0,-1-1 0 0,6 2-20 0,-9-3 21 0,2 0 0 0,0 1 3 0,2-1-27 0,-2-1 24 0,6 0 5 0,-4-1-1 0,-1 0-31 31,2 0 22-31,0 0 3 16,4 0-12-16,2 0 9 0,-4 0-4 0,0 0 11 0,0 0-7 0,-1-1 0 0,0 0 0 0,4-1-9 47,-7 2 9-32,-2 0 1-15,-1 0 0 0,-1 0-19 0,4 0 17 0,-9 3 1 0,1 1-2 0,1 2 15 0,-1-1-15 0,1-2 2 0,2 3 27 0,-4-4 1 0,0 0-27 0,1 1 0 0,-1-1 45 0,1 1-1 16,2 0-34-16,-3-3-12 0,1 2 11 0,-2 1-2 16,3-1 8-16,0 0-56 0,1 0 4 0,-1 1 44 15,0 0 0-15,1 0-40 0,-1-2 33 0,0 4 4 31,4-5-44-31,-6 2 40 0,2 0-11 0,-5-1 8 0,2 1-4 0,-2 0 2 16,5 0-8-16,-9-1-29 0,4 0-3 0,-5 3 37 0,2-3-1 0,-1 2-63 31,4 1 25-31,-6-2 4 0,1 0 27 0,1 3-37 0,-2-3-5 0,1 1 39 16,1 0-32-16,-4 1 28 0,0-4-13 0,-3 3 11 0,1-3 22 16,-1 0 1-1,0 3-38-15,-3-3 77 0,-2 0-29 0,0 0 0 0,-1 0-23 0,0 0 130 16,0 0-60-16,0 0-32 15,0 0 19-15,0 0-1 0,0 0 12 0,0 0-49 47,0 0-136-47,-1 0 68 0,0 0 40 0,-2 0-942 0,-5 2 464 0</inkml:trace>
  <inkml:trace contextRef="#ctx0" brushRef="#br1" timeOffset="92639.45">13656 14984 815 0,'-12'-11'0'0,"4"1"0"0,0 2 0 0,0 0 0 0,1-2 0 0,2 2 0 0,-3-5 0 0,4 5 227 15,-2-1-95-15,2 0-47 0,-2 3 0 0,4 0 142 32,-4-2-85-32,3 5-56 0,-1-1-25 0,3 2 81 15,-2 2-52-15,1 0-27 0,-4 0 149 0,3 0-93 0,0 11-40 0,1 4 45 0,2 2-43 0,0 4-1 16,0 2-32-16,0 1 92 0,7 0-51 0,5 0-26 31,2 1 1-31,5 0 7 0,2 2 10 0,-2-4-43 0,5-2 0 0,0 0-38 31,4 1 1-15,-3-2 37-16,6 5-30 0,-10-4 30 0,1-1 0 0,-2 3-42 31,-4-2 1-31,-6 2 40 0,0 8 11 0,-10-4-54 0,0-2 36 0,-10 5-20 0,-10-1 15 0,-5 0 12 0,-6 2-7 0,-1-7-8 0,-3-3 1 0,-1-3 47 16,-2-5-63 0,2-3-7-1,-4-3 0-15,8-7 0 0,1 0 0 0,3-4 0 0,3-9 0 0,3-3 0 0,3-1 0 0,8-2 0 16,7 1 0-16,4-5-23 0,0 3 36 0,0-5-65 15,8 3 28-15,7 1-14 16,2-1 40-16,2 0-173 0,1 0 80 16,3-2 25-16,-4 9-342 0,3 0 183 62,1 0 93-46,-4 3-184-16,1 1 139 0,3 0 60 0,-5 5 45 0,0 2-522 0,1 0 278 0</inkml:trace>
  <inkml:trace contextRef="#ctx0" brushRef="#br1" timeOffset="92794.04">13883 14611 2528 0,'0'-20'0'16,"0"4"0"0,0 4 0-16,0 4 0 0,1 7 0 0,-1 1 0 0,1 0 0 0,-1 1 0 0,0 16 130 0,0 2-36 0,0 6-10 0,0 3-159 0,0 2 57 0,0 4 29 0,-1 0-1 0,-3 6-448 46,1-6 232-46,2 1 119 0,-3 1 60 0</inkml:trace>
  <inkml:trace contextRef="#ctx0" brushRef="#br1" timeOffset="95044.28">14214 15100 997 0,'-11'0'0'0,"0"0"0"0,3 0 0 0,2 0 0 0,4 0 0 0,2 0 342 0,0 4-152 0,0 1-67 0,2 2-47 0,7-1 245 15,5-1-141-15,2 2-72 0,4-3-124 0,2 3 36 16,-3-2-9-16,2-1-360 0,1 0 194 0,-3-1 96 15,1-1 49-15,0 3-313 0,-4-1 168 0</inkml:trace>
  <inkml:trace contextRef="#ctx0" brushRef="#br1" timeOffset="95228.55">14187 15450 1485 0,'-15'5'0'0,"-2"2"0"0,6 1 0 0,1-1 0 0,1 0 0 0,9 0 0 0,0-6 0 0,2 2 479 0,10-1-221 15,7-2-110-15,6 0 261 0,2 0-190 16,2-6-91-16,0-2-265 16,2 2 87-16,-1-3 44 0,4 2 10 0,-7 0-503 0,-1 2 268 0,1 0 134 15,-4-1 68-15,-1 4-302 0,6-2 87 0,-11 4 123 16</inkml:trace>
  <inkml:trace contextRef="#ctx0" brushRef="#br1" timeOffset="95456.74">14690 15094 1499 0,'-9'-11'0'0,"2"5"0"0,3 2 0 0,1 2 0 0,2 2 596 16,1 0-279-16,0 12-141 0,0 7-69 0,0 1 447 0,0 9-250 0,0-1-137 47,0 4-66-47,0 2 9 0,0-3-110 0,0 5 0 0,0 3 0 0,0-4 0 0,1-1 0 0,2-3-264 0,2 0 77 0,1 0 122 15,-1-11 46-15,1-1-552 0,0-5 243 0,-1-5 166 16,3-4-37-16,-4-1-389 0,1-4 280 0,-2-5 136 16,1-12 67-16,-3-7-114 0,1-5 91 15,-2-5 36-15</inkml:trace>
  <inkml:trace contextRef="#ctx0" brushRef="#br1" timeOffset="95805.81">14642 15083 1064 0,'-11'-36'0'0,"-1"4"0"0,-1 7 0 0,4-3 0 0,3 9 0 0,2 4 0 0,2 0 0 0,2 3 477 47,0 3-221-47,8-2-100 0,5 2 113 0,9 4-117 0,5-1-57 0,2 2 176 0,5-2-118 0,9 1-48 0,-3 4-39 31,2-1-4-31,2 2 0 0,3 0-25 0,-4 0 0 0,6 0-68 0,-12 2 30 0,-3 4-1 0,-1 1 39 0,-8-1-4 0,-3 2 4 0,1-2 9 62,-12 0 32-46,-5 0 0-16,-2 1-41 0,-3-3 188 0,3 2-94 63,-4 0-130-63,0 0-1 0,0 0 0 0,0 2 0 0,-7-1 0 0,2 3 0 0,0 2 0 0,3-1 0 0,-2 0 0 0,1 5 0 0,1-2 0 0,1 4 0 0,1 1 0 0,0 1 0 0,0 4 0 0,0 1 0 0,0 0 0 0,0 10 0 0,0-4 0 0,0 6 0 0,1 0 0 0,4 3 0 0,0-2 0 0,0 7 0 0,-2-9 0 0,2-1-67 0,1-3-75 0,-4 2-243 15,3-7 174-15,-2 6 78 0,1-12 53 0,-3-1-407 0,2-3 225 16,-3-1 112-16,2-4-192 0,-2-1 143 15,0-6 86 1</inkml:trace>
  <inkml:trace contextRef="#ctx0" brushRef="#br1" timeOffset="95969.37">14843 15641 2411 0,'-29'0'0'0,"2"0"0"0,7 0 0 0,4 2 0 0,1 0 0 0,10-2 0 0,5 1 0 15,0-1 0-15,0 0 0 0,11 0 672 0,8 0-309 0,6 0-35 0,4 0-171 0,4-1-157 0,3-3 0 0,1 0-155 16,2 0 0-16,-5 0 92 0,1 1 50 0,-3 2-304 16,0 1 176-16,-3 0 90 0,4 0 53 15,-7 0-799-15,1 0 325 16,-2 0 218-16</inkml:trace>
  <inkml:trace contextRef="#ctx0" brushRef="#br1" timeOffset="96387.25">15889 14868 1953 0,'-17'-17'0'0,"1"7"0"0,4 6 0 0,-4 1 0 0,-4 3 0 0,0 0 0 0,-2 9 401 0,3 9-181 0,-1 1-92 0,4 2 381 0,1 8-227 15,8-3-127-15,6 5-59 0,1 0 91 0,0 1-187 16,11 1 0-16,6 5 0 0,5-5 0 0,4-1 0 31,4 0 0-31,1 1 0 0,2 0 0 0,4 6 0 0,-8-8 0 0,-2-1 0 0,-2 1-68 16,-5-2 25 15,-1 0-158-31,-3 5 105 0,-8-8-18 0,-7-2 50 0,-1 1-63 0,-1-2 45 0,-15 0 0 0,-8 3 212 0,-1-6-79 0,-7-1-43 16,-1-5-1-16,-3-1 158 0,0-4-88 0,-4-2-32 15,6-5-29-15,3-2 164 0,4-2-65 0,2-7-53 16,0-6-41-16,10 1-21 0,5-4 0 0,4 1 0 15,3 0 0-15,3-1 0 0,0-2 0 0,0 3 0 16,4 0 0-16,9-1 0 16,4-2 0-16,2 3 0 0,3-5 0 0,-1 4 0 0,0 1 0 0,1 0-39 15,1 4-231-15,0-4 96 0,1 2-685 16,-3 5 415-16,1 2 204 0,-2-1-342 16,-6 2 273-16</inkml:trace>
  <inkml:trace contextRef="#ctx0" brushRef="#br1" timeOffset="101966.24">14636 15420 962 0,'-8'0'0'16,"0"0"0"-16,0 0 0 0,2 0 0 0,2 0 0 0,2 0 0 0,1-3 408 0,1 1-186 0,0-1-83 16,9-5-56-16,8 1 308 0,6-6-176 0,4 4-90 0,3-3 161 15,7 0-115-15,-5 1-72 0,3 3-31 0,-1-1 6 0,-1 2-37 16,1 2 0-16,5-2-45 0,-6 3 18 0,-6 3 0 15,1-2 27-15,-4 3-223 0,-2 0 111 0,1 0 65 16,-10 0 19-16,-5 3-404 16,-1 1 202-16,-3-2 41 0,-3 1-429 0,1 0 263 0,-2 0 146 0,0-1-355 15,-7 0 245-15</inkml:trace>
  <inkml:trace contextRef="#ctx0" brushRef="#br1" timeOffset="102303.39">14759 15575 1380 0,'-12'7'0'0,"-2"-2"0"0,8-1 0 0,1-4 0 0,5 0 0 0,0 0 0 0,0 0 312 0,6 0-128 0,9 0-79 0,4 0-33 0,4 0 308 0,-1 0-171 0,2-3-86 0,-1 3-34 0,-1 0-108 0,0 0 28 0,-3 3 0 0,-2 8-246 0,-3-2 137 16,0 6 78-16,-8 4-206 15,-4 2 132-15,-2 1 66 0,0 7 34 0,-16 2-85 78,-4 4-31-78,-7-6 48 0,-2-1 0 0,-4-2 249 0,0-1-107 0,0-5-75 0,-1 0 472 0,6-9-237 0,3-2-83 0,3-6 375 0,7-1-247 0,2-2-123 0,3 0-159 0,9 0-1 0,1 0 0 0,0-2 0 0,2-3 0 0,11 0 0 0,7 1 0 0,4-2 0 16,3 3 0-16,4-1 0 0,2 2 0 0,1 0 0 31,5-1 0-31,-4 0 0 0,-2 3 0 16,0 0 0-16,-2 0-116 0,-1 0-150 0,3 0 50 0,-13 3-225 0,0 2 202 0,-1-2 101 15,-6 2 51 1,2-4-507-16,-9-1 283 0,-1 0 138 0,-2 0 67 0</inkml:trace>
  <inkml:trace contextRef="#ctx0" brushRef="#br1" timeOffset="102677.39">14767 14537 2429 0,'-14'-10'0'0,"1"3"0"16,0 1 0-16,8 4 0 0,1 1 0 15,4-2 0-15,0 2 0 0,9 1 234 0,9-3-89 0,7 3-58 0,2 0 334 0,7 0-192 16,0 0-95-16,5 0-39 0,-4 0 40 0,0 0-113 0,0 0-22 16,2 0 0-16,-3 3 0 0,3 2-25 0,-7 0 13 15,-4 0-350-15,-2 0 199 0,-5 2 101 0,-6 0-247 0,3 0 170 0,-14 0-11 16,0-1 70-16,-2 1-457 0,-4 1 249 15,-7-1 126-15,-4-1 53 0,-1 0-333 0,-4-4 203 16,-3 2 100-16,-1-4 51 0</inkml:trace>
  <inkml:trace contextRef="#ctx0" brushRef="#br1" timeOffset="103016.49">14870 14544 466 0,'-24'0'0'16,"4"0"0"-16,1 0 0 0,2 0 0 0,0 0 0 0,6 0 490 0,3 0-226 0,5 6-114 31,2 5-56-31,1 0 402 0,0 6-220 0,0 3-124 0,3 1 263 0,5 6-189 0,4 5-95 15,-3-1 39-15,3 10-57 0,-1-5-43 0,-4 0 1 0,1 3-68 16,-2-4 0-16,2 1 34 0,-4 5 10 0,-2-13-128 16,1 1 60-16,-3-4 28 15,0-3 1-15,0-1-122 0,0-1 84 0,-6-8 30 16,0-5-147-16,-1-5 51 31,-2-2 50-31,-1 0-123 0,-1 0 77 0,-1-7 21 0,0-7-1 0,-4 0-23 0,2-4 29 0,-4 0-12 0,2-2 41 0,0 2 13 0,1 2-14 16,-1-1 1-16,1 5-1 0,-1 0 134 15,5 7-63-15,-3 5-33 16,5 0 311-16,-2 0-154 0,3 3-84 0,-3 10 125 0,6 3-78 0,1 4-48 16,4 3 8-16,0 2-195 0,0 0 75 15,0 4 54-15,0-4-8 0,0-1-158 16,6 1 95 0,-1-4 46-16,0-1 8 0,-1 1-449 0,1-8 183 0,-2-1 122 0,3-6-333 15,-1-1 221-15,0-5 111 0,2 0-359 0,1-2 239 0</inkml:trace>
  <inkml:trace contextRef="#ctx0" brushRef="#br1" timeOffset="103379.04">14840 14795 1158 0,'0'-9'0'0,"0"-2"0"31,0 2 0-31,0 0 0 0,0 3 657 0,3-1-310 15,5 2-155 1,4 0-77-16,-1 1 89 16,4 1-88-16,0 2-39 0,2 1-59 0,0 0 19 0,0 1 10 0,-1 9-211 15,-2 7 100-15,-3-3 51 16,-3 7 26-16,-5 2-137 0,0 5 90 16,-3 0 31-16,0 1 0 0,-6 2-17 15,-7-4-17-15,-1 2 0 31,0-2-24-31,-3-6 106 0,0-2-46 16,-2-1-18-16,2-7 290 0,-2-1-135 0,-1 0-46 0,6-7 254 0,0-2-144 0,3-1-82 16,3 0-40-16,2 0 170 0,0-1-248 0,6-2 0 0,0-2 0 0,0 0 0 15,11 1 0-15,3-2 0 0,4 3 0 0,2 1 0 0,3 0 0 0,0 2 0 0,2 0 0 0,-2 0 0 0,4 0 0 16,-4 0 0-16,2 0 0 0,-3 0 0 0,-2 0 0 0,3 0-293 0,-2 0-73 0,-4 0 154 0,-3 0 87 16,-1 0-743-16,-1 0 416 15</inkml:trace>
  <inkml:trace contextRef="#ctx0" brushRef="#br1" timeOffset="115289.63">24767 12835 407 0,'-4'-6'0'0,"1"-2"0"16,0 3 0-16,-2-2 0 0,3 2 84 0,-1 0 0 16,-2 0-46 15,2 0 29-31,-2 0-29 0,2 0 10 0,-2 1-9 0,-1 1 29 15,0 1 0-15,4-3-30 0,-4 3 0 0,1-2 16 16,-2 2-15-16,4-2-1 0,-4 1 9 0,2-1-9 0,-1 1 10 0,1 0-38 0,0-3 28 0,-3 3 0 0,3 1 1 0,0-4-67 16,-4 0 38-16,3 3-8 0,-1-2 23 0,0 2-28 0,2 1-10 15,-4-2 41-15,-1-1-7 0,2 3-48 0,-1 1 15 0,-2-1 0 0,2 0-6 0,-2 1 31 0,-1 1-7 16,0 0 12-16,0 0-11 0,0 0 3 16,-1 0-5-1,-1 0 21-15,0 3-13 0,0 0-3 0,-1 2 3 0,1 1 33 16,-1-1-31-16,0 0-3 15,-2 1 8-15,0 0 34 0,4-3 4 16,-2 5-42-16,-1-4 44 0,0 1-40 0,-1 2 12 0,1-1-38 0,2-1 2 0,-3 2 26 16,3 1 5-16,-1 0-68 15,-5 2 34-15,7-1-5 0,-2 3 26 0,1 3-36 0,-2-3-7 47,-1 2 40-47,-1 6-11 0,5-3 54 31,-1 2-59-31,0-1 11 0,-3 0 48 0,6 2 0 0,-5 4-45 0,2-3 27 0,3-2 3 0,-1 4-27 0,-2 0 13 0,3 0-41 0,-3 3 8 0,2-5 24 0,-1 2 8 0,2 2-55 0,-4-3 1 0,2 4 47 0,2-7-9 16,-1-2-40 15,2 2 29-31,-2-1 11 0,4 1-40 0,-4 2 1 16,2-4 22-16,1-1-16 0,2 2 18 0,-2 0 4 0,0 3-5 0,-2-1 9 0,4-2-6 0,1-1 0 47,-3 4-1-47,1-1 38 0,-1 0-35 0,0 5 0 0,0-7-1 0,3 2 47 0,0 0-42 0,-2 3-2 0,2-4 47 0,0 6 6 0,0-6-48 0,3 1 43 0,1-2-40 0,0 0 1 31,1-1 9-31,-2 7 27 0,3-7-31 0,0 0 6 0,0 0-6 0,0 0-12 0,0 0 14 0,0 2 4 16,0-2-5-16,0-2 19 0,3-1-18 0,-2 1-1 15,1 0 10-15,0 3-6 0,1-3-4 0,1-1 8 16,0-1-6-16,-1 4 0 16,0-1-1-16,1 1 10 0,1 0-9 0,0-2 2 15,-1 2-2-15,0 2 32 0,2-1-30 0,2 5 5 31,-2-5-5-31,3 1 47 0,-1 2-45 0,3-2 1 16,-1 3 1-16,3 1 6 0,1-2-7 0,-2-1-19 0,3-1 20 0,-1 2 2 0,1-1-2 0,0 6-36 0,0-6-5 16,-3-1 36-16,-1 3 3 0,3-2-48 15,-1 3 5-15,-3-5 29 0,2 3 7 0,-4-1-29 16,5-1-1-16,0-2 16 0,4 7-24 0,-4-7 27 16,5 0 1-16,1 0-49 15,3-3-1-15,6 1 43 0,2 2 3 0,-1-5-206 16,4 2 97-16,-2 0 39 0,6-1 28 0,2 1-462 0,6 0 224 0,-4-3 126 15,-1-2 59-15</inkml:trace>
  <inkml:trace contextRef="#ctx0" brushRef="#br1" timeOffset="117054.1">24584 12806 292 0,'-5'-5'0'0,"-2"-1"0"0,2 0 0 0,0-1 0 0,1 2 0 0,-1-1 52 0,2 0-15 0,0 2 1 16,0 0 0-16,3-2 46 0,0 2-46 0,0 0 9 15,0 1 41 1,0-3-26-16,0 3 1 0,6 1 8 0,2-4 10 0,1 3-43 15,3-3-1-15,3 4 27 0,0-1-27 0,1-1 1 16,3 1 9-16,-5 1 5 0,5 0-14 0,1 2 0 16,-1 0-1-16,2 0-27 0,4 0 37 0,-4 0-9 15,3 0-32-15,3 0 32 0,1 6 0 16,0-4-33-16,5 4 3 0,-4-4 18 16,0 4 7-16,3-3-30 0,-1 0 1 0,-1 0 18 15,4 1 12-15,-7 0-19 0,0-1 11 0,0-2-13 0,-3 4 11 0,-1-4 39 16,3 3-32-16,-6 2-5 15,-2-4-9-15,-1 3 10 16,0 2-1-16,-4-1-9 0,5 3 15 0,-2-3-6 0,-3 3 0 0,2 1 19 16,1 0-19-16,-1-1-2 0,7 1 8 0,-6 0 8 31,3-1-13-31,1 2-1 0,-1-2 1 0,1 0 3 0,5 3 4 0,-4-4-5 0,1 0-29 0,-1 1 28 16,1-1 0-16,-1-2-24 0,4 4 30 0,-4-2-9 15,0-2 1-15,-3 2-39 0,2-1 0 0,-5 0 29 16,5 3 11-16,-5-4-54 15,-1 2 44-15,-3 1-3 0,2-1 3 0,-4 0 35 16,1 4 5-16,0-3-43 0,-2-1 67 0,0 4-29 31,0 0 0-31,3-1 3 0,-2-3-30 0,-2 2 9 0,6 0-7 0,-3 1 14 0,1-2-10 0,2 1 18 16,-2-2-16-16,2 1-28 0,-2 0 28 0,-1 0 3 16,3-3-3-16,0 4-31 0,-5-2 29 0,1 0-7 15,2 1-37-15,-4-1 37 16,1 0 2-16,1 2 14 0,-2-2-15 0,-1 1-1 0,0-1 1 0,2 1 3 31,-2-1-4-31,1 1 7 0,1 1-6 0,-1-1-25 0,-2-1 0 0,3 2 22 16,-4-2 2-1,3 3-47 1,2-1 18-16,-3-1-3 0,-2 0-10 16,3 2-3-16,-2-1 36 0,1 2-36 0,0-1 28 0,-3-1 2 15,2 1 0-15,-2-2-13 0,1 3 11 0,0 0-6 0,0-3-1 0,0 1 15 47,-1 0-11-47,-1-1 1 0,-1-1 10 0,4 2-7 0,-2 1 0 0,0-3-2 0,-1 0-25 0,1 1 25 0,-3-1-1 0,5 1-44 0,-4 0-2 0,2-1 43 0,-2 0-2 16,1 0-42-16,-1 2-3 0,1 2 42 0,-2-2-7 0,0 1-12 15,2 0 7 1,-2 0 7-16,0-1-17 0,1 4 11 0,-1-3-3 0,2-1 4 0,-2 2-46 0,0-2 44 16,2 4-6-16,0-3-7 0,0-1 12 0,-2-2 0 78,2 5 0-78,-1-3-5 0,1 3 0 0,1-3 4 0,-3 2-2 0,1-2 27 0,-1 1-27 0,0-1 2 0,0 2 34 0,0 0 4 0,0 0-34 0,0-1-1 0,0 0 45 0,0 2 0 0,0 1-35 0,0-2 24 0,-1 0 5 0,-2 0-29 15,1 0 9-15,-1-1 3 32,1 1-5-32,0-3-2 0,0 4 5 0,0-2-35 0,-1-1 1 0,1 2 28 0,-1 2 0 0,-1-2-20 15,3 0 17-15,-4-2 1 0,3 2-18 0,-1 0 16 0,-2 3-6 0,1-2 51 31,0 0-47-15,1 0 1-16,-2 0-1 0,-3 0 33 0,3 6 1 0,-2-7-30 0,0 4 5 0,2-2-46 16,-3 0 46-16,1 1-2 0,0 2-27 0,1-4 27 0,-3 1 2 0,4-3-2 15,-1 1-16-15,-2 1 15 0,-1-1-6 0,1 0-31 16,1 0 33-16,-1-1-7 0,-2 0 5 0,2 1-18 16,-3 2 8-16,-1-3-1 93,4 1 1-93,-4-1 13 0,2 2-11 0,-3 2 2 0,1-4-29 0,1 3 29 0,-1-2 1 0,1 1-2 0,-2-1-2 0,-1 4 1 0,2-3 4 0,1-1 40 0,-4 0-39 0,3 1 1 0,-1 1-1 0,-3 1 51 0,2-2-23 0,1 0 2 0,-1 1-26 0,-1-1 66 0,4-2-30 0,-6 4 10 16,5-2-14-16,0-1-15 0,0-1-3 0,0 2 10 0,1-2-31 0,-2 0 33 16,0-2-9-16,4 0-30 15,-3 1 29-15,1-2 0 0,0 1 0 0,-6 0-23 16,6-1 21-16,-5-1-6 15,2 2 5-15,-2-4 0 0,1 4-2 0,-6 0-1 0,6-5 26 0,0 3 0 16,-3 0-23 0,1-1 2-16,1-2-19 0,-5 4 22 0,3-3-4 0,1 4-17 0,0 0 17 0,-1-2 1 15,1 4 0-15,-6-1-44 0,7 2 42 16,-1-4-1-16,1 3 0 0,1-2 9 0,0 0-10 0,-3 0-4 16,7-2 10-16,-1-2-9 0,-1 2 2 0,3-3-2 15,-4 2-4-15,-1-2 8 16,4 0-2-16,-2 0-14 0,-3 1 15 0,3-1 1 15,-2-1-2 1,-1 2 8-16,0-2-8 0,0 0 0 0,1 1 0 0,-1 0 43 0,-4-1-41 0,4 0-1 16,0-1-7-16,0-1 8 0,-3 0 0 0,0 1-51 15,-1-2 26-15,2 0-1 0,-3 0 23 16,2 0-86 0,-2 0 41-16,-4 0-5 0,-4 0 35 0,4-2-48 0,-4-2 25 0,-2-2-19 15,-1 0 41-15,-4-2-222 0,-5-2 79 0,5 1 64 0,-4-1-203 0,-1 0 128 16,-1-2 65-16,-4 1 32 0,-7-3-267 0,7 3 155 15,-2-3 71-15,-1 3-345 16,0-3 209-16</inkml:trace>
  <inkml:trace contextRef="#ctx0" brushRef="#br1" timeOffset="118659.82">27986 14321 1525 0,'-2'-14'0'0,"-1"1"0"0,2 3 0 0,1 3 0 0,-2-7 0 0,-1 6 0 0,2-1 183 15,-2-1-67-15,1-2 51 0,-1 2-65 0,-4-3-21 16,0 3-10-16,-1 2 55 0,-5 0-43 0,0 1-1 31,-3 5-43-31,-3-3 72 0,-1 5-42 0,-3 0 1 0,0 7-31 0,2 8 13 0,-1 3-13 0,2 4 10 16,6 1 44-16,7 3-28 0,0 3 1 0,7 0-27 15,0 3 3-15,3 3 7 0,8-4-10 0,3-1 53 16,4 1-27-16,0 0 1 31,4 3-27 16,1 3 7-47,-2-5-7 0,-3 0 0 0,2 2 1 0,-6-3-90 0,0 3 45 0,-4 5 10 0,-5-6-55 0,-3-1 33 0,-2-3 1 0,-2 0 40 0,-10-2 0 0,-5-3-7 16,-2-4 3-16,-4-5 63 0,-3-9-32 0,1 0-29 0,-2-6-22 0,-2 0 0 15,3-3 0-15,0-13 0 0,5-7 0 0,1-4 0 0,6-2 0 0,-2-3 0 16,8 5 0 0,4-1 0-1,3-1 0-15,1 4 0 0,0 4 0 0,0-3 0 0,5 7 0 0,7 4-53 16,-4 2-31-16,6 1 37 0,1 5-18 0,3-1-323 0,2 5 179 0,1 1 85 0,2 0 43 0,5 4-554 15,3 1 288-15</inkml:trace>
  <inkml:trace contextRef="#ctx0" brushRef="#br1" timeOffset="118838.34">28324 14434 3091 0,'-11'-19'0'0,"6"11"0"15,3 5 0-15,2 0 0 0,0 3-2 0,0 0 0 0,0-3 0 0,7 3 394 0,6 0-178 0,1 0-87 16,2 0-45-16,4 0-51 0,1-1-31 16,0 1 0-16,0-2-223 0,-2 2 7 0,5-1 127 0,-4-2-889 15,3 3 490-15,-6 0 244 0</inkml:trace>
  <inkml:trace contextRef="#ctx0" brushRef="#br1" timeOffset="119091.67">28363 14650 2383 0,'-27'5'0'0,"11"2"0"0,6 2 0 0,-2-1 0 0,8-2 0 0,0 0 0 0,4-1 0 0,0 1 566 0,3-4-263 0,12 2-131 0,4-3-67 0,6-1-22 0,3 0-10 0,3 0-34 0,4-1-708 0,1-7 354 0,4-1 178 0</inkml:trace>
  <inkml:trace contextRef="#ctx0" brushRef="#br1" timeOffset="119396.85">29055 14345 1593 0,'-11'-12'0'0,"3"5"0"0,-4 4 0 0,4 1 0 0,-1 2-1 16,-1 0 892-16,1 7-425 0,2 7-214 0,0 3 250 0,0 4-274 0,6 3-228 0,1 3 0 0,0 3 0 0,0 4 0 0,2-2 0 0,11 8 0 0,3-5 0 0,4 6 0 0,2-5 0 0,1 1 0 0,3-2 0 0,2 3 0 0,-5-12 0 0,-2 0 0 0,-2-3 0 0,-3 0 0 0,-3-5 0 0,-2 6-129 0,-8-10 51 0,-3-1-17 0,0-2 39 0,-8 1 1 0,-11 0 13 0,-6 1 30 0,-4-3 11 0,-3-4-43 0,-2 1 2 0,-2-3 204 0,-4-1-102 0,6-3-25 31,0 0-29 47,4-2 214-78,1-5-149 0,5 0-71 16,0-3 0-16,10-2 0 0,6 3 0 0,3-2 0 0,3 1 0 0,2 0 0 0,0-3 0 0,14 2 0 0,6-1 0 0,3-1 0 15,4 0 0-15,3 0 0 0,1-1 0 0,-3 1 0 0,4 2 0 0,-3 0-152 0,2 1-276 16,-4 0 153-16,5 2-722 0,-7 2 483 0</inkml:trace>
  <inkml:trace contextRef="#ctx0" brushRef="#br1" timeOffset="119581.36">29539 14258 1636 0,'0'-20'0'0,"0"-1"0"0,0 8 0 0,0-1 0 0,2 7 0 0,-1 4 0 0,2 1 915 0,0 2-439 0,2 0-218 0,-2 10 310 0,-1 9-490 0,0 3-78 0,-2 7 0 0,0 7 0 0,-8 5 0 0,-5 10 0 0,1-3-432 0,0 1-66 0,-3 7 267 0,-1 0 135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8522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2-13T15:25:53.1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2-13T15:26:23.452"/>
    </inkml:context>
  </inkml:definitions>
  <inkml:trace contextRef="#ctx0" brushRef="#br0">12629 14711 0</inkml:trace>
  <inkml:trace contextRef="#ctx0" brushRef="#br0" timeOffset="4852.64">11024 16263 0</inkml:trace>
  <inkml:trace contextRef="#ctx1" brushRef="#br0">16705 9425 1217 0,'0'-1'0'0,"-2"-2"0"0,2 1 0 0,-2 1 0 0,1 0 0 0,1-3 0 0,-2 3 0 0,2-3 0 0,0-1 0 0,0 2 0 0,0-2 67 0,0 3-27 15,0-1 0-15,0 1 47 0,0-1-47 0,0 2 0 16,0-1 0-16,0 1 36 0,0 1 0 0,0 0-26 16,0 0-10-16,0 0 43 0,0 0 0 0,0 0-43 15,0 0 1-15,0 0-1 0,0 0 0 0,0 0 7 16,0 0-7-16,0 0 0 0,0 0 10 0,0 0-7 16,0 0-3-16,0 0 0 0,0 1 0 0,0 1 31 15,0-1 9-15,0 2-40 0,0-1 0 0,2 0-48 16,-1-2 1-16,3 0 47 0,1 0-48 0,-2 0 18 15,3 0 0-15,-4-2-7 16,1-3 1-16,-1 4 21 0,0-1 1 0,0 1 23 16,-2-1-23-16,0-1-13 0,0 3 10 0,0 0 95 15,0 0-37-15,0 0-7 0,0 0-32 0,0 0 22 16,0 0 14-16,0 0-39 0,0 0-71 0,0 3 30 16,0-1 8-16,0-1-388 0,0 1 194 0,0-1 101 15,0 4 38-15,2-2-373 0,1 4 169 0</inkml:trace>
  <inkml:trace contextRef="#ctx1" brushRef="#br0" timeOffset="14803.88">16740 9392 1142 0,'0'0'0'0,"0"0"0"0,0-2 0 0,0 0 0 0,0-1 0 0,0 2 0 0,0 1 0 0,0 0 0 0,0 0 0 0,0 0 0 0,0 0 77 0,0 0 0 0,0 0 26 0,0 0-33 16,0 0 10-16,0 0-43 0,0 0 76 0,0 1-37 16,0 4-1-16,-3-2-38 15,3 1 90-15,0-2-50 0,0 2 0 0,0-2-7 0,0 0-34 16,0-2 1-16,0 1-21 15,0-1 21-15,0 0-1 0,0 0 1 0,0 0-37 0,0 0 9 16,0 0 28-16,0 0-1 0,0 0-18 0,0 0 19 16,0 0-1-16,0 0 10 0,-2 0 0 0,2 0-13 15,-2 0-14-15,2 0 22 0,0 0-12 0,-3 0 9 16,1 0 25-16,2 0 0 0,-4 0-23 0,1 0-6 16,-1 0 71-16,0 4-26 15,1 2-8-15,1-3-34 0,-1 4 5 0,1-2-5 0,2 1 0 16,0-1 9-16,0 1-9 0,0-2 0 15,0-1 0-15,0 2-87 0,2-4 44 16,3 1 9-16,0-2 34 0,1 0-76 0,-1 0 22 0,-1 0 0 16,1 0-83-16,-3 0 43 0,3 0 31 0,-4-2-6 0,1-1 34 15,0-3-17-15,0-1 10 0,-2-1-32 16,0 2 127-16,0-2-46 0,0 1-22 16,0-1 38-16,0 3-27 0,0-1 17 0,0 2-41 15,0 1 16-15,-2-1-11 0,0 1 24 0,0 2-50 16,2 1 11-16,0 0 17 0,0 0 1 0,0 0 11 15,0 0-18-15,0 0 5 0,0 0-10 0,0 0-21 16,0 0-5-16,0 0 32 0,0 0-79 0,0 0 37 16,0 0-4-16,0 0-30 0,0-2 29 0,0 1-1 15,0-1 24-15,2-1 17 16,0 2-27-16,0-3 13 0,-2 2-25 0,0 0 67 16,2 1-8-16,-2 1-37 0,0 0-7 0,0-3 113 15,0 3-44-15,0 0-27 0,0 0 67 0,0 0-41 16,0 0-6-16,0 0-43 0,0 0 22 0,0 0-6 15,0 0 12-15,0 0-53 0,0 3 5 0,0-2 35 16,0 1 0-16,0 0-26 0,0-2-7 0,0 1 33 16,0-1-24-16,0 0-11 15,0 3-15-15,0-3 38 0,0 0 17 0,0 0-19 16,0 0-5-16,0 0 29 0,0 0-22 0,2 0-2 16,-1 0 3-16,1-3-5 0,0 0 5 0,-2 0-1 15,2-3 3-15,-2 0-8 0,0 2 9 0,0-2 0 16,0 2-2-16,0 1-19 0,0-1 17 0,0 3 0 15,0-3 42-15,0 2 0 0,0 0-41 0,0 0 2 16,0-1 94-16,-2 3-99 0,-2-1 0 0,1 1 0 16,-1 0 0-16,0 0 0 0,1 0 0 15,-4 0 0-15,2 6 0 0,-1 2 0 16,3-3 0-16,-1 2 0 0,1 3 0 0,3-1 0 16,-2-1 0-16,2 0 0 0,0-2 0 0,0 2 0 15,0-2 0-15,0 0 0 0,2-3 0 0,1 1 0 16,3-3 0-16,-3-1 0 0,1 0 0 0,0 0 0 15,-1 0 0-15,2 0 0 0,-2 0 0 0,1 0 0 16,-2-1-12-16,0-4-26 0,0-2 77 16,-1 0-36-16,1 2 5 0,-2-2-8 0,0-2 0 15,0 4 0-15,0-1 0 0,0 3 0 16,0-1 0-16,0 2 0 0,0 0 0 0,-2 0 0 16,1 0 0-16,-1 0 0 0,0 2 0 0,2 0 0 15,0 0 0-15,0 0 0 0,0 0 0 0,-2 0 0 16,2 0 0-16,0 0 0 0,0 0 0 0,0 0 0 15,0 0 0-15,0 0 0 0,0 2 0 0,0-2 0 16,0 0 0-16,0 0 0 0,0 0 0 0,0 0 0 16,0 0 0-16,0 0 0 15,0 0 0-15,0 0 0 0,0 0 0 0,0 0 0 16,0 0 0-16,0 0-9 0,0 0-29 0,0 0 23 16,0 0-2-16,0 0 28 0,0 0 0 0,0 0-27 15,-2 2 2-15,2 0 42 0,-2 0-4 0,2 0-36 16,0-1 59-16,0-1-47 0,0 3 0 0,0-1 0 15,0-2 0-15,0 1 0 16,0-1 0-16,0 0 0 0,0 0 0 0,0 2 0 0,0-2 0 16,0 3-405-16,0-2 169 0,0 1 105 0,0 4 26 15,2 1-724-15</inkml:trace>
  <inkml:trace contextRef="#ctx1" brushRef="#br0" timeOffset="17315.23">16742 9400 689 0,'-5'0'0'0,"3"0"0"16,2 0 0-16,-2 0 0 0,2 0 0 0,0 0 0 0,-1 0 0 0,1 0 0 0,0 0 0 0,0 0 0 0,1 0-49 0,11-1 30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2-12-14T01:08:30.3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2-12-14T01:08:31.451"/>
    </inkml:context>
  </inkml:definitions>
  <inkml:trace contextRef="#ctx0" brushRef="#br0">25225 15950 0,'0'0'0</inkml:trace>
  <inkml:trace contextRef="#ctx1" brushRef="#br0">16763 9368 766 0,'-2'-3'0'0,"1"1"0"15,-2-1 0-15,1-1 0 0,0 1 0 0,1 1 0 0,-2-1 0 0,1 1 0 0,1 1 86 0,-1-1-9 0,2-1 10 0,-2 2-25 0,2 1 1 31,-2-3-15-31,2 3 19 0,0 0 1 0,-2 0-30 0,2 0 0 0,0 0-21 16,0 0 31-16,0 0-10 0,0 0 0 0,0 0 36 16,0 0-35-16,0 0-1 0,0 0-14 0,-1 0 14 15,-1 0 0-15,0 3 41 0,1 1-41 0,-1-1 0 16,1 2 10-16,-1 0 19 0,0 0 0 16,1-2-29-1,1 1 1-15,-2 0-16 0,2 2 25 0,0-3-10 0,0 1 0 0,0-2-44 16,0-1 0-16,0 3 45 0,0-4-52 0,0 2 19 15,0-2-4-15,0 0-46 0,2 0 30 0,-1 0 0 16,1 0 25-16,1-2-42 0,-1-2 16 0,1 2 1 16,-1-3 11-16,1 2 107 0,-1 0-45 0,0-1-2 15,0 1-48-15,-1 0 73 0,-1 2-29 0,0 0 0 16,0-1 10-16,0 2-38 0,0 0 14 16,0 0-15-16,-3 0 13 0,-1 0-5 0,2 3 24 0,-1 1-83 15,0 0 32-15,1-1-1 0,1 3 27 0,-1-2-125 16,2-3 56-16,0 1 26 15,0 2 2 17,0-4-26-32,0 0 10 0,0 0 2 0,0 0-24 0,0 0 0 47,0 0 30-47,0 0 41 0,2-4-8 0,-1 3-24 0,1-1-9 0,-2-1 97 0,0 2-41 0,0 0 1 0,0-1-34 0,0 2 7 0,0 0-1 0,0 0-6 0,0 0 13 0,-2 4-39 0,-1 2 34 0,1 2-2 31,-1-2-37-31,1 1 35 0,1-1 2 0,0 1-137 0,1-1 60 0,0 1 22 0,0-2 1 15,0-2 4-15,0 0 17 0,0-2 8 0,0-1-16 0,1 0 95 16,0 0-39-16,3 0-4 31,-1-1-38-31,-1-5 163 0,-1-3-73 0,1 4-32 0,-1-5 50 0,-1 5-28 0,0-2-26 0,0 2 86 0,0-2-48 0,0 2 4 16,0 3-9-16,-3-1-112 0,0 2 39 0,-2 1 5 16,1 0 35-16,-1 0-171 0,1 0 77 0,-1 1 30 15,3 4 25-15,2 0-256 16,0-1 127 15,0-1 37-31,0 2-46 0,0-2 42 0,0-1 33 0,0 0 33 0,0-2-8 0,0 0-8 0,3 0 9 0,1 0 99 0,0 0-50 0,-1 0-24 31,0 0-1-31,0 0 100 0,-1-2-53 0,-1 0-14 0,1-1 0 0,0 1 1 0,-2-1-1 0,0 3-336 16,0 0 149-16,0 0 77 16,0 0 37-16,0 0-295 0,0 0 145 0</inkml:trace>
  <inkml:trace contextRef="#ctx1" brushRef="#br0" timeOffset="753.78">16722 9345 1183 0,'-8'-2'0'0,"-2"-1"0"0,2 3 0 0,2 0 0 0,-5 0 0 0,5 0 0 0,-2 3 0 0,3 2 0 0,0 3 143 15,2 0-52-15,-1 3 101 0,2-1-82 0,2-3-35 16,0 3-1-16,0-1 40 0,2-1-38 16,4 1 9-16,2-6-47 0,1 1 29 15,2-4 0-15,0 0-29 0,0 0 0 0,3 0 61 0,-3-4-36 0,0-4 28 16,-1-4-27-16,0 0 0 0,-1-2-26 0,1-3 28 16,-4 2-28-16,-2-2 0 0,0 3 1 15,-3-3 20 1,1 2-21-16,-2-1 10 0,0 5-10 0,0-1 47 0,-5 3 0 0,-5 2-47 15,-2 5 0-15,0 1 8 16,-5 1-8-16,1 7 43 16,1 6-43-16,-1 6 0 0,2-1 0 0,1 3-2 0,5-2 2 0,4 1 0 15,2-1 0-15,2-2-77 0,0-3 38 0,0 1 10 0,6-3 29 0,5-7-72 16,2 1 25-16,1-3 1 0,0-3 19 0,1 0 54 16,0-3-56-16,0-6 11 0,-4-8 1 0,3 5-21 15,-5-7 0 1,1-1 0-16,-3 0 0 0,-4 2 0 15,-1 0 0-15,0 0 0 0,-2 6 0 0,0-3 0 0,0 3 0 0,-7 6 0 16,-3 0 0-16,-1 4 0 0,-3 2 0 0,1 0 0 16,-1 11 0-16,-1 4 0 0,2 1 0 0,1 2 0 15,2-1 0-15,4 0 0 0,3-1 0 0,0-3 0 16,3-1 0-16,0 1-100 0,0-2-23 0,3-4 29 16,3-2 30-16,2-2 51 31,2-3-1-31,0 0-24 0,1 0-9 0,-1-2 122 0,0-4-57 0,-2-6-28 0,-1 3 55 0,-3-1-31 15,2-1-7-15,-2 3 130 0,-3-1-74 0,-1 5-13 16,0 0-26-16,0-1 37 0,0 5-52 0,-6 0-9 16,-2 0 0-16,0 0-33 0,2 0-32 0,0 7 36 15,0 2 2-15,3-3-596 0,3 1 296 0,0 1-839 32,0-4 564-17</inkml:trace>
  <inkml:trace contextRef="#ctx1" brushRef="#br0" timeOffset="18324">16760 12329 665 0,'-3'0'0'16,"-1"0"0"-16,0 0 0 0,1-1 0 0,-1-1 0 0,0 2 0 0,3-1 0 0,-4-2 0 0,3 3 0 0,-1 0 76 0,1 0-39 0,1 0 15 0,-3 0-14 0,3-2 9 15,-2 2-10-15,1 0-14 0,1 0 15 0,-2-2-1 0,2 2 1 0,-3 0-18 0,3-1 18 0,-1 1-1 32,-1 0 1-32,0 0-4 0,0 0 4 0,-2 0 9 0,2 0-40 0,0 0 28 0,-2 0-5 0,1 0-34 0,-1 0 35 0,1 0 9 15,-2 0-12-15,3 0-32 16,-4 0-3-16,2 0 35 0,0 0-1 0,-1 0-20 0,0 0-10 0,-2 0 27 16,2 0-5-16,0 1-12 31,-1 1 8-31,-1 0 11 0,1-2-28 0,1 0 21 0,-2 3-6 0,1-2-33 0,-2-1 35 0,1 2 5 15,2-2-6-15,0 1-29 0,-3-1 0 0,2 3 28 16,1-3-2-16,-2 2-26 0,-1-2-5 16,3 1 29-16,-2 1-6 0,1 0-18 0,-1-2 19 0,0 2 1 15,1 0 3-15,-1 0-4 0,-1 0-5 16,1 1 13-16,0 0-9 0,1 0 1 0,-2 0-1 16,2 1 19-16,-1 1-17 0,0-2-1 31,-2-1 4-31,3 5 31 15,0-4-32-15,0 1-1 0,-2 2 4 0,3-2-1 0,-2 1 2 0,0 1-1 0,1-2-10 0,0 2 8 0,1 0 1 0,0-1 8 16,-3 1-6-16,2 0-1 16,3-1-1-1,-3 2-8-15,2-2 8 0,0 2-2 0,-2 0 4 0,3-3-23 0,-1 0 20 0,0 5-2 0,2-6 1 0,-3 2-33 16,3 2 33-16,0-2-1 16,0 1-21-16,-1 0 19 31,1-3 0-31,2 5 0 0,-2-5 0 0,1 2-3 0,0 0 1 0,1 0 0 0,-1-1 0 0,-1 1-1 0,2 0 1 0,-1-1 31 15,2 2-31-15,-1-4 3 0,-1 3-2 16,2 0 17-16,-2 2-14 0,2-3 1 0,0 0-12 0,0 2 11 16,0 0-1-16,0-1-11 0,0 2 12 0,0-2 0 15,0-1-1-15,0 1-13 0,0 2 12 16,0-2 0-16,0 1 0 0,2 0 35 16,0-1-35-16,2 1 0 0,1-1 0 0,0 2 33 0,-1-1-2 0,3-1-25 15,-3 0 18-15,4-1-17 16,0 4-1-16,0-2-27 15,-1 0 28-15,5-3 1 0,-5 2 0 16,4 1-23-16,0 0 22 0,1-1 2 78,-1 1-3-78,2-2-42 16,-1 0 41-16,2 2-6 0,0-2 4 0,3 2-21 0,-3-3 19 0,3 2-6 0,-2-2-8 0,0 0 11 0,1 1 0 0,2 1-11 0,-2-3 11 0,-2 3 0 0,2-3 0 0,-1 3-28 0,-1-5 27 0,5 5-1 0,-7-3 1 0,4 2-28 0,-4 0 26 0,2-2-3 0,-1 1 3 0,2 1 2 0,-4-1-5 0,2-1 1 15,-1 1 13-15,1 0-13 16,-1 1 0-16,2-2 11 0,0 3-9 0,-3-5-1 0,2 4 2 0,0-2-34 16,0-1 32-16,2 3 2 0,-2-3-1 0,2 1-22 15,-2-1 19-15,1 0 1 0,0-1-3 16,3 3-34 0,-4-2 32-16,-2 1 2 0,3 0 10 0,-2-2-11 0,2 1-3 0,0 1 30 0,-2 0-27 0,-1-2 0 15,2 1 1-15,-1-1 21 16,2 2-20-16,-3-2 0 0,3 0 4 0,-1 0 4 15,0 0-3-15,0 0-3 0,4 0 6 0,-4 0-42 16,2 0 37-16,-2 0 0 0,2-2-34 0,-1-3 0 16,5 2 26-16,-7-3-18 31,4 2 18-31,-3-1 1 0,2-2-4 0,-2 2 12 0,2-2-13 0,-6 0 3 0,2 2-3 0,-3-2 29 16,3-1 0-16,-6 1-25 0,6 0-1 0,-4 0 28 15,-2 0 6-15,0-1-30 0,-1 1 51 0,0 0 1 16,2-4-38-16,-3 5 20 15,3-2-20 1,-3-1-3-16,0 1 9 0,0 1-31 0,2-3 28 0,-2 3-4 0,1 0 4 0,-3-2-27 31,1 3 23-31,0-2 0 0,2-3-1 0,-3 6 7 0,-1-4-12 0,0 2 5 0,0-1 23 0,0 0 0 16,0-1-22-16,0 0 34 0,0 1-32 0,-1-1-1 16,-3-1 5-16,-1-1-25 15,0-2 26-15,0 2-3 0,0 0 3 0,-1 1-51 0,0-2 47 0,-2 0 0 16,2-2-21-16,0 2 19 0,-2 4-4 0,-1-4 3 31,1 2-35-31,0-1 28 0,-1 1 3 0,-1 2 31 0,2-1 0 0,-1 1-30 0,-2 1-1 0,-1-2 31 16,1 4-2-16,0-1-21 0,0 2-4 15,-1 0 35-15,-1 1-32 0,-2-2 9 16,4 2-7-16,-2 0 24 0,-1-1-22 0,1 3 4 16,0-3-5-16,-3-1 8 0,2 3-6 0,1 0-12 15,-2-1 12-15,1 1-1 0,0-2 1 0,-3 2-37 16,1-2 35-16,2 4 0 31,-1-2 0-31,-1 0-30 0,0 2 28 0,-2-1 0 0,1 1-1 0,0 0-20 0,0 0 18 0,-2 0-3 0,3 0 8 0,-4 0-5 31,4 0-1-15,1 0 28-16,0 0 0 0,-1 0-25 0,3 0-1 0,-5 0 9 0,5 0-7 0,-1 0 3 0,3 0-2 0,-1 0-27 16,-1 0 26-1,-1 0 4-15,2 0-50 0,1 0 44 0,0 0 1 0,-1 0-33 0,2 0-1 0,-5 0 29 16,5 0 1-16,2 0-31 15,-2 1 0-15,3 1 19 0,0 0 7 0,-1 1-128 0,4-2 61 0,-1 1 23 16,2-1 0-16,3 4-424 0,0-2 215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10:16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14848 9776 598 0,'-5'-18'0'0,"-1"0"0"0,3 1 0 0,1 1 0 0,2 1 0 0,0-5 0 0,0 1 368 15,8 5-165-15,3-3-81 0,1 0-41 16,1 4 202 0,-2-3-112-16,2 8-70 0,-4 1 78 0,-1 5-69 0,1-1-35 0,0 0 139 0,1 2-77 0,3 1-53 15,-1 0-1-15,4 0 117 0,2 0-80 0,4 0-40 16,6 1 10-16,-4 2 163 16,3-2-106-16,1 3-54 0,3-4-26 0,2 3 5 0,4 1-72 0,1-3 0 15,1 1 0-15,6 1 0 0,2-3 0 0,6 0 0 31,12 0 0-31,-2 0 0 0,9 0 0 0,14 0 0 16,14-7 0-16,28-3 0 0,-7 0 0 0,16-5 0 0,18-2 0 0,8 0 0 16,5 0 0-16,23-1 0 0,-28 7 0 0,0-1 0 15,-4 7 0-15,2 1 0 0,-8 2 0 0,4 2 0 16,-30 0 0-16,3 0 0 0,-9 0 0 0,-7 2 0 16,-8 2 0-16,9 1 0 15,-30-2 0 1,-7 0 0-16,-9 1 0 0,-8-1 0 0,-6 1 0 0,5-1 0 0,-11 0 0 0,-3 1 0 15,-3-2 0-15,-6 1 0 0,-7 3 0 0,0-2 0 16,-12 0 0-16,-4-1 0 16,-3 1 0-16,-1-1 0 0,-4-1 0 0,-2-1 0 0,-2 1 0 0,-2-2 0 15,0 0 0-15,0 0 0 0,0 0 0 0,0 0 0 16,0 0 0 0,0 0 0-16,0 0 0 0,0 0 0 0,-2 0 0 0,-2-2 0 0,-4-3 0 15,-4 2 0-15,-6 1 0 0,-8 2-634 16</inkml:trace>
  <inkml:trace contextRef="#ctx0" brushRef="#br0" timeOffset="2558.44">20860 9692 881 0,'-19'-10'0'0,"0"2"0"0,1 2 0 0,-2 1 0 0,5 1 0 16,-1 2 0-16,-1-2 0 0,4 2 0 0,-3 2 233 0,4-3-87 16,2-1-58-16,3 2 0 0,4-1 139 0,1 3-94 0,1 0-37 0,1 0 60 0,0 0-58 15,0 0-30-15,0 0 89 0,3 0-59 0,5 7-20 16,6 0-9-16,0 3 169 0,6 1-99 0,3-2-50 0,5 2-24 16,5 2 107-16,1-2-70 0,4-1-32 15,7 1 0-15,2-3 52 16,6 2-41-16,12 2 10 0,4-5-27 0,15 3-52 0,14-2-12 15,16-1 0-15,13 3 0 0,25-4 0 0,-15-3 0 0,0-1 0 16,2-2 0-16,-5 0 0 16,-5 0 0-16,8 0 0 0,-32 0 0 0,8 0 0 0,6 0 0 0,4 0 0 15,3 0 0-15,22 0 0 0,-18 0 0 0,6 1 0 16,6 4 0-16,8 2 0 16,-2-1 0-1,14 5 0-15,-27-4 0 0,15 2 0 0,1-1 0 0,-3 1 0 0,3-1 0 0,12-1 0 16,-31 3 0-16,-4-3 0 15,0 3 0 1,1 2 0 47,-7-4 0-63,8-1 0 0,-24-1 0 0,8-3 0 0,-1-1 0 0,-6 1 0 31,-8-3 0-31,10 1 0 0,-21-1 0 15,1 0 0 1,-2 2 0-16,-8 0 0 16,-6 0 0-16,1 0 0 0,-21-1 0 0,1-1 0 0,-4 2 0 15,-5-2 0 1,-2 1 0-16,-9-1 0 0,-1 1 0 0,-3 2 0 0,3-2 0 0,-7 1 0 0,4 2 0 0,-8-2 0 16,-1 0 0-16,2 1 0 0,-1-1 0 0,-2 1 0 0,1-1 0 0,-6 2 0 0,-2-3 0 0,0 2 0 0,-4-1 0 0,2-2 0 0,-1 5 0 0,-2-3 0 31,-4-1 0-31,0-1 0 0,-1 2 0 0,-2-2 0 0,2 0 0 0,-3 0 0 15,0 0 0-15,0 0 0 16,0 0-19-16,0 0-34 16,0 0-12-16,0 0-340 0,0 2 184 0,0 1 91 0,0 3 45 0,-4 4-385 0,-9 5 206 0</inkml:trace>
  <inkml:trace contextRef="#ctx0" brushRef="#br0" timeOffset="4108.32">29575 9704 1200 0,'-9'-22'0'0,"5"3"0"0,4 13 0 0,0 5 0 0,0 1 0 15,0 0 0-15,0 0 151 0,1 0-45 0,10 0-38 0,6 3 305 16,8 1-167-16,7-4-83 16,12 2-42-16,14-2 180 0,8 0-115 15,19 0-54 1,19 0 110-16,27 0-82 0,15-2-40 0,29 2 10 0,-12 0-48 0,10 0-2 0,1 12-1 0,-6 5-45 0,-3 2 0 0,5 1 56 16,-50 1-11-16,-12-6-115 0,-9 1 57 0,-9-2 30 0,-10-5 0 0,-4 2 80 0,-29-5-54 15,-4 1-46-15,-6-2 150 0,-3 0-63 16,-7 1-24-16,2-5-7 0,-13 1 21 0,-4-2-68 78,1 0 0-78,-8 0 0 0,1 0 0 0,-1 0 0 0,-3 0 0 0,0 0 0 0,-2 0 0 0,0-2 0 16,0-4 0-16,0 0 0 0,0 1 0 0,0-2 0 0,0 2 0 0,0-2 0 0,0 2 0 0,0 2 0 0,0 1-764 0,0 1 350 0,0 1 187 0,-9 0-829 15</inkml:trace>
  <inkml:trace contextRef="#ctx0" brushRef="#br0" timeOffset="5110.7">3076 11560 832 0,'-31'-11'0'16,"9"5"0"-16,3 0 0 0,2 5 0 0,6 1 0 0,-1 0 0 0,-1 0 0 0,7 0 141 0,3 0-63 0,1 0 125 0,0 0-81 0,2 0-42 0,0 0 10 0,0 0 32 15,0 0-42-15,0 0 1 32,2 0-42-32,5 0 2 0,5 0 8 0,0 0-10 0,6 0 0 0,2 0 95 15,6 0-47-15,2-3 0 0,7 1 59 0,2 1-58 0,5-3-1 0,6 1 76 0,4-1-62 0,10 0-32 32,7-1 11-32,9 2 12 0,14-3-27 0,13 2 0 0,12-1-26 0,7 0 43 15,21-2-7-15,-13 3-9 0,6-1-27 0,3-1 61 16,6-2-31-16,8 2 0 0,18-6 23 0,-24 4-92 31,9 0 0-31,13 0 0 0,-2 1 0 0,6 2 0 0,22 4 0 0,-34 1 0 16,4 0 0-16,-1 0 0 0,-10 10 0 0,5 3 0 15,-30 1 0-15,2 1 0 0,-3-1 0 0,2 1 0 0,-2-1 0 16,11 7 0 0,-29-6 0-16,0 3 0 0,3 3 0 0,-3-4 0 15,-12 2 0-15,-1 2 0 0,-22-7 0 16,3 2 0-16,1-3 0 0,-7-1 0 0,-7 0 0 0,-4 0 0 0,-22-2 0 15,-4-2-45-15,-5 1-11 0,-3-5-10 0,-6 2 0 0,0-3-4 16,-13 0 117-16,-3-3-43 16,-3 0 0-16,-3 0 47 0,-1 0-39 0,0 0-7 15,0-3-17-15,-7-6-227 0,-3-3 108 0,1 0 52 47,-6 2 16-47,-2 2-294 0,-6 7 163 0,-10 1 78 0,-6 1 38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11:09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19812 4207 1460 0,'-14'-9'0'0,"1"0"0"0,1 2 0 0,6 3 0 0,4 1 0 0,0 2 0 0,2-2 230 0,0-1-96 0,12 0 251 0,8-2-178 16,4 0-86-16,8 1-42 0,-1-2 150 0,8-2-97 0,4 2-38 16,-4-2-34-1,4 1-28-15,0 0 5 0,0-2-1 0,9 3-73 0,-13 0 32 0,0 1 0 16,-3 3 42-16,-5 0-303 0,-7 0 152 16,2 3 84-16,-12 0 29 15,-7 0-680 1,-3 0 329-16,-2 0 130 0,-2 0-359 0,0 0 263 0</inkml:trace>
  <inkml:trace contextRef="#ctx0" brushRef="#br0" timeOffset="204.61">20296 3768 1577 0,'-6'0'0'0,"0"0"0"0,-2 0 0 0,2 6 0 0,-3 3 0 0,-1 1 774 0,1 6-373 0,-2 3-182 0,2 5-92 0,-3 6-45 0,-3 6 115 0,-2 9-71 0,-2 1 58 0,-2 4-74 0,-3 3-37 15,-1 1-12-15,-1-2-132 0,-7 9 57 0,6-17 21 0,1-1-1 16,0-4-327-16,1-2 179 0,1-4 89 0,1-1-544 0,4-12 304 0,4-4 82 31,2-4 96-31,5-6-480 16,3-4 279-16,4-2 131 0,1-2 79 0</inkml:trace>
  <inkml:trace contextRef="#ctx0" brushRef="#br0" timeOffset="410.08">20010 4311 3506 0,'7'-5'0'16,"1"3"0"-16,-2-1 0 0,2 2 0 0,-1 1 0 0,-2 0 0 0,-1 11 0 0,0 6 0 0,-2 1 0 0,0 7 0 0,-1 0 0 0,-1 3 0 0,0 1 0 0,0 1 0 0,0 5 0 0,0 2 125 0,0-8-487 0,0 3 200 0,-1-6 98 0,-1 0 51 16,-1-3-537-16,0 0 302 15,3-11 138-15,-4-1-523 0,2-7 298 0,0-4 149 0,-1 0 75 0,1-4-106 0,2-13 95 0,0-7 42 16,0-5 1-16,0-5-119 0</inkml:trace>
  <inkml:trace contextRef="#ctx0" brushRef="#br0" timeOffset="627.49">20059 4374 22 0,'5'-20'0'0,"2"-1"0"0,-4 6 0 0,7 2 0 0,-2 1 582 0,0 3-272 0,4 3-137 0,1-2-59 0,0 4 170 0,0 1-123 0,2 0 212 0,0 3-168 0,-1 0-84 0,3 0-34 16,-4 0 90-16,-1 3-70 0,-3 4-35 0,1-2-1 15,-1 4 58-15,0 3-38 0,-2-2-31 16,-3 4 120-1,1-1-72-15,1 3-36 0,0 2 9 0,-1 3 5 32,0-1-26-32,1 4 1 0,1 0-24 0,-2 0 59 0,3 7-85 0,-2-4-11 0,3-4 0 0,-2 6 0 15,1-3 0-15,0 0 0 0,1 3-165 0,-1-8 62 0,-2 1 69 0,-1-4 7 0,0-4-358 47,-4 1 164-47,1-1 96 0,-2-5-85 0,0-4 87 0,0 1 43 0,-5-6-228 0,-3 0 135 0,-3 0 58 0,1 0 44 0,-2-3-394 0,-1-7 214 16,0-2 108-16</inkml:trace>
  <inkml:trace contextRef="#ctx0" brushRef="#br0" timeOffset="853.89">20092 4488 938 0,'-14'0'0'0,"3"0"0"0,2 0 0 0,2 0 0 0,3 0 0 0,3 0 526 0,1 0-250 0,3 0-120 0,14 0-59 0,1 0 45 0,1-2-52 0,5-1-19 15,-4 3-316-15,-1 0 140 0,-1 0 71 0,-2 0-270 16,-2 3 158 31,-2 7 80-32,-4 1 38-15,-3 2-1 0,-4 3-8 0,-1-2 36 0,0 3-1 0,-1 2-104 0,-8-1 383 0,-3-3-196 0,3-1 272 0,-2-4-176 0,2 2-91 0,4-8-15 0,2-4-86 0,3 0 39 16,0-4 11-16,3-14 6 16,8-3-539-16,6-5 267 0,2-5 128 0,4-4-308 0,1-6 202 0</inkml:trace>
  <inkml:trace contextRef="#ctx0" brushRef="#br0" timeOffset="1320.21">20547 4068 1188 0,'3'-9'0'0,"4"-3"0"0,-3 3 0 0,0 3 0 0,1-1 0 0,-1 2 188 0,3 1-76 0,1-2-29 0,1 2 18 0,-1 4-32 0,2-2-1 16,-1 2-76-16,2 0-1 0,0 0 54 0,-3 2-8 16,-1 8-162-16,-1-1 81 0,-2 4 40 0,-3 3 0 15,1 1 63-15,-2 0-23 0,0 1 0 0,0 0 119 47,-6 1-60-47,2-2-22 0,3 1-37 0,-1-4 15 0,2 1-1 0,0-4-23 0,0 2-31 0,3-3 12 0,9 2 36 0,0-5-3 0,4-1-150 0,2-2 77 0,1 0 34 16,1 0 0-16,0-1-83 31,-4-2 40-15,-1 1 32-16,-3 0-36 0,-4-1 26 0,0 4-25 0,-7-1 10 0,-1 0 71 0,0 2-6 0,-8 1-39 15,-6 2-1-15,0-1-46 0,-2-3 6 0,-1-1-219 0,1-1 121 0,0 0 63 0,1-3 31 16,-4 0-11-1,7 0-153-15,-2-3 90 0,2-8 120 0,2 0-29 0,0 2 0 0,-2-3-9 16,5 2 9-16,-1 0 470 16,3 3-234-16,0 1-119 0,2 3-58 31,-3 0 332-15,5 3-140-16,-3 4 443 0,3 13-310 0,1 6-156 0,0 6-78 0,0 9-30 0,0 4 189 0,0 11-140 0,0 1-133 0,0 8 0 0,3-1 0 0,2 8 0 78,-1-15 0-63,3-7-393-15,-1-4 152 0,2-7 139 0,1-6 69 0,1 0-715 0,-1-16 313 0,-2-9 201 0,1-5-200 0,2-4 199 0</inkml:trace>
  <inkml:trace contextRef="#ctx0" brushRef="#br0" timeOffset="1521.24">21014 4038 1399 0,'13'-15'0'0,"1"-2"0"0,2 4 0 0,-2 1 0 0,5 1 0 0,-2 2 0 0,0 6 0 0,-1-2 481 0,0 5-222 0,-1 0-112 0,3 0-46 0,-8 5 155 32,0 7-110-32,-2 2-55 0,-3 4 175 0,-3 3-114 0,2 1-50 15,-2 4 0-15,-2-2-33 0,0 4 0 0,0-1-33 0,0 1-172 0,0 3 95 16,0-6 34-16,0-1 0 0,0 2-486 0,0-5 265 16,0-1 132-16,0 4-628 15,0-9 345-15,-2-3 172 0,0-4 85 0,0-4-352 0,-3-1 219 0,-2-3 100 31</inkml:trace>
  <inkml:trace contextRef="#ctx0" brushRef="#br0" timeOffset="2048.44">21097 4218 610 0,'-8'-3'0'0,"4"-1"0"16,-2 0 0-16,3 4 0 0,1-2 412 0,-1 2-187 0,3 0-86 0,0 0-56 0,0 0 147 0,3 4-97 0,3 3-49 0,3 1 11 0,-1 1-21 0,2-1-8 15,-3 1-30-15,1-1-262 0,-3 4 130 0,0-3 67 16,-2 2 41-16,-2-2-276 0,1-2 146 15,-2 1-178-15,0 1 147 0,0-4 39 16,0 2 38-16,-3-4-141 0,-3-2 88 0,1-1 45 0,-2 0-1 0,-1-1-17 16,3-9 35-16,-2-5 0 0,1-5 27 0,1-3-44 15,-1-5 80-15,2 1 0 0,-1 4 98 16,2 2-85-16,-2 1-24 16,-1 6-1-1,0 4 503-15,-2 6-241 0,-1 4-129 0,0 2-26 0,-2 21 503 0,2 7-281 0,-1 5-141 0,-1 9 109 0,2 3-129 16,2 3-60-16,-2 1 94 15,4 3-76-15,3-4-40 16,1 4 10-16,1-13-48 0,0-5-169 0,8-5 84 0,4-7 43 0,1-5 0 0,2-3-280 0,-1-12 157 16,2-4-275-16,-1-9 209 0,4-14 55 15,-3-5 64-15,2-5-138 0,-1 2 93 16,-3-2 43 0,3 1 0-16,-2 5 80 0,-3 1 0 0,3 2-47 0,-6 9 8 0,-3 4 259 15,-1 4-130-15,-1 2 177 0,-3 5-150 0,-1 0-50 0,0 5-41 16,-7 12 208-16,-4 2-108 15,-2 5-20-15,-2-1-37 0,-2 1 10 0,1-3-162 16,0 0 58-16,1-1 29 0,-1-1-130 0,-1-2 80 16,-1-2 49-16,5-4-440 0,-1-4 220 0,0-5 71 15,3-2 67-15,-1 0-163 0,1-1 107 0,8-13 48 32,-2 0 25-32,3-1 168 0,2-3-73 0,0 4-44 0,0 2 436 0,0 4-232 0,3 0-115 15,4 3 495-15,5 2-277 0,4 1-105 16,0 2-83-16,2 0-37 0,4 7 146 15,-2 4-91 1,4 0-46-16,1 1 5 0,1 2-51 0,-1 1 0 0,0 0-487 0,1-1 244 0,2 0 121 0,4-3 69 16,-6-4-771-16,0-4 358 0,1-2 214 0</inkml:trace>
  <inkml:trace contextRef="#ctx0" brushRef="#br0" timeOffset="2819.19">21456 4154 1847 0,'-13'0'0'0,"4"0"0"0,1 0 0 0,2 0 0 0,1 0 0 0,5 0 323 0,0 2-148 0,5 1-71 0,11-3-34 0,7 1-33 15,2-1-1-15,3 0 7 0,0 0-533 0,-1 0 254 16,-1 0 129-16,0 0-457 0,-2 0 264 0,-1 0 124 16,-5 0 75-16,0 0-61 15,-4 0 63-15,-2 3 32 0,-2 5-8 0,-7-1 88 0,-1 4-24 16,-2 4 0-16,0-1 312 0,-8 6-168 0,-5 2-92 15,-5 4-34-15,2 1 406 0,-1 5-188 16,-2 0-121-16,2 3 27 0,0 3 108 0,4-5-106 0,3 0-49 16,3-4-217 62,2-2 84-78,5 0 42 0,0-1 9 0,0-11-116 0,0-4 74 0,2-7 38 0,1-2 0 0,4-2 1 0,0 0-19 0,-1-14-4 0,1-4 97 0,1-8-36 0,0-1-47 0,0-7-23 0,1-4 20 0,4-1 5 0,-2-5 12 0,2-3-252 0,4-9 121 0,3-1 57 0,1-8 34 0,5 3-227 31,0 3 109-31,4 1 60 0,-2 8 70 0,0 7-11 0,0 1-9 0,-11 23 9 0,-3 6 205 16,-6 12-103-16,-5 1-51 31,-2 0-26-31,-1 1 357 0,0 12-182 0,0 3-63 0,-4 1 328 0,-4 3-184 0,-2 3-105 0,2 1-45 0,0 1 114 16,0 1-88-16,-2 2-43 62,3 2-1-62,0-3-5 0,0 8 8 0,-1-8-45 0,3 1-67 0,-1-2 33 0,1 1 0 0,2-2-186 0,-2 2 118 0,4-6 46 0,-4-7 27 16,5 0 1-16,-1-4-248 15,-2 2 128 1,1-10-8-16,1-2 51 0,-3 0 3 0,1 0 1 0,2-6 101 0,-2-6-44 0,3-5 9 0,0 0-36 0,3-2 0 0,6-1 43 16,7 1-20-16,-1-3-8 0,5 6 173 0,4-1-84 0,0 4-18 0,4-1 171 0,3 6-92 0,1 1-53 15,-3 2-10-15,0 5 25 0,-2 0-23 0,0 6 0 16,-2 8-124-16,-1 2 54 0,-10 4 14 15,-2 1-1-15,-6 1-112 16,-4 3 67-16,-2 1 32 0,0 1 8 0,-13-3-406 0,-2-5 199 16,-4-2 67-16,0 0-340 0,-2-8 219 15,-3 4 100-15,5-8 64 0,0-3-316 0,6-2 186 0,1 0 92 16,1-7 46-16,4-6-101 0,1 4 96 0,5-5 313 16,-1 4-131-16,2 0-65 15,0 2-33-15,0 2 343 0,0 1-184 0,0 2-95 0,0 3-49 16,0 0-23-16,-4 4 755 0,-1 9-351 0,-2 5 186 0,-3 5-272 15,-1 4-136-15,-2 2-68 0,-2 4-211 32,-1 5 80-32,-2-4 27 0,5 0 0 0,-3 1 36 0,2-5-590 0,-2 3 303 15,6-10-301-15,-1-5 294 0</inkml:trace>
  <inkml:trace contextRef="#ctx0" brushRef="#br0" timeOffset="2957.48">21981 4590 1931 0,'8'0'0'0,"-1"0"0"0,3 0 0 0,1 0 0 0,1 0 163 0,4 3-68 0,1 3-30 0,0 2 733 0,3-2-381 0,2 6-191 0,0 0-87 0,0 2-396 0,3-1 146 15,-4 1-1079 1,0 1 591-16,-3 2 295 0</inkml:trace>
  <inkml:trace contextRef="#ctx0" brushRef="#br0" timeOffset="3823.37">20105 5099 826 0,'-5'-8'0'0,"-1"-1"0"0,3 2 0 0,-2 0 0 0,3 5 0 0,1-1 32 0,-1 1 413 0,2 2-204 15,0 5 317-15,0 8-253 47,0 8-139-47,2 4-66 0,-1 5 111 0,1 6-89 0,-1 2-43 0,-1 6-13 0,0-3-144 0,0 1 56 0,-1 4 29 0,-8-1-252 0,-1 2 140 0,-2 4 79 0,-1-12 26 16,2-5-201-16,-1-3 117 15,3-7 36-15,2-7 38 0,2-6-665 0,5-11 324 0,0-2 159 0</inkml:trace>
  <inkml:trace contextRef="#ctx0" brushRef="#br0" timeOffset="3983.94">20147 5324 1885 0,'1'-8'0'0,"2"-1"0"0,1 0 0 0,2 2 0 0,2-1 0 0,2 1 0 0,5 0 325 0,3 3-145 0,5-4-64 16,1 3 213-16,3-2-147 15,4 4-73-15,-2-2-37 0,3 3-337 0,2-1 158 0,-5 1-658 16,-2 2 399-16,-4 0 201 0,-1 0 100 0,-3 2 58 0,-7 7-372 31</inkml:trace>
  <inkml:trace contextRef="#ctx0" brushRef="#br0" timeOffset="4188.39">20330 5434 591 0,'-23'23'0'0,"1"-1"0"0,3 1 0 0,-1 3 0 0,9-4 188 0,3 2-76 0,4 0-39 0,3-1 464 0,1 5-251 0,0 0-117 0,0-6-71 0,0 0 349 32,1-2-206-32,7-1-103 0,1-3-51 0,2 4 253 0,0-8-156 0,5-3-75 0,1-1-37 15,-2-1 0-15,5-1-37 0,3-2-95 0,-2-4 43 31,1 0 26-31,0 0 0 0,-1 0 26 0,2 0-236 0,1-4 126 0,-6-6 51 16,0 2-686-16,-2-4 351 0,-4 0 102 0,-1 0-414 0,0-2 309 0,-6 0 168 31,-4 0 80-31</inkml:trace>
  <inkml:trace contextRef="#ctx0" brushRef="#br0" timeOffset="4636.47">20301 5498 1582 0,'-27'-7'0'0,"9"0"0"0,5 0 0 15,5 0 0-15,4 0 0 0,4-1 0 0,0 0 0 0,9-1 0 0,9 0 107 0,5 0-36 0,1 0-10 16,5 0-17-16,-3 3-9 16,0 2 0-16,-2 2 12 15,0 0-12-15,-3 1 0 0,1 1 79 16,-6 0-45-16,-3 0 1 0,-1 0-35 0,-5 5 211 0,0 1-106 0,0 5-44 0,-5-1-34 16,-2 2 309-16,0 3-167 0,0 1-85 0,-2 6 181 0,-4 3-247 62,0 2-53-62,0 5 0 0,-1 3 0 0,3 5 0 0,-2 3 0 0,1 12 0 0,2-5 0 0,3 4 0 0,0-2 0 0,0-2 0 0,0-5 0 16,0 8 0-16,0-16-302 0,0 0 130 0,0-7 52 15,0-5 59 1,0-3-216-16,-3-1 113 0,-5-11 68 0,-4-5 31 16,1-5-272-16,-4 0 151 0,0-3 76 15,-5-6-152-15,2-4 118 0,0-8 54 0,-3-4 28 0,-4-4-347 16,0-7 187-16,-7-3 85 0,2 1 55 0,-1-3-167 0,-2-1 107 0,-1 6 54 0,-1 3 206 0,-6-2-85 0,7 12-30 0,1 5 0 0,0 3 438 15,3 6-238-15,2-3-128 32,13 10-51-32,7 1 345 0,7 1-116 0,1 0-123 31,6 0 428-15,17-2-253-16,8 0-139 0,8-5 126 0,10-3-128 15,5-2-64-15,2-3-33 0,5 1-156 0,-8 1 58 0,-2-1 33 0,-3 2-638 0,-2 0 336 0,-4 5 168 16,2-1 92-16,-15 2-822 0,-4 3 417 0</inkml:trace>
  <inkml:trace contextRef="#ctx0" brushRef="#br0" timeOffset="4756.16">20357 5527 1763 0,'-15'0'0'0,"3"0"0"0,2 0 0 0,5 0 0 0,0 0 0 0,4 0 0 0,1 2 0 0,0 2 0 0,0 5 92 0,6-1-29 16,6 3 1-16,1 2-611 0,-2 1 292 0,3 3 153 0</inkml:trace>
  <inkml:trace contextRef="#ctx0" brushRef="#br0" timeOffset="4898.77">20376 5762 1611 0,'-8'5'0'0,"2"-2"0"0,-1 0 0 0,2 0 0 0,-3 0 0 0,3 0 0 0,2-1 0 0,-1-2 72 0,3 0 409 0,1 0-223 31,0 0-112-31,0 0-47 0,0 0-37 0,1 0 1 0,7 0-248 0,2 0 109 16,0 0 56-16,2 0 37 0,-1 0-10 0,6 0-588 15,-3 0 307 1</inkml:trace>
  <inkml:trace contextRef="#ctx0" brushRef="#br0" timeOffset="5229.89">20784 5431 2683 0,'0'-5'0'0,"-2"0"0"0,2 3 0 0,0-4 0 0,0 2 0 0,0-1 0 0,2-1 0 0,6 0 204 0,4 2-85 0,5-3-42 0,3 1-238 32,0-1 98-32,6 0 58 0,-3 1 15 0,0 0-199 0,-1 1 112 0,-1 1-359 0,-1 3 221 0,-2-1 111 0,-5 2 53 0,-6 0 29 0,-1 0-90 15,-5 12 45-15,-1 2-11 0,0 2 353 16,-7 4-150 0,-3 4-81-1,-2 0 321-15,-1 3-194 0,1 2-75 0,-1 4-56 0,4-1 127 0,-2 0-72 0,2 3-1 0,1-2-42 0,0 6-9 0,3-10-8 16,2 1 0-16,-1-6-87 31,4-1 43-31,0-4 1 0,-2 3 51 0,2-14-8 16,0 1-1-16,0-6 1 0,0-3 82 0,0 0-42 0,0 0 0 0,0-3-43 0,0-12-194 15,0-2 94-15,2-2 43 0,4-5 24 0,3-5-259 0,0 0 134 32,2-2 65-32,3-8-642 0,0-4 335 0,2-2 166 0,6-8 75 0,0 3-511 0,1-1 301 0</inkml:trace>
  <inkml:trace contextRef="#ctx0" brushRef="#br0" timeOffset="5604.94">21219 5209 607 0,'9'-9'0'0,"0"1"0"0,1-2 0 0,-2 5 0 0,-2 2 0 0,1 2 0 0,1-2 399 0,-2 3-182 0,4 0 145 16,-2 0-168-1,-2 0-80-15,0 0-39 0,-1 0 154 0,-1 4-98 32,4-1-39-32,-5 4-32 0,-1 0-1 0,-2 3 121 0,0 2-73 0,0 7 151 0,-6 1-103 0,-5 2-64 15,-4 4-29-15,0 3 12 0,0 3 0 0,-1-1-40 0,0 3 10 0,0-5-133 16,6 1 62 15,-2-2 31-31,4-2-329 0,-2 3 189 0,6-11 81 0,-1 1 44 0,2-7-349 0,-1-2 152 0,4-5 95 16,-2 2-10-16,0-7 75 0,1 0 13 0,-2-10 0 0,1-4 85 15,2-3-42-15,0-2-9 16,0 1 253-16,0-1-144 0,3 0-71 0,4 1-36 0,6 1 326 0,2 1-135 16,0 2-92-16,0 6 13 31,2-4-42-31,2 5 141 62,0 2-90-62,3 2 32 0,-2 1-64 0,0 2-52 0,-1 0-38 0,0 10 0 16,-3 2 0-16,2 3 0 0,-6 1 0 0,-3 4 0 0,-2-1 0 0,-2 1 0 0,-4 1-292 0,1 2 78 0,-2-5 115 0,0 0 21 0,-6-3-620 0,-3-4 332 0,4-1 165 0,-3-3 75 16,-1-3-544-16,1-4 318 15,-2 0 158-15</inkml:trace>
  <inkml:trace contextRef="#ctx0" brushRef="#br0" timeOffset="5724.13">21339 5554 2384 0,'-2'-1'0'0,"-3"-2"0"0,1 3 0 0,-4 0 0 0,3 0 0 0,-1 0 0 0,-2 7 0 0,1 5 401 0,0 3-183 0,0 4-91 0,-3 5 330 0,-1 3-212 0,-1 5-146 0,-2 1-99 15,3 1-56-15,-2 0-23 0,0 0 56 0,0 1-337 16,1-8 193-16,2-2 100 16,4-6 52-16,-1-5-950 0,6-6 470 0</inkml:trace>
  <inkml:trace contextRef="#ctx0" brushRef="#br0" timeOffset="5858.43">21224 5767 2423 0,'2'-1'0'0,"0"-3"0"0,-2 2 0 0,2 1 0 0,-1-3 0 0,1 2 0 0,4 2 492 0,-2 0-229 0,3 0-114 0,1 0 254 0,1 9-202 0,0 1-201 0,2 2 0 0,2 0-163 0,-2 3-18 0,1-1 108 0,2 2-798 0,-3-1 449 15,0-4 228-15,1 1-349 0,-2-5 282 0</inkml:trace>
  <inkml:trace contextRef="#ctx0" brushRef="#br0" timeOffset="6040.94">21550 5520 2037 0,'0'-11'0'16,"0"0"0"-16,5 1 0 0,3-1 0 0,4 1 0 0,2 4 0 0,10-2 86 0,4-1 339 0,6 1-195 0,7-2-89 0,1 7-58 0,-1 0-399 0,3-2 176 0,-5 4-1318 0,-1 1 1467 0,-2 0 9 0,-10 0 17 0,-6 0-387 0,-7 0 171 0,-7 0 85 0,-6 0 43 0</inkml:trace>
  <inkml:trace contextRef="#ctx0" brushRef="#br0" timeOffset="6248.64">21847 5155 1454 0,'-4'-5'0'0,"-5"3"0"0,3-4 0 0,1 5 0 0,0 1 0 16,2 0 66-16,2 0 576 31,1 14-304-31,0 8-143 0,0 10 371 0,0 7-266 0,5 8-133 0,2 4 36 0,1 7-203 0,0 12 0 0,-2-5 0 0,-1 1 0 0,-2-3 0 16,-2-3 0-1,-1-4 0-15,0 5 0 0,-3-15 0 0,-6-6 0 47,-3-8-701-47,2-12 345 0,2-11 193 16,-1-1-12-16,4-8 84 0,1-11-708 0,2-15 382 0</inkml:trace>
  <inkml:trace contextRef="#ctx0" brushRef="#br0" timeOffset="6561.8">21864 5536 1700 0,'0'0'0'0,"0"-3"0"0,-2 2 0 0,-3 1 0 47,-1 0 0-47,-2 0 0 0,-4 10 1084 0,-1 5-530 0,-4 2-259 0,0 7-131 0,-5 5-30 0,1 2-134 0,-4 6 0 0,6-5 0 0,-1 3 0 0,4-4 0 0,1-1 0 0,8-8-414 0,1 2 64 0,6-14 188 0,0-7 98 0</inkml:trace>
  <inkml:trace contextRef="#ctx0" brushRef="#br0" timeOffset="6612.67">21817 5666 1455 0,'1'0'0'0,"-1"2"0"0,1 1 0 0,-1 1 0 0,3-1 0 0,-2 2 990 0,1 2-482 0,-1-2-237 0,1 1-200 0,1 0-36 0,2 3-1 0,2-1 9 0,0 0-892 0,0-2 435 0,3 1 218 0,4-3 108 0</inkml:trace>
  <inkml:trace contextRef="#ctx0" brushRef="#br0" timeOffset="6786.21">22124 5390 1995 0,'0'-15'0'0,"0"6"0"0,0-8 0 0,0 10 89 0,0-1-89 0,0 3 0 0,1 0 297 0,4 1-131 32,2 1-55-32,2 2 242 0,5 1-158 0,0 0-79 0,3 0-97 0,0 0 17 0,2 6-12 0,-5 3-12 0,-2 0-37 0,0 5 41 0,-5 0 6 0,-2 3 0 0,-4 7 186 0,-1-4-91 0,0 5-42 0,-3 0 8 0,-5 2-83 0,0-1 0 15,2 6 0-15,3-5 0 0,2-3 0 32,1 3 0-32,0 0 0 0,0 1 0 0,3 3 0 0,8-4 0 46,1-3 0-46,1-4 0 0,1-2 0 0,-3-1 0 0,0-2-6 0,-4-7-62 0,-2-3 40 0,-5 4-238 0,0-6 121 0,-11 5 39 0,-6 1 27 0,-8-2-100 0,-3 1 72 0,-4 2 36 0,2-1 1 0,-2-5-475 0,1 1 246 16,5-5-434-16,7 0 349 0,3-18 175 0</inkml:trace>
  <inkml:trace contextRef="#ctx0" brushRef="#br0" timeOffset="6906.88">22133 5605 1311 0,'0'-3'0'0,"0"-1"0"0,0 4 0 0,0-3 0 0,0 3 0 0,-1 0 0 0,-9 12 534 0,-2 5-250 16,-2 5-125-16,-5 5-54 0,2 1-34 0,-1 2-37 15,0 1 0-15,1-2-560 0,1 0 280 0,4 0 148 16,3-9 63-16,4-6-787 0</inkml:trace>
  <inkml:trace contextRef="#ctx0" brushRef="#br0" timeOffset="7056.48">22024 5779 3777 0,'2'0'0'0,"-1"-3"0"0,1 2 0 31,-2 1 0-31,6 0 0 0,4 0 0 0,3 0 0 0,5 9 0 0,10 6 154 0,5 2-154 0,8 6 0 0,6 4 0 0,3 2 0 0,3 3 0 0,-1 0 0 0,0 1 0 0,0-1 0 0,1 5 0 0,-9-7-899 16,-5-5 314 15</inkml:trace>
  <inkml:trace contextRef="#ctx0" brushRef="#br0" timeOffset="7684.48">22416 5359 858 0,'0'-8'0'0,"1"3"0"0,5-4 0 16,2 3 0-16,6-3 0 0,5 0 0 0,6 0 0 0,1 3 377 0,5 3-171 16,2 0-86-16,1 3-139 15,1 0 35-15,-7 3-8 0,-7 8-145 0,-5 5 81 0,-4 2 40 0,-10 3 0 0,-2 6 4 0,0-4 29 0,-15 2 1 0,-7-4-1 0,0 1 250 16,-4-5-121-16,0 3-66 0,5-8-32 0,3-4 292 15,5-2-152 1,2-3-77 0,5-3 14-16,4 0-36 0,2 0-31 0,3 0-118 15,14 0 47-15,4-7 24 0,3 1 1 0,1 6-84 0,-3-3 50 0,0 3 28 0,-2 0 0 47,-3 7-149-47,-3 4 88 0,-5 6-4 0,-5 2 36 0,-4 1-83 0,0 2 47 0,-10 2 91 0,-5 0-26 0,-3 0-21 16,-2-5-9-16,2-3-229 0,-2-3 111 0,3-5 58 0,5-2 28 62,-3-5-429-62,7-1 230 0,3-7 110 0,4-14 55 0,1-7-188 0,0-5 122 0</inkml:trace>
  <inkml:trace contextRef="#ctx0" brushRef="#br0" timeOffset="7793.21">22623 5426 1592 0,'0'-7'0'31,"0"-3"0"-31,0 4 0 0,0 1 0 0,0 3 0 0,-3 2 0 0,-4 8 0 0,-2 19 707 0,1 9-337 0,2 13-167 0,-2 6 201 0,2 10-176 0,3 0-100 0,-3 4 65 16,5 6-87-16,1-3-106 0,0 0 0 0,0 6-152 0,0-20 7 0,0-4 87 0,1-6 45 16,3-7-718-16,1-7 383 0,0 0 192 0,-2-20 90 0,3-8-791 0</inkml:trace>
  <inkml:trace contextRef="#ctx0" brushRef="#br0" timeOffset="8088.4">22888 5314 1662 0,'5'-18'0'0,"4"5"0"0,0 1 0 0,4 2 0 0,2 1 0 0,2 2 0 0,3-1 263 0,2 3-118 0,-1 3-56 0,3 1 28 16,-1 1-41-1,1 0 0-15,1 0-33 0,-6 0 25 0,-2 1-1 47,-6 6-33-47,2 1 1 0,-7 1 187 0,3 5-85 0,-8 1-56 0,-1 2-23 0,0 3 348 0,0 0-186 0,0 6-88 0,-1-4-132 16,-2 1 0-16,-2 2 0 0,4-3 0 0,-1 2-19 0,2 3-5 0,0-4 25 31,0-1-684-31,0-2 359 0,0 1 179 0,0-1 47 16,-3 0-767-16,0-6 419 31,0-3 206-31</inkml:trace>
  <inkml:trace contextRef="#ctx0" brushRef="#br0" timeOffset="8328.81">22886 5482 2040 0,'-6'0'0'0,"-2"0"0"0,0 0 0 0,5 0 0 0,3 0 0 0,0 0 0 0,0 0 321 0,8 0-143 0,7 0-63 0,5 0-45 0,3-3-252 0,-1 3 109 0,2 0 53 0,-3 0 27 0,0 0-589 0,-4 0 299 0,-4 0 152 0,-5 6-419 0,-2 3 257 0,-3-1 129 15,-1 3 73-15,-2 1 33 0,-2-1 0 0,-9 0 23 16,0 3 113-16,-1-4-57 0,3 2-36 0,-2-7 9 0,4 2 243 0,2-2-136 0,-1-3-67 0,3-1-35 62,2-1 141-46,1 0-75-16,0 0 32 0,0-1-279 0,0-6 121 0,1-2 46 0,2 0 40 0,1-2-385 0,-2-1 174 0</inkml:trace>
  <inkml:trace contextRef="#ctx0" brushRef="#br0" timeOffset="8747.27">22958 5438 708 0,'-7'-4'0'0,"0"-4"0"0,-1 6 0 0,-1-1 0 0,1 1 0 0,0-2 0 0,1 4 218 0,-1 0-83 16,0 5 201-1,1 8-152-15,1 4-74 0,0 7-38 0,0 7 0 0,-2 6 128 0,3 0-87 0,-1 4-39 0,0 5 0 0,1 0-61 0,2 1 21 0,-2 2 9 16,5-10-99-16,0-4 45 0,0-5 23 0,0-8-228 16,8-7 125-16,4-1 71 0,3-14-237 0,3 0 135 47,3-16 34-47,0-6 42 0,4-5-199 0,3 0 97 0,-3-3 60 0,-1 2 28 0,0-1-9 0,0 7-1 0,-6 2 36 0,-1 2-9 15,-7 8 184-15,-3 5-87 0,-3 3-45 0,-3 2 371 16,-1 0-188-1,-1 9-81 17,-16 11 289-32,-2 4-188 0,-5 0-73 0,0 3-52 0,-1 1-111 0,-2 0 38 0,4-4-8 0,0-1 28 0,-1-5-494 0,1-1 248 0,0-3 131 0,4-4 54 31,8-8-288-15,1-2 118-16,8-5 99 0,2-12-47 0,0-9-352 0,0-1 251 0,1-6 123 0,5-2 62 0,3 2 34 0,-2 1 27 0,-1 3 326 0,-1 5-198 0,0 5-80 0,-2 7-42 15,3 2 776-15,0 3-361 16,1 2-215-1,4 5-7-15,1 0 210 0,0 14-187 0,5 3-93 0,-1 3-48 0,4 6 266 0,0-2-161 0</inkml:trace>
  <inkml:trace contextRef="#ctx0" brushRef="#br0" timeOffset="8808.1">23020 5787 3601 0,'23'29'-326'32,"0"0"180"-17,3-2 91-15,2 1-699 0,-7-7 391 0,6-1 198 0,-2-5 100 0</inkml:trace>
  <inkml:trace contextRef="#ctx0" brushRef="#br0" timeOffset="8890.52">23464 5248 2189 0,'0'-11'0'0,"0"3"0"0,0-3 0 15,0 6 0-15,8-5 0 0,6 3 0 0,10 0 0 0,8 2 0 16,4 3 159-16,6-3-62 0,6 4-348 15,5-1 151-15,-6 2 63 0,-3 0 36 0,-1 0-601 0,-8 0 300 0,-3 0 148 0,-5 0 75 0,-12 2-398 0</inkml:trace>
  <inkml:trace contextRef="#ctx0" brushRef="#br0" timeOffset="9031.14">23929 4967 2135 0,'0'-1'0'0,"0"-4"0"0,0 4 0 0,0 1 0 0,-4 0 0 0,-4 1 0 0,-5 16 0 0,-5 8 0 0,-7 9 0 0,-6 11 401 0,-6 8-184 31,-5 8-91-31,-5 4 240 15,-6 8-158-15,8-11-90 0,0-4-42 0,4-6-254 0,5-4 107 0,8-4 52 0,1 0 36 0,17-20-699 0,7-4 358 0,3-9 179 16,0-7-877-16</inkml:trace>
  <inkml:trace contextRef="#ctx0" brushRef="#br0" timeOffset="9524.34">23625 5506 2390 0,'0'3'0'0,"0"4"0"0,0 0 0 0,-7 6 0 0,1 5 0 0,-5 5-4 0,4 5-1 0,-4 3 235 0,2 6-99 0,-2 0-50 0,2 5-145 0,5-8 44 15,-2 0 27-15,5-7 0 0,1-3-558 16,0-9 293-16,0-1 154 16,2-11 66-16,9-3-717 0,2-12 363 0,0-7 181 0,2-8 91 0,2-4-64 15,-5-4 97-15,1-1 34 16,4-3 53-16,-2-2 0 0,3-2 0 0,2-3 0 16,-2 10 0-16,0 1 0 15,2-1 0-15,0 7 334 0,-1 2-201 0,3 1-92 0,-10 11-34 16,0 6 714-16,-4 7-344 0,-1 2-171 15,-4 0 299-15,-2 2-227 0,-1 12-126 0,0 6 277 32,0 0-197-17,-3 3-99-15,-2 2-49 0,1 3 40 0,0-3-49 0,4 1 0 0,0-4-50 0,0 0-25 0,2 1 0 0,4 0 0 0,3-4 0 0,6-1-3 0,-3-1-31 0,4 1 25 16,-3-1-104 0,5 3 81-16,-7-5 30 0,-1 1-210 0,0-1 112 0,-4 1 21 15,-3 1 38-15,-2 2-208 0,-1-4 113 0,0 0 48 0,-7-2 27 16,-6-4-36-16,0 3 32 0,-4-5-9 31,-1-3 39-31,0-3-13 0,-3-1 14 0,0 0-1 0,-5-3 78 0,5-11-34 0,2-2-1 0,1-5 169 16,2-2-106-16,5-2-47 15,0-2-15-15,6 1 392 0,5 2-177 0,0 0-103 32,2 2-13-32,12-2 55 0,6 0-55 0,5 6-41 0,5-1-53 0,6 2-30 0,4 3 0 0,5 1 25 15,4-1-422-15,-6 5 220 0,2 3 113 0,1 1-846 31,-6 1 435-31,1 1 228 0,4-1 106 0,-14-6-553 0</inkml:trace>
  <inkml:trace contextRef="#ctx0" brushRef="#br0" timeOffset="9666.01">24203 5396 1238 0,'-8'0'0'0,"6"-4"0"0,2 0 0 0,0-1 0 0,2 0 0 0,13-1 454 15,8-3-202-15,11 2-113 0,4 0 15 0,5 2-60 0,3-2-30 0,4 2 0 47,7-2-253-47,-3 4 108 0,-5 1 57 0,-5-1-597 0,-5 2 328 0,-4 1 164 0,-5 0 90 0,-12 0-517 0</inkml:trace>
  <inkml:trace contextRef="#ctx0" brushRef="#br0" timeOffset="9907.36">24647 5158 1263 0,'0'-10'0'0,"-2"3"0"0,1-1 0 0,-4 1 0 0,2 2 0 0,0 5 0 0,-5-3 617 0,-1 3-296 0,-9 14-144 0,-1 8 486 0,-10 11-315 0,-5 10-157 16,-13 10 2-16,0 1-84 0,-8 4-60 0,-3 4-49 31,-6 2-48-31,1 1-7 0,-2 3 54 0,23-13 13 16,8-8-503-16,14-4 263 0,10-10 131 0,8-8 65 0,2-6-891 0,2-9 452 62,11-10 194-46,10 0-362-16,2-7 302 0,2-16 151 0</inkml:trace>
  <inkml:trace contextRef="#ctx0" brushRef="#br0" timeOffset="10225.57">24348 5660 1453 0,'11'-7'0'0,"-2"3"0"0,0 0 0 0,-1 2 0 0,-4 2 0 16,0 0 0-16,-4 10 0 0,0 6 190 0,-6 3-78 0,-2 3-35 0,-4 2-9 0,1-2-33 0,-4 4-1 0,2-1-56 0,-3-1 28 0,2 1 9 0,3-7 20 0,1-4-69 0,4-2 34 0,-1-4 1 0,3-2 33 0,4-4 108 0,0-2-58 0,2-1 128 0,15-14-89 0,5-3-44 0,1-2-14 0,7-3 30 0,3-3-29 0,5 0-1 0,0 1-31 0,3-1-67 0,7-1 42 0,-11 6-9 0,1 1 35 93,-4 3-320-93,-4 2 161 0,-5 4 78 0,1 1-627 0,-16 5 303 0,-3 2 173 0,-7 1 58 0,0 0-326 0,-11 1 216 0,-4-3 99 0,1-3 62 0,-1 2-26 0,2-2 57 0,1-1 34 0,3 1 23 0,-3 0 0 0,5 4 0 0,1-1 0 0,-1 1 194 0,0 1-132 0,3 2-48 0,-5 0 537 0,5 0-251 0,-1 0-158 0,0 9 17 0,-1 5 418 16,3 2-272-16,-1 7-126 0,2-1-77 0,2 7 326 16,0 1-196-16,0 1-15 0,2 2-22 0,5 1 79 0,9-3-274 0,3-3 0 15,5-1 0-15,8-4 0 16,2-6 0-16,8-2 0 0,0-13 0 0,3-2 0 16,1-2 0-16,1-13 0 0,-1-4 0 0,5 0 0 0</inkml:trace>
  <inkml:trace contextRef="#ctx0" brushRef="#br0" timeOffset="10391.12">25693 5632 3931 0,'-3'0'0'0,"2"0"0"0,-2 0 0 0,2 0 0 0,1 0 0 0,0 0 0 0,0 0 0 16,0 0 0-1,3 0 0-15,10-5 0 0,3-1 0 0</inkml:trace>
  <inkml:trace contextRef="#ctx0" brushRef="#br0" timeOffset="15603.62">10438 17221 915 0,'-14'0'0'0,"6"0"0"0,-3 0 0 0,2 0 0 0,6 0 0 0,-5 0 0 0,7 0 115 31,1 0-37-31,0 0 208 0,0 0-123 0,0 0-62 0,1 0-20 0,13 0 292 0,4 0-167 0,6 0-82 0,9 3-43 0,5 0 323 16,11 1-171-16,4 1-102 15,10-2-45-15,8 2 104 0,12-2-74 0,23 1-28 0,11-1 72 16,18-1-160-16,15 0 0 0,13 2 0 16,12 3 0-16,20 3 0 0,-27-1 0 0,11 5 0 15,5 0 0-15,6 3 0 16,4 3 0 31,16 3 0-47,-45-7 0 0,0-6 0 0,-17-4 0 0,-12 4 0 0,-10-5 0 0,0 2 0 0,-36-2 0 0,-8 5 0 0,-9-1 0 0,-14 3 0 0,-14-2 0 0,-7 0 0 0,-20-1 0 0,-10 1 0 0,-5 0 0 15,-1-5 0 1,-2 1 0-16,0-1 0 0,0-4 0 0,0 3 0 16,-8-1 0-16,-5 2 0 0,1 4-81 0,-2 6-84 15,3 3-600-15,2 8 363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11:49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18476 3607 547 0,'-17'-10'0'0,"0"1"0"0,0 1 0 0,-2-2 0 0,4 6 0 0,-2-4 315 0,6 3-142 0,1 1-66 0,3 1-34 0,4 0 285 0,1 1-158 0,2-1-70 0,0 2 200 0,0-2-145 0,8 3-72 0,11 0-37 0,8-3 231 0,6 1-124 0,6 2-76 0,11 0 260 0,6 0-163 0,8 0-82 0,8 0-88 0,17 0-34 0,1 0 0 31,20 0 0-31,17 0 0 0,13 0 0 0,9 0 0 0,21 0 0 0,-26 0 0 0,-8 9 0 0,-6 2 0 0,-14 4 0 0,-9 3 0 0,3 0 0 0,-36-1 0 0,-2-2 0 0,-3 0 0 0,0-3 0 0,0 0 0 0,7-1 0 78,-19-3 0-78,-3-5 0 0,-4 4 0 0,-7-7 0 0,-2 3 0 0,-4-3 0 0,-14 0 0 0,-5 0 0 0,-3 0 0 0,-7 0 0 0,-2 0 0 0,0 0 0 0,-4 0 0 0,-2 0 0 0,0 0 0 0,0 0 0 16,0 0 0-16,0 0 0 0,0 0 0 0,0 0 0 0,0 0 0 31,-2 0 0-31,2 0 0 0,0 0 0 0,0 0 0 0,0 0 0 0,0 0 0 0,0 0 0 0,0 0 0 16,0 0-270-16,0-3 61 0,0 3 85 0,0 0-1109 15,0 0 596-15</inkml:trace>
  <inkml:trace contextRef="#ctx0" brushRef="#br0" timeOffset="20981.6">25647 2610 1518 0,'0'-13'0'0,"0"-2"0"0,0 4 0 0,0 2 0 0,0 2 0 0,0 1 0 0,-2 3 173 0,2-2-58 0,0 3-43 16,0 2 366-16,0 0-200 0,0 0-100 16,0 3-51-16,-1 6 77 15,1 4-69-15,0-1-28 0,0 5-1 0,0-1 33 0,0-2-31 0,0 2 9 16,0-2 6-16,0-3-46 0,0 0 1 0,0-2-5 15,1-1 4-15,3-2 10 16,-1 0-10-16,3-4 5 0,0-2-5 0,2 0 0 0,0 0 1 0,1 0-34 16,-1-3 33-16,0-8-28 0,-3-1-9 0,2 0 0 31,-2 0 0-31,1 1 0 0,-6 0 0 0,0 4 0 16,0 0 0-16,0 1 0 0,-3 6 0 0,-6-2 0 15,-1 2 0-15,1 0 0 0,-3 5 0 0,1 2 0 16,4 3 0-16,0 0 0 0,1-1 0 0,3 0 0 0,2 0 0 15,0 0 0-15,-1-2-115 0,2 0-90 0,0 0 87 0,0-2 32 16,0-2 24-16,0 0 126 0,0 3-60 16,0-5-16-16,0-1 0 0,2 0 13 0,-1 0-1 15,0 0-37-15,2 0-10 0,1 0-283 0,-1 0 147 0,5 0 72 16,-3 0 37-16,6 0-726 16</inkml:trace>
  <inkml:trace contextRef="#ctx0" brushRef="#br0" timeOffset="21319.74">26060 2867 1866 0,'0'0'0'0,"0"0"0"0,0 0 0 0,-2-1 0 0,0-2 0 0,-1 3 0 16,2 0 768-16,-2 0-365 0,2 0-174 16,-1 8-101-16,0 9 176 15,2 6-134-15,0 9-107 0,0 7-63 0,0 12 0 0,0 3 0 0,0 11 0 16,0 11 0-16,0 2 0 0,0 3 0 0,0 10 0 16,0-12 0-16,0-3 0 0,-3-1 0 0,-1-7 0 15,0-6 0-15,-1 0 0 0,-3-21 0 0,3-5-57 31,0-7-223-31,-1-3 117 0,-1-8 32 0,2-3-107 0,0-12 103 0,2-3-293 47,-2 0 195-47,2-9 97 0,1-9 48 0,1-10-478 0,1-6 269 0,0-11 131 0</inkml:trace>
  <inkml:trace contextRef="#ctx0" brushRef="#br0" timeOffset="21562.11">25985 3021 2127 0,'-9'-41'0'0,"6"10"0"0,3 11 0 0,0-1 0 0,6 4 0 0,12 3 0 0,11-1 0 0,0 5 0 0,4 4 519 16,4 2-242-16,1 1-121 0,-1 3 29 0,4 0-66 0,-10 8-46 0,-1 7-72 16,-6 0 0-16,0 3 35 0,-3 4 9 15,-10-2-138 79,-6 0 65-94,-3 3 32 0,-2 2-1 0,-3 2 4 0,-12 3 8 0,-5-5 21 0,-5-2 0 0,-1 4 105 0,-2-5-55 0,1-2-46 0,-4 3-17 0,3-6 0 0,2-5 2 0,-2 1-168 0,6-4 82 0,0-2 55 0,2 1 8 0,5-4-696 0,6-3 340 0,6-1 148 0,3 0 92 0,0 0-740 0</inkml:trace>
  <inkml:trace contextRef="#ctx0" brushRef="#br0" timeOffset="21808.92">26403 3520 2403 0,'-1'14'0'0,"1"3"0"0,0 0 0 0,0 0 0 0,0 3 0 16,0-1 0 0,0 2 0-16,0-2 351 0,5-3-158 0,3-3-22 0,6 2-68 0,-2-3-34 0,6-1 10 0,-2-7-83 0,4-1 1 0,-2-3 39 0,2 0-1 15,-1 0-223 1,-1-4 121-16,-5-9 47 0,-2-2 27 0,-3-1-131 0,-2-4 79 0,-4-1 32 0,-2-3 4 0,0 4-19 16,-8-3 0-16,-4 4 258 15,-7 2-118-15,0-4-64 0,-2 9-27 0,-3 1 115 0,1 2-64 0,2 4-4 16,-1 2-24-16,0 0-25 15,6 3 16-15,2 0 0 0,4 2 1 0,4 9-470 0,3 4 231 0,3 1 115 16,0 4-902-16,3-2 477 16,11-1 239-16</inkml:trace>
  <inkml:trace contextRef="#ctx0" brushRef="#br0" timeOffset="31473.65">23579 4607 871 0,'-5'0'0'0,"-6"1"0"0,6-1 0 0,-2 2 0 0,1-1 0 0,3 1 0 0,-1-2 184 0,-1 0-64 0,3 3-46 31,2-3 91-31,0 0-65 0,0 0-31 0,0 0 2 0,0 0-10 0,0 0-24 0,3 0-1 0,2 0 76 0,1 0-38 0,2 0 9 0,0-3-46 0,-2 3 81 0,1-2-41 0,-2-1 0 0,2-1-40 0,-3 2 125 0,1-1-68 0,0 3-28 16,-2-3 102-16,1 3-66 0,1-3-33 0,-2 0 23 0,0 0-32 15,0 2 0-15,1-1-23 0,-1 2 32 16,-1-2-1-16,3 0-22 0,-2 1-9 0,-2-3-3 15,2 1 2-15,1 3 1 0,0-4-1 0,0 3-29 16,0-3 30-16,-2 1 0 47,3 0-11 0,-2 1 11-47,2-4-1 0,-1 0-24 0,1 1 25 0,0 1-11 0,0-1-26 0,1 0 0 0,2-3 0 0,-2-1 0 0,2 2 0 0,1-1 0 31,-1-4 0-15,4 3 0-16,1-2 0 0,-2-3 0 0,6 2 0 0,-3-2 0 0,3-1 0 0,-1-2 0 0,2 0 0 0,4-2 0 0,-3-2 0 0,4 1 0 0,-1-2 0 0,1-3 0 0,2 0 0 0,7-7 0 0,-4 3 0 0,2-1 0 0,5-5 0 0,4-2 0 31,1-1 0-31,12-7 0 0,-7 5 0 0,6 3 0 0,4-7 0 0,0 2 0 0,10-9 0 0,-14 7-51 0,1 0 11 16,3-2-6-16,0 1 35 0,-1-2-51 0,10-4 35 15,-10 8 7-15,2 0 0 0,0-2 13 0,-2 3-16 0,-4-1-10 16,5-2 55-16,-14 6-19 0,-4 1 2 15,1 1 40-15,-1-1-30 16,-3 4 5-16,6-3-26 0,-9 10 35 0,0-1 7 16,4-3-40-16,-1 4 14 0,-1-1 37 0,0-2-39 15,-5 5-4-15,-1 1 4 16,-1 3 40-16,-2-3-37 0,-1 2-4 31,1 1-18-31,-4 6 19 0,-3 0 3 16,2-1-61-16,-2 3 28 0,1-2-1 0,-1 2 29 0,-7 4-47 0,-1 0-2 0,-2 2 42 0,-5 2-6 0,0 2 6 0,1 1-8 0,-3-1 3 0,0 3-9 15,0 0 54-15,-6 0-48 0,-2 0 1 0,-1 0-2 0,2 0-121 16,-1 0 58-16,-1 0 30 31,3 3-362-31,-2 1 185 0,1 1 82 0,2 0-408 0,0 0 255 0,-1 2 127 0,2-1 64 0,0 1-391 0,-4 0 219 0,3 0 122 16,-1 0 57-16,1 0-220 0,-2-2 156 0</inkml:trace>
  <inkml:trace contextRef="#ctx0" brushRef="#br0" timeOffset="32073.04">25320 2830 893 0,'-13'4'0'0,"1"-2"0"0,-4 1 0 0,4 0 0 0,1-1 0 0,0 0 0 0,-2 1 0 0,3-2 0 0,-4 1 383 0,4-2-177 0,2 2-85 15,2-2-41-15,-2 1 319 0,2-1-172 0,3 0-100 0,2 0-44 0,-1 0 253 16,2 0-150 0,0 0-74-16,0 0 172 0,0 0-128 0,0 0-59 0,0 0 24 31,2 0-43-31,1 0-36 0,2 0-42 0,5 0 0 0,-1-1 0 0,3-4 0 0,1 0 0 0,1-3 0 16,3 2 0-16,1-2 0 0,1-4 0 0,2 3 0 15,-1-3 0-15,4 3 0 0,4-4 0 0,-2 1 0 16,3-1 0-16,-2 1 0 0,3 1 0 0,0-2 0 15,5 1 0 1,-5 2 0-16,-3 1 0 0,1 3 0 0,-5 1 0 0,-1 4 0 16,1-2 0-16,-7 0 0 15,-4 3 0-15,-2 0 0 16,-4 0 0-16,2 3 0 0,-3 1 0 0,-3 1 0 0,-1 1-3 16,-1-1 6-16,0-3-3 0,0 3 0 0,3 0 0 0,-3-2 0 0,0 0 0 0,0 2 0 31,0-2 0-31,0 0 0 0,0-2 0 0,0 3 0 0,0 0 0 0,0-3 0 0,0 1 0 0,-3 4 0 15,2 1 0-15,-3-2 0 0,1 3 0 16,-3 2 0-16,0 2 0 0,1 3 0 16,-2 3 0-16,-2 5 0 0,0 4 0 0,-2 9 0 0,-6 7 0 0,3 17 0 15,-6 8 0-15</inkml:trace>
  <inkml:trace contextRef="#ctx0" brushRef="#br0" timeOffset="34593.5">24815 551 489 0,'-7'-12'0'0,"3"4"0"0,1 1 0 0,0 3 0 0,1-3 212 0,2 4-91 0,0 2-40 16,0-2-1-1,2 2 79-15,4-1-60 0,4 1-19 0,2 0-11 0,2-2 35 16,3 3-33-16,0 0 1 0,5 0-1 15,3 0 10-15,-1 0-40 0,6 3 74 0,2 1-37 79,1 1 0-79,6 4-38 0,10-1 72 0,-5-1-41 0,4 4 0 0,-1 2-31 0,3 1 28 0,3 1-17 0,-11 1-11 0,-3 4-52 15,-2-2 27-15,-5 6-1 0,-2-1 27 0,3 6-21 31,-12-2-10-31,-1 0 31 0,-2 2-1 0,-2-2-42 16,-2 2-2-16,4 2 23 0,-2-8 12 0,-1 0-64 0,0-1 28 0,-2 1 27 0,3-3-5 0,0 5 1 0,-2-6-2 0,-2-2-3 0,1 2 2 0,-2-2 3 0,0 2-2 0,1 4 15 0,-4-7-14 0,0 4 0 16,-2 1-1-16,1-2 10 15,0 2-9 1,1 4 10-16,-4-3 3 0,2-2-11 0,1 1 1 0,-2 1 0 0,-2 0 14 0,5 4-9 0,-3-4-4 16,-1-2-1-16,2 4-48 0,-1-1 47 15,-2-2-1-15,1 7-29 0,-1-6-5 0,1-1 31 16,-2 1-6-16,-1-2 4 0,2 2-4 0,0 2 7 15,-1-4-37-15,-1 1 31 16,-1-2-5 0,1-1 4-16,-1 3 5 0,1 1-3 0,-1-2-5 0,0 1 52 15,2-4-23-15,-2 1 0 0,0 0-60 0,3 5 41 0,-3-7-1 0,0 3-2 0,0-1-35 16,0 1 0-16,0-2 34 0,0 4 3 0,0-3-1 16,0 1-31-16,0-2 26 0,0 1 1 15,0 4-30-15,0-4-2 0,-3 0 21 0,0 0-2 78,1 1 2-78,-1-1 4 0,-3 3-10 0,3-4-6 0,-3-2 13 0,2 5 0 0,-1-6-12 0,1 3 12 16,-3 1 1-16,3-3 0 0,-2-1-2 0,0 0 1 0,2-1 0 0,-2 1 0 0,-4 2-3 0,4-2 3 0,0 1-1 0,-2-3 2 0,-2 5-62 0,0 2 29 0,-1 3-4 0,0-7 18 16,2 3 11-16,-2 0 1 0,-2 1 15 0,4-2-16 15,-5 5-4 1,5-8 3-16,-1 1 43 0,4 1-43 0,-4-4 0 0,6-4 0 0,0 3 17 0,0-5-16 15,4-4 4-15,-1-2-3 0,1 0-54 0,0 0 27 0,0 0 0 16,0 0-173-16,0 0 89 0,0-2 48 0,0-3 20 16,0-2-301-16,0 2 148 15,0-1-209-15,0 4 187 0,0-3 94 0,0-1 47 0,0 3 23 0,0-2-183 32,0 2 107-32,0-3 50 0</inkml:trace>
  <inkml:trace contextRef="#ctx0" brushRef="#br0" timeOffset="35410.66">25552 1488 525 0,'0'-6'0'0,"0"2"0"0,0-1 0 0,-2-1 0 0,2 3 368 0,0 2-165 0,0-2-82 15,0 3-41 1,2 0 310-16,3 0-165 0,7 0-99 0,0 0 46 0,1 4-67 0,1 5-33 16,-1 3 137-16,-2-2-90 0,1 6-40 0,-4-1 0 15,3 5 50-15,-3-2-45 0,1 4 10 16,-4-3-56-16,0 1 15 0,2-3-15 16,-3 2 0-16,3-2 0 0,-2 3-51 0,3-6 20 15,-4-1 0-15,3-4 19 0,0 0 10 0,-2-3 1 16,2 0 57-16,-2-5-33 15,1-1-1-15,-3 0-23 0,1 0 143 0,0 0-166 0,1-1-14 0,-3-6 0 16,1 2 0-16,-2-2 0 0,0 0 0 0,3 3 0 16,0-2 0-1,-2 1 0-15,1-1 0 0,-1 0 0 0,1 5 0 0,-1-5 0 0,1 3 0 0,1-1 0 16,-2 1 0-16,1-1 0 16,1 1 0-16,0 1 0 0,-1-4 0 0,2 3 0 15,-1-1 0 1,-1 2 0-16,0 0 0 0,0-1 0 0,4-2 0 0,-4 1 0 0,0 1 0 0,0 1 0 15,1-4 0-15,0 0 0 0,1 2 0 0,1-3 0 0,-3 1 0 16,5-1 0 0,-2-3 0-16,-1 0 0 0,7-3-42 0,-4-1-30 15,3-3-60-15,3-2 47 0,-3-2 24 0,4 0-71 16,1-4 38-16,-2 3 10 16,-3-2 83-16,3 2 1 15,-4 3-38-15,2-2-9 0,-5 4 149 0,-1 2-70 0,1 4-35 0,-5-1 0 0,1 3 50 0,1-1-52 16,-2 3 9-16,0 2-1 0,-1 0 151 0,1 0-80 15,-2 2-12-15,1-1 7 16,1 1-15-16,-2 2 0 0,0-1-98 0,0 2 33 0,0 0 6 0,0 0 34 16,0 0-90-16,0 0 38 0,0 0-6 0,0 0 42 0,0 0-50 15,0 0 45-15,0 0-23 16,0 0 17-16,0 0-28 31,0 0 22-31,0 0-11 0,0 0 8 0,0 2-82 0,0-1 39 0,0 1-5 0,0-1-267 0,-2 3 141 16,-1 2 67-16,2-4-522 0,-3 1 299 0,3 3 150 0,-2-1 75 15,0-1-530-15,2 2 292 16</inkml:trace>
  <inkml:trace contextRef="#ctx0" brushRef="#br0" timeOffset="35850.48">25455 1495 860 0,'-7'-1'0'0,"1"-5"0"0,2 3 0 0,-2-2 0 0,3 2 0 0,-1-1 113 0,0 2-38 0,3 1 378 0,1-2-208 0,-2 3-95 0,2-3-61 16,0 3 254-16,0 0-153 0,0 0-76 0,3 0-39 15,6 0 247-15,1 7-148 16,4 2-68-16,0 2-35 0,4 3 82 16,3 2-59-16,2 1-19 0,0 4-42 0,0 0 4 15,2 1 0-15,-1 2-110 0,1 3 56 31,3 1 35-31,-3-1-8 0,0 3 27 16,-5-5-172-16,0 3 86 0,-3-3 42 0,1-1-128 0,-9-9 47 0,-1-1 46 16,-5-6 4-16,-2-2 0 0,0-1-1 0,-1-5 20 0,0 0 95 0,0 0-47 0,-5-7-1 31,-3-3-45-31,1-3-163 0,3-2 82 0,0-1 48 16,0-2 0-16,3-2-540 0,1 0 277 0,0-1 129 0,0-1-495 0,1 1 321 0</inkml:trace>
  <inkml:trace contextRef="#ctx0" brushRef="#br0" timeOffset="36145.69">26180 1170 729 0,'4'-4'0'0,"-2"0"0"0,0-2 0 0,-2 2 0 0,2 0 0 0,-1 0 0 0,-1 1 711 0,0-1-338 0,0 2 235 0,0 1-285 0,0 1-135 0,-5 0-79 15,-2 3 103-15,-3 8-88 16,-1 7-43-16,-3 5 0 0,-3 7 47 0,-2 3-50 16,-4 5-1-16,-2 3-40 0,0 4-22 0,-3 2 22 15,-5 11-17-15,4-7-20 0,-3 1 0 0,3-6 0 16,6-3-60-16,-2 1 29 0,10-15 29 16,2-8 1-16,6-2-213 0,4-8 100 0,2-4 61 15,-1-1-357-15,2-6 195 31,0 0 75-31,0 0 51 0,0-2-466 0,3-6 259 0,2-1 120 0,-1-2 74 0</inkml:trace>
  <inkml:trace contextRef="#ctx0" brushRef="#br0" timeOffset="37675.26">21434 3306 1072 0,'-22'0'0'0,"3"0"0"0,1-2 0 15,8-5 0-15,4-6 0 0,6-8 0 0,0-8 0 0,8-12 74 0,15-13 82 0,13-8-63 0,9-13-9 0,14-10-23 16,10-5-1-16,12-16-13 0,-3 15 1 0,1-1-10 0,6-3-1 16,0 11 0-16,-3 6-2 0,6 2 11 15,-25 31-8-15,-5 11-49 0,-12 13 25 0,-14 13 0 0,-8 8 23 0,-7 9-54 16,-9 18 12-16,-4 7 1 0,-2 17 14 0,-2 11 309 15,-2 6-141-15,-14 15-61 0,1-11 154 0,-3 1-117 0,0-3-58 16,3-6-30-16,4-7 50 16,3 1-31-16,8-24-9 15,0-12-133-15,8-10 47 0,18-7 24 0,5-5 0 0,12-5-177 16,3-25 95-16,8-8 53 0,5-12 26 0,2-6-230 0,1-6 95 16,8-5 77-16,-14 7-156 0,-1-3 92 15,-1-3 16-15,0 1 30 16,-4 10 66-16,-2 1-48 0,-18 25 10 0,-6 16-1 0,-7 12 165 0,-2 1-83 15,-3 12-40-15,2 13 151 16,-7 10-83-16,0 2-24 0,-4 5-29 0,-2 5 130 0,0-2-53 0,-1 3-10 0,0-13-86 16,2-1 40-16,4-5-8 0,2-9 16 15,3-1-134-15,8-4 64 16,2-14 21-16,7-1-289 0,5-5 145 0,6-18 57 16,7-6 40-16,0-10-34 0,3-3 29 0,2-3-14 15,2-2 0-15,1 0 138 16,7-2-63-16,-9 9-20 0,-2 8 239 0,-6 7-122 15,-7 8-62-15,-10 10-13 0,0 7 122 0,-18 0-56 0,-2 15-41 16,-6 7 14-16,1 6 30 0,0 2-17 16,-2 5-2-16,0-4-9 15,0 1-33-15,-5-4-1 0,3 0-226 0,2-3 113 0,0-1 66 0,3-10 17 16,17-6 0-16,6-4-440 0,10-4 215 0,9-9 74 16,11-15 137-16,-1-7-47 15,5-6 17 1,2-2 117-16,1-2-59 0,0 0-29 0,6-3-9 0,-13 8 317 0,-1 7-163 0,-6 3-66 0,-6 7-46 0,-8 10 287 15,2 3-140-15,-18 6-34 0,-2 4-129 0,-4 11 0 0,1 4 28 16,-3 5 0-16,2 2-45 16,-5 0 18-16,2 2-1 0,-1-3 29 0,4-1-154 15,-3 2 71-15,7 0-86 0,-3-8 55 16,2-2 46-16,-1-5-14 16,3 0-126-16,3-5 61 0,2-1 38 0,-1-5 8 15,1 0 1-15,-2 0 96 16,3-3-33-16,1-4-22 0,1 2 315 0,-3 0-155 0,-1 2-78 0,1 0 216 0,0 1-134 0,2 2-46 15,-1 0-42-15,-3 2 83 79,1 6-131-79,0 4-7 0,-3 1 0 0,4 1 0 0,-7 3 0 0,1 0 0 0,-6 0 0 0,4 0 0 0,-4 1 0 0,2 2 0 0,-4-2 0 0,-2 1 0 0,0-4 0 0,-1 3 0 0,-1-1 0 0,4 2 0 0,-4-4 0 0,0-1 0 15,2 1 0-15,1-2 0 0,-3 0 0 0,7 2 0 0,-4-4 0 0,5 3 0 31,-1-1-152-31,0-2 42 0,1-4 46 0,4 5-353 0,-5-9 195 0,2 0 92 0,-1-1 44 0,-2-2 23 16,0 0-365 0,-3 0 186-16,-4 0 107 0,0 0 48 0</inkml:trace>
  <inkml:trace contextRef="#ctx0" brushRef="#br0" timeOffset="38230.89">24704 2552 1246 0,'-15'-1'0'0,"-1"-2"0"0,-2-3 0 0,2 3 0 0,4 1 0 0,1-3 0 0,-1 4 320 0,3 0-142 0,5-2-72 0,-3 2 401 15,7 0-241-15,0 1-114 0,2 0-59 0,10 0 164 16,9-2-111-16,8-4-46 0,4 2-36 0,5-6 138 15,3 0-82-15,3-2-43 0,2-2-79 0,3-1 8 16,-7 1 30-16,-2 2-326 0,-2-4 163 0,-2 4 81 16,0-2 41-16,0 2-141 15,-12 3 86-15,-5-1-5 0,-5 3 41 0,-5 3-51 0,-4 1-372 16,0-1 197-16,-5 3-211 0,0-2 212 0,-1 1 107 16,-8-2 53-16,0 0-445 0</inkml:trace>
  <inkml:trace contextRef="#ctx0" brushRef="#br0" timeOffset="38455.1">25193 2013 1482 0,'-3'-6'0'15,"-1"1"0"-15,-1 3 0 0,0-2 0 0,2 3 276 16,0-1-120-16,2 2-51 0,-1 2 679 0,2 12-373 0,0 8-188 0,0 4-93 0,0 9 234 0,0 2-364 0,0 1 0 15,0 7 0-15,0 2 0 0,0-4 0 0,0 6 0 0,0-6-693 16,0-6 259 31,0-1 235-47,0-5-420 0,0-2 284 0</inkml:trace>
  <inkml:trace contextRef="#ctx0" brushRef="#br0" timeOffset="40570.75">30005 2198 901 0,'-7'0'0'0,"-4"-2"0"0,3 0 0 0,-6-4 0 0,4 2 0 0,-5-4 325 0,1-1-148 0,-1-3-69 15,2 0 254 1,-3-5-161-16,1-3-80 0,-4-5 6 0,4-1-49 0,0-5 0 16,1-4-38-16,-1-4-84 15,0-8 52-15,3 3-11 0,1-4 43 0,2 0-93 0,-3-7 46 0,-2 0 0 16,2-10 56-16,-1 7-188 0,0-5 48 0,1 1 58 16,1-2-112-16,-4 7 70 0,-1-1-3 0,2 26 222 15,-4 11-85-15,-3 13-38 0,-5 8-8 0,-3 5 201 16,-7 19-99-16,0 13-55 15,-6 11-8-15,-7 12 105 0,-1 11-38 0,-4 8-42 16,-9 13 11-16,10-13 225 31,-2 0-137-31,3-2-68 0,7-7 167 0,5-6-275 0,-2 7 0 0,14-19 0 0,2-2 0 0,2-1 0 0,3-6 0 0,6-8-126 16,1-4-15-16,8-14 86 0,1-4 47 0,3-7-357 16,2-6 158-16,0 0 101 0,0 0-20 0,0-8-56 15,-2-13 72-15,2-6 35 0,0-4-204 0,0-5 121 16,0-7 48-16,-3 1-133 15,-2-4 101-15,-2-3 51 16,0 0 26 15,-5 2-107-31,0-2 56 0,-3 15 43 0,-2 9 0 0,-7 14 184 0,-5 11-75 0,-4 11-38 0,-13 26-10 0,3 19 131 0,-6 14-79 0,3 11-40 16,0 4 441-16,1 1-229 0,-4 6-53 0,15-18 168 16,3-7-135-16,7-8-77 0,5-8-37 0,1-5-116 0,8-19 33 0,1-6 1 15,0-6 44-15,-2-3-197 16,-6-4 99-16,-2 1 59 0,1-9-10 0,-4 0-127 15,-5 0 59-15,-3-11 50 0,1-4-84 0,-9-8 54 16,7 0-22-16,-5-6-43 0,-3-3 27 0,-4-3 30 0,-1-2 1 16,-10-6-19-1,6 12 9-15,0 5 35 0,-2 8-1 0,-2 12 158 0,0 6-75 0,-9 14-45 16,10 26 9-16,-2 13 151 0,-1 7-89 0,4 6-45 16,2 1 246-16,1 3-106 46,15-19-75-46,8-2 50 0,5-11-50 0,9-6-23 0,4-10 1 0,3-1-254 0,3-13 108 0,0-3 60 0,0-5 29 0,2 0-321 16,-1 0 162-16,1 0 49 16,-1-13 50-16,-1-1-156 0,0-7 87 0,0-2 25 15,0-6 9-15,-6-2-11 0,-4 2 57 0,2-3 61 32,-6 4-31-32,0 2 0 0,-1 5-31 0,-5-1 143 0,-1 15-67 0,-4 5-35 0,-4 2 0 0,-6 19 186 0,-3 10-100 0,-7 8-23 0,4 4-33 0,2 4-68 15,1-1 1-15,3 0 71 0,-3 4-316 0,8-9 134 16,6-5 71-16,1-5-75 0,3-4 67 15,2-6 16-15,-4-1-4 0,9-9-8 0,0-5 1 0,4-4 40 16,-2 0 0-16,5 0 119 47,-3-8-69-47,5-9-20 0,-1 0 0 0,1-2 113 0,-2-3-70 0,3-2-11 0,-5 0 109 0,0 5-51 0,-3-2-43 0,0 6 16 0,-7-2-1 0,-1 4-7 31,-6-1-25-15,-3 4 26-16,-5 5-25 0,-6 2 10 0,-9 1-8 0,-2 2-30 15,-12 0 6-15,6 0 14 0,1 0 7 0,-3 0-37 0,1 5 34 0,2-2-54 0,-4-1 29 0,16 0-8 16,3-1 28 0,4-1-165-16,4 3 78 0,3-2 33 0,-1 2 0 0,14-1-64 15,1 4 47-15,5 0 11 0,4 1 1 0</inkml:trace>
  <inkml:trace contextRef="#ctx0" brushRef="#br0" timeOffset="41081.39">27790 2160 983 0,'4'0'0'0,"-2"-3"0"0,-1 1 0 0,0-1 0 0,0 1 0 0,1-2 177 0,0 2-69 0,-2-2-26 16,0 3-10-16,0 1 87 0,-5 0-61 0,-9 5-30 15,-2 8 0 1,-9 6-22-16,-2 1-9 0,-6 5 1 0,-5 4-1 0,-1 1 0 0,-7 2 10 0,3-2-10 16,1-2 50-16,2-2-25 0,2-4 0 0,8-5 110 15,-4 0-59-15,17-9-42 16,1-4 0-16,10-2 141 0,1-2-87 0,5 0-44 15,0 0 10-15,0 0 74 0,4 0-64 16,7 3-31-16,6 9-1 0,5 5 80 16,5 6-46-16,2 0-70 15,5 4-33-15,3 4 0 0,3 1 0 0,6 5-668 0,5 8 318 0,-2-6 157 0,-6 1 110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13:41.8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1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14T01:20:58.313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11108 3295 954 0,'-4'-7'0'0,"0"3"0"0,0-2 0 0,-1 0 0 0,2 2 0 0,2 3 0 0,0-2 65 0,1 2 346 0,0 0-188 15,0 1 194 1,0 0-195-16,0 0-92 0,1 0-47 0,2 6 1 0,4 1 82 16,2 4-55-16,-2-1 61 0,2 3-67 0,-3-1-34 0,2 2 0 15,0 1-34-15,0 2 38 0,-1-3-9 0,0 3-122 47,-1 1 46-47,-1-4 24 0,-1 6 0 0,0-2 33 0,0 2-283 16,-2-3 137-16,-1 3 68 0,-1 1-431 0,0-4 227 0,0 2 80 0,0-4 69 15,0-3-201-15,0-3 125 0,-3-2 63 0,-1-3-382 0,1-4 212 0,1 0 121 0</inkml:trace>
  <inkml:trace contextRef="#ctx0" brushRef="#br0" timeOffset="276.89">11214 3139 1500 0,'0'0'0'0,"0"-5"0"0,3 1 0 0,0 1 0 0,-2 1 0 0,5 0 0 0,2 2 687 0,1 0-325 0,6 0-162 15,5 8 277-15,1 7-210 0,2 5-120 0,2 5-55 0,2 4-10 0,-5 4 0 16,1 6-47-16,-1 4-35 16,-8-1 0-1,-5 4 0-15,-5 2 0 0,-4 3-98 0,0-3 46 0,-16 7 54 0,-5-10-142 0,-4-3 89 0,-3-5 44 16,1-3-25-16,-2-4-385 0,-2 2 164 15,10-14 117-15,3-3 26 0,5-7-766 0,3-5 420 63,2-3 209-63</inkml:trace>
  <inkml:trace contextRef="#ctx0" brushRef="#br0" timeOffset="17079.96">12037 3338 1314 0,'-8'-5'0'0,"3"-1"0"0,-4 0 0 0,6 2 0 0,0 3 0 0,1-1 0 0,2 0 259 16,0 2-111-16,0 0-46 0,0 0 197 0,0 0-131 0,6 9-65 0,5 1 105 0,-1 2-86 0,5 0-33 0,0 2-9 0,3 1-136 0,-4-3 46 0,3 2 23 0,2 3 1 0,0-2-89 31,-4-1 51-15,-1-2 31-16,3 2-345 0,-6 2 187 0,3-4 41 0,0 1 68 0,-7-2-444 0,2 1 225 0,-4-3 112 0,-2-4 56 0,0 1-297 31,0-4 167 0</inkml:trace>
  <inkml:trace contextRef="#ctx0" brushRef="#br0" timeOffset="17354.23">12347 3142 2229 0,'0'0'0'0,"0"0"0"0,0 0 0 0,0 0 0 0,0 0 0 0,0 0 0 0,0 6 205 0,-2 8-84 0,-2 3 193 0,-4 9-139 0,2 7-60 0,-2 9-44 0,-4 5 272 0,2 10-153 0,-2 5-77 0,0 4-58 0,0 6-55 0,3-11 0 0,1-2 0 0,0-7 0 0,4-2-19 0,1-6-1 0,-1-1-364 0,3-12 206 0,-1-5 108 0,1-6 53 0,-1-2-495 15,2-6 246 17,0 1 81-32,0-10 79 15,0-2-171-15,0-1 120 0,0 0 61 0,0-1-393 0,0-13 217 0</inkml:trace>
  <inkml:trace contextRef="#ctx0" brushRef="#br0" timeOffset="17430.02">12420 3398 2164 0,'2'0'0'0,"-2"0"0"0,0 0 0 0,0-2 0 0,2 1 0 0,0-1 403 0,0 1-183 0,2 0-91 0,3-2-47 0,1 2 273 0,4-1-163 0,4-2-314 0,2 0 80 0,3-2 39 0,2 2 1 0,5-2 48 0,-1 0-285 0,0 1 138 0,-2-2 69 0,-1 2-777 0,-2 2 405 0,0 1 200 0</inkml:trace>
  <inkml:trace contextRef="#ctx0" brushRef="#br0" timeOffset="17608.55">12512 3592 2486 0,'-8'0'0'0,"-1"3"0"0,0-3 0 0,4 0 0 0,-1 1 0 0,4-1 0 0,2 1 0 0,0-1 656 0,5 0-309 0,10 0-156 0,4 0-68 0,5 0-48 0,4 0-22 15,0-1-53-15,1 0-118 0,1-2 47 0,1 2 64 31,-5-2 17-31,-1 3-653 32,-1 0 339-32,-1 0 171 0,-1 0-694 0,0 0 336 0,-5 0 231 0</inkml:trace>
  <inkml:trace contextRef="#ctx0" brushRef="#br0" timeOffset="18150.58">12997 3012 2610 0,'-3'-5'0'0,"-2"0"0"0,3 3 0 0,-1 0 0 0,3 2 0 0,0 0 0 0,0 11 279 0,0 12-121 0,0 7-61 0,0 6 223 0,2 5-146 63,1 5-68-63,0 7-35 0,2 5-65 0,1 3 31 0,-4 9 9 0,-1-12-169 0,2 0 80 0,-3-5 40 0,0-4 0 0,0-4-107 31,0-1 80-31,0-19 27 0,-4-1 1 16,0-12-56-16,0-7-32 0,1-3 46 0,1-1-40 0,-1-1 35 0,0-6-8 0,1-11 0 0,-3-4 137 0,5-7-51 0,0-11-25 0,0-1 4 0,5 0-93 0,5-6 35 0,2 2 15 0,5 0 55 0,2-1 1 0,-2 10-32 0,0 1 184 47,1 8-87-47,4 0-41 0,-2 10 0 0,4 0-42 0,-5 11 43 0,0 5 6 0,-3 0-74 0,-1 13 39 0,-2 3-4 0,-2 3 31 0,-7 1-25 0,-3 0-167 15,-1 4 81-15,0-2 50 0,-4 2-46 0,-8-5 29 31,-1 0 0-31,-1-2 156 0,-2 0-61 0,1-6-40 0,-1-1-2 0,-1-2-47 0,4-2 185 16,-3-3-75 0,3 0 128-1,2-3-210-15,-1 0 0 0,5 0 0 0,1 0 0 0,0 0 0 0,5 0 0 0,-1 0 0 16,2 0 0-16,0 0 0 0,2 0 0 0,8 0 0 0,4 5 0 0,2 4 0 16,1 4 0-16,3-1 0 0,0 3 0 0,1 1 0 15,1-2 0-15,-1 1 0 0,5 4 0 16,-8-4 0-16,2-3 0 0,-1 0 0 0,-1-1 0 47,-2-2 0-47,1-1 0 0,-4-5-650 0,-1-2 219 0,-4-1-496 15,1 0 445-15,-1-5 223 16,0-13 102 0,-4-12-374-16</inkml:trace>
  <inkml:trace contextRef="#ctx0" brushRef="#br0" timeOffset="18358.3">13411 3381 1470 0,'2'-2'0'0,"-1"-2"0"0,1 3 0 0,0-3 0 0,-1 1 0 0,5-1 0 0,-1 3 594 0,6 0-278 0,1-1-140 0,4 2-70 0,4 0 211 0,2 2-144 16,1 6-69-16,2 3-29 0,-1 2-1 0,-1 4-38 31,2 0 10-31,-7 1-137 16,-5 0 64-16,-2 1 31 0,-5 4 1 0,-4-2-53 0,-2 4 52 0,-5-1-9 0,-12-3 62 0,-3 0-20 31,-3-3-1-31,-6-1-115 0,1-2 55 0,-1-5 0 0,1-5 0 0,1 1 10 0,5-6-271 16,3 0 134-16,-1 0 67 0,9 0-256 0,5-1 156 0,6-9 64 0,0-3-543 47,9-6 314-47,10-3 147 0,8-1 87 0,2 0-304 0</inkml:trace>
  <inkml:trace contextRef="#ctx0" brushRef="#br0" timeOffset="18548.79">13843 3302 2153 0,'-5'0'0'15,"-5"0"0"-15,-2 0 0 0,4 0 0 0,-7 0 0 0,1 2 0 0,-1 6 0 0,-3 1 987 0,2 3-479 0,1 2-236 94,1 3-261-94,3 3-11 0,3 1 0 0,2 4 0 0,6 2 0 0,0 1 0 0,8 0 0 0,11 0 0 0,6 1 0 16,4 3 0-16,4-5 0 0,1-4 0 0,5-4 0 0,-3 0 0 0,6 0 0 0,-9-7-317 0,0-3-121 0,-1-4 163 0,1-5-735 0,-2 0 486 0,5 0 235 0</inkml:trace>
  <inkml:trace contextRef="#ctx0" brushRef="#br0" timeOffset="18667.49">14388 3591 0 0,'2'0'0'0,"-1"1"0"0,-1 2 0 0,2-3 0 0,-2 0 0 0,0 1 0 0,0-1 0 0,2 0 0 0,-2 1 0 0,0-1 0 0,0 0 0 0,0 0 0 0,0 0 0 0,0 0 0 0,0 2 0 0</inkml:trace>
  <inkml:trace contextRef="#ctx0" brushRef="#br0" timeOffset="22751.68">12453 4013 1097 0,'-5'-17'0'0,"2"5"0"0,-2 0 0 15,1 3 0-15,2 4 0 0,0 0 0 0,2 5 446 0,0 0-205 0,0 0 145 32,0 17-166-32,0 6-97 0,0 7-43 0,0 6-1 0,2 5 177 0,3 7-110 0,-2 3-46 15,2-3 14-15,-2 1-39 0,2 1 0 0,-1 1-77 16,3 2-1-16,-3 8 48 0,-1-12-9 15,0-2 0-15,1-2-190 0,-3-4 95 0,3-4-243 0,-3 3 178 16,0-18 50-16,1-5 48 0,-2-5-451 16,0-8 224-16,3-4 97 0,-2 0 51 0,2-4-385 0,6-18 227 15,-2-7 114-15,5-4-171 0,-2-8 143 0</inkml:trace>
  <inkml:trace contextRef="#ctx0" brushRef="#br0" timeOffset="22896.3">12642 4421 730 0,'6'-8'0'0,"-2"2"0"0,2 2 0 0,-4 1 0 0,1 0 556 0,2 3-260 0,-2 0-131 0,3 3 181 16,-4 5-146-16,1 8-87 0,-1 1-38 0,-1 3 250 0,1 2-145 0,-1 6-72 16,1-1-26-16,-2 1-172 0,1-2 63 0,-1 0 32 0,2-1-499 15,1-1 265-15,-3 1 142 0,3-9 57 16,-1-1-673-16,0-4 303 0,2-5 189 16</inkml:trace>
  <inkml:trace contextRef="#ctx0" brushRef="#br0" timeOffset="23326.15">12839 4278 578 0,'4'4'0'0,"-1"3"0"0,-1 2 0 0,1-2 0 0,0 5 0 0,1 1 538 0,-1 3-250 0,-1 2-127 0,-1 4 63 0,2 0-94 0,-2 8-39 0,0 0-31 0,-1-1-166 0,0 3 70 15,0-1 35-15,0-1-88 0,0 1 71 0,0-9 22 0,-1-1 0 0,-3-7 48 0,3-4-16 16,-1 1 8 0,0-8-9-16,2-3 12 15,0 0-25-15,0-7-43 0,2-6 190 0,5-2-76 0,2-1-41 0,3-1-3 0,1 1 150 0,2 0-81 16,1 6-42-16,1-2 90 16,-2 4-70-16,-1 7-30 0,1-2 0 0,-3 3 46 0,1 0-38 0,-1 11 9 0,-3 3-47 0,-4 3-26 15,0 4 26-15,-2 0 0 0,-2 2 0 0,1 2-65 0,1-8 27 16,-3 3 1-16,0-8-108 0,1-2 72 15,0-3 37-15,2-2 11 0,4-5-237 0,3-1 115 16,1-15 57-16,4-1-50 0,1-5 44 16,4-1-2-16,-1 2 2 0,-2 1 246 0,3 0-108 0,-4 2-50 15,2 4 140-15,0 1-90 16,-6 7-33-16,1 1 297 0,-3 2-144 0,0 3-162 0,-2 0-36 16,1 8 0-16,-3 5 0 0,-3 2 0 15,2 2 0-15,-4 0-33 0,1 0-8 0,0 2 47 16,-1-4-9-16,1 0-677 0,0-3 321 0,-2-2 177 15,0-3 33-15,0 2-339 0,0-4 230 0,0 2-566 0</inkml:trace>
  <inkml:trace contextRef="#ctx0" brushRef="#br0" timeOffset="28205.65">12590 5625 1221 0,'-11'0'0'0,"0"0"0"0,0 0 0 0,4 0 0 0,2 0 0 0,3 2 409 0,2 3-186 31,0 2-93-31,0 3 315 0,4-1-208 0,6 1-101 0,3 0-6 0,4 2-47 0,0-1-23 0,5 2 9 0,0 0-185 16,-2-2 76-16,2 3 39 16,0 0-1-16,-3-1-400 15,3 4 228-15,-7-4 101 0,-1 2 55 0,0-1-627 16,-5-2 270-16,-1 0-277 0</inkml:trace>
  <inkml:trace contextRef="#ctx0" brushRef="#br0" timeOffset="28394.49">12871 5583 2271 0,'0'-3'0'0,"0"2"0"0,0-1 0 0,0-1 0 0,0 3 0 0,-2 0 0 0,1 3 0 0,-3 11 243 0,1 7-103 31,-3 3 266-31,1 9-175 0,-2 5-102 0,-3 5-47 0,-2 8-22 0,2 4 20 16,-5 3-1-16,-1 3-33 0,4-6-10 0,-3-3-95 0,2-1 47 0,0-5-302 31,4-5 175-31,-2 0 97 0,5-15 34 0,3-9-210 0,1-6 125 0,2-8-24 0,0-3 60 0,0 0-526 0,2 0 278 16,5-11 134-16,4-8 67 0,2-8-413 16</inkml:trace>
  <inkml:trace contextRef="#ctx0" brushRef="#br0" timeOffset="28546.08">13017 5709 2065 0,'0'-2'0'0,"0"-1"0"0,0 0 0 0,0 1 0 0,0 0 0 0,0 2 0 0,0 0 0 0,0 0 0 0,0 0 490 0,4 0-217 0,3 0-123 0,6 0-345 0,0 2 116 0,4 3 57 0,2-2-290 0,1 4 169 0,-2 0 90 0,2 3 45 0,-2 0-786 0,-2 2 391 0</inkml:trace>
  <inkml:trace contextRef="#ctx0" brushRef="#br0" timeOffset="28694.13">13006 5990 1162 0,'-17'2'0'0,"-3"3"0"0,4 0 0 0,1-3 0 0,4 1 379 0,-2-1-162 0,9-2 625 0,2 0-403 0,2 0-201 0,0 0-101 0,3 0 101 0,9 0-92 16,4 0-60-16,4-5-39 0,5-1-47 0,-3 0-318 15,6 3 138-15,2-3 118 0,-2 3 45 0,-2 2-731 16,1 0 393-16,-1-2-295 0,-1 3 320 0</inkml:trace>
  <inkml:trace contextRef="#ctx0" brushRef="#br0" timeOffset="29158.94">13408 5509 2504 0,'0'0'0'0,"0"-3"0"0,-5 2 0 0,1 1 0 0,2 0 0 0,1 11 0 16,-1 6 0-16,1 9 207 0,-1 6-76 0,2 6-52 0,0 10 108 0,-1 6-76 0,1 2-37 0,-2 4 0 0,0 7-119 0,-2-13 37 0,0-6 0 0,0-1-53 0,-2-9 50 62,4-7 23-62,-4-2-111 0,3-16 64 0,1-3 35 0,-1-8 1 0,0-2-9 0,1 0-25 0,-3-1 27 0,1-16-48 0,3-5 105 0,1-4-21 0,0-7-35 16,0-1-5 15,5-3-64-31,7 0 36 0,2 0-2 0,4 1 0 0,2 2 36 0,-1 3 8 0,5-3-4 0,-4 9-3 0,-1 5-8 16,2 6 6-16,0 7-25 0,-4 4-20 15,3 3 2-15,-7 7 5 0,-3 14-12 0,-4 3 1 0,-5 3 33 0,-1 3 31 16,0 2-3-16,-5-5-27 0,-7 1 5 0,-1-1 100 0,-2-7-49 0,-1 1-25 16,-3-2-3-16,4-7 86 0,-2-7-45 0,1 0-27 15,0-5 293-15,4 0-147 0,-2 0-44 0,5 0 244 0,2-4-265 16,2-1-103-16,5-2 0 15,0 1 0-15,0 1 0 0,0 1 0 0,0-1 0 16,12 2 0-16,0 3 0 0,4 0 0 16,0 0 0-16,3 3 0 0,-3 6 0 0,1-1 0 0,0 4 0 15,2 2 0-15,-2-3 0 0,-1 3 0 0,1-2-47 16,-1 2-298 0,-1-2 106-16,3 3-523 0,-5-3 368 0,2-6 178 15,-2 2-560-15,0-5 370 0</inkml:trace>
  <inkml:trace contextRef="#ctx0" brushRef="#br0" timeOffset="29662.64">13792 5811 1216 0,'0'-2'0'0,"0"-3"0"0,-2 0 0 0,0-1 0 0,2-3 344 0,0 1-154 0,0-1-67 0,0 1 240 16,2-2-163-16,10 2-82 0,4 1-41 0,3 1 267 0,0 3-145 15,2 2-86-15,2 1 39 16,1 0-59-16,-4 8-27 0,2 5-1 0,1 4-79 0,-7 3 20 0,-3 1 1 15,-6 4 29-15,-4-1-25 0,-3 4 0 0,0 4 34 16,-8-6-8-16,-10 2 14 16,-7-4-15-16,-4 2 0 0,-4-6-35 0,-5 1 4 0,2-7-5 0,3-4-104 15,1-5 35-15,2-5 43 16,4 0 19-16,3 0-510 16,10-2 242-16,8-10 129 0,5-3 42 0,0 1-574 0,14-5 321 0,11-1 151 15,6-1-458-15</inkml:trace>
  <inkml:trace contextRef="#ctx0" brushRef="#br0" timeOffset="29855.47">14106 5756 1780 0,'2'-13'0'16,"-1"-2"0"-16,1 3 0 0,-1-5 0 0,-1 6 0 0,0 1 0 0,0 0 375 0,-4 3-170 0,-3 2-84 0,1 0 506 0,-3 5-300 0,1 0-145 0,-3 5-73 0,4 12 96 16,-1 5-205-16,0 4 0 0,2 8 0 15,5 2 0-15,1 4 0 0,0 0 0 0,1-1 0 0,13 2 0 16,1-9 0-16,6 1-406 0,3-8 37 15,8 1 203-15,2-7 101 0,8-1-1096 0,0-9 567 16,-3-9 278 0</inkml:trace>
  <inkml:trace contextRef="#ctx0" brushRef="#br0" timeOffset="36553.81">14740 4601 804 0,'-6'0'0'0,"0"0"0"47,1 0 0-47,2 0 0 0,-2 0 0 0,2 0 234 0,0 0-99 0,-1 0-40 0,1 0-34 0,1 0 151 0,2 0-88 0,-2 0-43 0,2 0-1 0,0 0 159 0,0 0-106 0,0 0 42 0,5 1-69 0,3-1-35 0,1 5 9 0,2-4 119 0,5 1-81 0,-2-2-41 0,6 1 0 0,0-1 63 0,4 0-42 0,2 0-35 0,1 0-1 0,4 0 100 0,0 0-62 0,6 0-32 0,10-1 69 0,-3-2-137 0,5-5 0 0,6 1 0 0,6-1 0 0,4-4 0 0,10 1 0 15,-5 2 0-15,1-1 0 0,0-1 0 0,2 4 0 16,1-1 0-16,10-1 0 0,-14 5 0 0,1 1 0 31,3-1-3-31,-3 3-51 0,2 1 33 16,6 0-200-16,-11 0 90 0,-1 0 55 0,2 0 4 0,-2 0-55 0,-5 1 45 0,5-1-8 15,-22 0 53-15,0 0-1 0,-8 0 1 0,-1-4-8 32,-4 0 61-32,-1-1-35 15,-13 2 9 32,-3 0-26-47,-6-2 51 0,-2 1-25 16,-3 2-1-16,-3-3-5 0,-1 0 20 0,0 1-32 0,-1-2-351 0,-7 1 171 0,-4-1 86 0,-1 0 33 0,-1 1-720 0,0 2 386 0</inkml:trace>
  <inkml:trace contextRef="#ctx0" brushRef="#br0" timeOffset="37946.82">15353 3671 0 0,'0'-7'0'0,"0"2"0"15,-2-4 0-15,2 4 0 0,-2-2 341 0,1 1-151 0,-1 0-76 0,2 1-37 0,-2-2 186 0,0 2-118 0,2 1-53 16,0-1 100-16,0 2-78 0,0 2-37 16,0 0 53-1,0 1-50-15,0 0-1 0,4 10-40 0,1 6 170 0,0 4-86 0,0 10-32 0,-2 7-10 16,-2 5 32-16,1 8-37 15,-2 2 0-15,0 5-39 0,0 5-45 0,-6-3 18 0,-2 2-61 0,-3-1 43 16,2 0 1-16,-1-7 43 0,-1 1-12 16,4-18 12-16,0-4-1 15,2-7 1-15,2-7 90 16,2-6-51-16,-1-4-19 0,0-8-30 0,2 0-65 0,0-3 32 0,0-5 2 0,0-6-35 16,2-5 41-16,4-5-7 0,4-3 36 0,1-2-175 15,4-4 78-15,0-1 41 0,3-3 16 0,1 4-109 0,-1 1 49 16,1 0 31-16,3 3-7 15,-2 5 30 1,5-6-38-16,-3 12 117 0,-3 4-43 31,-1 4-1-31,-1 7-46 0,1 0 12 0,-6 3-1 0,-4 3-1 0,-3 14 10 0,-2 0-72 0,-1-2 36 16,-1 4-4-16,-1-2 50 0,0 0-18 0,-6-1 2 0,-2-3-1 0,-3 0 39 16,0 3-4-16,2-9-49 0,-4 1 10 0,2-1 200 15,0-2-95-15,-3-1-42 0,0 1-27 16,0-2 401-16,3-1-196 0,-2-1-69 0,1 0 268 0,3 1-320 15,-3 2-102-15,5-2 0 16,1-2 0-16,3 4 0 0,0 0 0 0,3-1 0 0,0 7 0 0,0-2 0 16,3 2 0-16,8 0 0 0,3 4 0 0,2-2 0 15,4 5 0-15,-1-3 0 0,1-2 0 0,2 5 0 16,-1-2-68 0,1-2-89-16,2 0 73 0,-4-3-601 0,-3-3 323 0,3 0 162 0,-4-3 81 15,3-4 40-15,1 0-291 0,-6 0 171 0,1-8 80 31</inkml:trace>
  <inkml:trace contextRef="#ctx0" brushRef="#br0" timeOffset="38162.24">15778 4009 1670 0,'-9'-16'0'0,"3"8"0"0,3 0 0 0,3 3 0 0,0 0 0 0,0-1 0 0,4 4 346 16,12 2-155-16,1 0-76 0,6 0-39 0,-1 4 241 15,3 5-131-15,-3 3-79 16,0 3-34-16,-1 2 0 0,-2 2-1 0,0 1-34 0,-2 4-119 15,-6-3 54-15,-5 4 33 0,-3-1-72 0,-3 1 53 0,0-1 24 16,-4 2 11-16,-11-4 22 16,-5-2-6-1,-3-4-41-15,-3-2 29 0,0-5-80 0,-3 3 35 0,2-7-9 0,2-4-1 0,1-1-289 16,2 0 151-16,6 0 70 16,-2 0-465-16,11-3 267 0,7-6 129 0,0-4-448 0,2-4 289 15</inkml:trace>
  <inkml:trace contextRef="#ctx0" brushRef="#br0" timeOffset="38413.57">16185 3889 1793 0,'-8'0'0'0,"-3"-2"0"0,0 1 0 0,2 1 0 0,-5 0 0 0,1 3 0 0,-1 12 444 0,-4 2-194 0,2 3-110 0,4 3-52 32,-1 6 386-32,4 1-218 0,3 2-100 0,6-2 24 0,0 2-71 0,3 0-68 0,12-3-234 0,1-3 99 0,6 1 75 0,-1-8 23 0,3 1-500 0,-1-1 267 15,2-4 133-15,-3-2 67 0,3-2-651 0,-8-6 307 0,1-3 167 0,-3-2 84 0,0 0-220 0</inkml:trace>
  <inkml:trace contextRef="#ctx0" brushRef="#br0" timeOffset="38675.87">16344 3730 1627 0,'0'-10'0'0,"0"-1"0"0,0 2 0 0,0 2 0 0,7 4 0 0,3 0 246 0,3 0-104 0,3 3 81 0,5 0-84 0,-2 3-56 0,-1 6-22 0,1 7-161 0,-2 2 69 16,-4 1 34-16,-1 3 9 0,-6 0-69 0,-4 2 47 16,-2 4 23-16,0-4 1 0,-11 0-23 0,-4 3 10 0,-5-6 167 31,-1-3-66-31,-4-1-49 0,0-4 0 0,1-2 268 15,-1 2-133-15,7-9-82 0,2-1-36 0,2 0 221 0,6-2-127 0,-2 0-106 47,10-1-58-47,0 0 0 0,2 0 0 0,11 0 0 0,7 0 0 0,4 0 0 0,4 2 0 0,2 1 0 0,0-3 0 16,2 3 0-16,-2-1 0 0,2 1 0 0,-7 1-292 0,-2-1-3 0,-1-1 154 0,-6 1 12 31,-1 1-765-15,-1-1 419-16,-9-1 223 0,-5 1-323 0</inkml:trace>
  <inkml:trace contextRef="#ctx0" brushRef="#br0" timeOffset="40568.87">15449 5194 939 0,'-17'0'0'0,"0"-2"0"0,2-1 0 0,2-1 0 0,-1 1 0 0,2 0 183 0,-1-2-65 0,6 1-44 0,0 0 127 15,6 0-82-15,1 0-41 16,0-1 1-16,0-2 132 0,9 2-91 0,9 0-42 0,2 1 39 16,1-2-40-16,4 5 0 0,1 0-67 0,-1-2 27 15,0 3 0-15,-3 0-1 0,0 4-73 0,-2 4 36 0,-1 1 10 16,-5 3 28-16,-3 1-35 16,-5 2-1-16,-1 2 36 0,-5 4 44 0,0 1-17 0,-9 4-31 0,-9 1-6 0,-7-2 179 15,-3 3-85 16,-4-3-41-31,-4 1 10 0,3-5-12 0,0-5 1 0,2-2-42 0,1-7 0 0,4-1-233 94,-1-2 136-63,12-4-542-31,4 0 306 0,6 0 140 0,5-10 80 0,0-3-342 0,8-5 181 0,15-4 104 0,7-3 49 0,1 0-466 0</inkml:trace>
  <inkml:trace contextRef="#ctx0" brushRef="#br0" timeOffset="40717.46">15669 5103 1029 0,'2'-7'0'0,"-1"3"0"0,1-1 0 0,-2 3 0 0,0 1 0 0,0 1 326 0,-2 0-144 63,-6 9-64-63,-1 7 481 0,1 3-281 15,-3 3-141-15,5 5-70 0,0 2 270 0,3 0-161 0,3-3-95 0,0 2-41 0,1-1-183 0,10-3 70 0,6 2 35 0,5-4 9 0,5-6-524 0,2-1 274 0,3-8 139 0,2-4-251 0,0-3 193 0,3 0 37 0,-5-8-651 16</inkml:trace>
  <inkml:trace contextRef="#ctx0" brushRef="#br0" timeOffset="40960.32">15923 4861 1215 0,'-3'-6'0'0,"-1"-1"0"0,0 2 0 0,1-2 0 0,3 4 0 0,0 0 0 0,0 2 364 0,2-2-163 16,4 3-83-16,5 0-31 0,1 0-83 0,-1 3 33 15,1 4-189-15,0 2 94 16,-2 1 48-16,-4 2 33 0,-2-1-10 0,-3 2-14 15,-1 0 38-15,0 2-1 0,-3-2 1 0,-9 2 276 0,-1-2-143 16,0 1-67-16,-5-3 330 0,1 0-199 63,1-3-98-63,-2 3 245 0,5-6-177 0,2 1-198 0,2-3-6 0,3 0 0 0,3-1 0 0,3-1 0 31,0-1 0 0,12 0 0-31,10 0 0 0,1 0 0 0,7-1-125 0,-2-4 38 0,3 1 62 0,-2-1-720 0,-1 3 322 0,2-1 199 0,1 1 59 0,-9 2-684 0</inkml:trace>
  <inkml:trace contextRef="#ctx0" brushRef="#br0" timeOffset="41107.93">15999 5221 1244 0,'-14'0'0'0,"3"3"0"0,0-2 0 0,4 1 0 0,1 0 714 0,3-1-329 0,3 1-179 0,0-1 274 15,13-1-221 1,8 0-112-16,5 0-7 0,6 0-42 0,0 0-36 0,5-1 1 15,-4-1-26-15,0-3-293 0,-2 4 146 0,2-2 83 32,-7 2 27-32,-1-1-583 0,-3 2 310 0,-2 0 154 0,-1 0-694 0,-2 0 352 0,-5 0 216 0</inkml:trace>
  <inkml:trace contextRef="#ctx0" brushRef="#br0" timeOffset="41477.94">16230 4984 1777 0,'-9'0'0'0,"1"0"0"31,0 0 0-31,2 0 0 0,0 0 0 0,1 1 0 0,5 7 777 0,0 7-371 0,0 4-184 0,0 4-93 0,2 6 193 0,5 6-134 0</inkml:trace>
  <inkml:trace contextRef="#ctx0" brushRef="#br0" timeOffset="41565.69">16204 5150 3929 0,'7'41'2'0,"0"0"-2"0,-1 1 0 0,1 0-482 15,-2 3 251-15,-2-8 130 0,1-2 69 0,-3-5-704 0,1-2 379 0,-2-6 188 0,0-3-23 0,0-13-485 0,0-6 320 0</inkml:trace>
  <inkml:trace contextRef="#ctx0" brushRef="#br0" timeOffset="41710.33">16512 4767 1297 0,'6'0'0'0,"-1"0"0"0,4 0 0 0,-6 4 0 0,0 9 0 0,-1 10 547 0,-2 6-255 0,0 7 129 0,0 12-183 0,-5 6-105 0,-5 4-48 0,-1 2 246 0,-1 2-147 0,1 0-74 0,-1 3-27 15,4-15-61-15,1-6 15 0,2-6 0 0,0-7 0 0,4-1-287 0,1-20 138 0,0-8 75 0,0-2 37 0,0-1-318 0,0-14 178 0,0-5 97 0,0-9-104 0,0-2 72 0,0-4-54 0,0 0 134 0,1-1-44 0,1-3-7 0,3 7 9 0,1 4 235 0,1 1-117 0,3 2-59 0,0 1-30 0,0 0 257 0,1 7-126 0,0 4-17 0,1 7-46 0,1 3-85 0,1 3 42 0,-1 0 49 0,-4 8-237 0,0 11 99 0,-4 1 49 0,-4 4-70 0,-1 0 54 0,0 5 13 47,-1-5-1-47,-10-1 38 0,-5-2-18 0,2 0-47 0,-3-6 37 0,-3 2 338 0,3-5-161 0,-2-3-79 0,2-1-41 0,0-4 432 0,3-1-472 0,-2 2 0 0,8-5 0 0,-1 0 0 0,6 0 0 0,3 2 0 0,0 0 0 0,0 1 0 0,12 2 0 0,3-1 0 0,5 2 0 0,1 1 0 16,3-2 0-16,3 2 0 0,-4-1 0 0,0 2 0 0,0-3 0 0,-2-2 0 0,1 0-314 0,1 1 77 15,-7-4-599-15,1 0 400 0,-5 0 199 0,2 0-514 16,-5-6 357-16</inkml:trace>
  <inkml:trace contextRef="#ctx0" brushRef="#br0" timeOffset="41963.3">16674 4819 965 0,'-5'-20'0'0,"4"9"0"0,1-2 0 0,0 5 212 0,3 4-88 0,8 0-43 0,1 3 9 0,1 1 255 15,0 0-154-15,0 8-77 32,0 6-38-32,-4 1-63 0,1 3 9 0,-7 5-106 0,-2-1 60 0,-1 1 31 0,0 0 0 0,-8 1 214 0,-4 0-83 0,-4-5-55 15,1 1-23-15,-1-7 421 0,0 3-223 0,-1-4-110 16,2 2-46-16,2-6 171 0,4-3-245 16,1-3-28-1,5 0 0-15,3-2 0 0,0 0 0 0,8 0 0 0,11-4 0 0,4-6 0 47,3-2 0-47,4 2-211 0,3 1-133 0,-4-1 185 0,1 4 99 0,-2 0-1021 0,0 3 522 0,-5 1 261 0,4 2 122 0</inkml:trace>
  <inkml:trace contextRef="#ctx0" brushRef="#br0" timeOffset="42176.74">16898 5063 1571 0,'-3'0'0'0,"-3"0"0"0,3 0 0 0,0 0 0 0,1 0 0 0,2 0 0 0,0 0 0 0,0 0 567 0,7 0-265 0,6 0-133 0,2 4 70 0,3 2-91 0,1 0-61 0,0 7-25 0,0-1 152 15,-3 5-89-15,1 3-44 0,-4 1 136 16,-7 2-95-16,-3 3-95 16,-3 1-27-16,0 1 0 0,-14 2 0 0,-6 1 0 15,-5-7 0-15,-5-2 0 0,-1-3 0 0,-3-4 0 16,2-7 0-16,-1 0 0 0,7-8 0 0,6 0-356 0,7-8 27 16,6-5 166-16,7-8 33 0,0-4-724 31,10-2 414-31,13-2 201 0,5-3 101 0</inkml:trace>
  <inkml:trace contextRef="#ctx0" brushRef="#br0" timeOffset="42361.87">17141 5061 1732 0,'6'-6'0'16,"1"3"0"-16,-4 0 0 0,0 0 0 0,-3 3 0 0,0 0 0 0,-3 0-2 0,-7 9 994 0,-2 3-479 0,1 3-232 0,0 2-128 0,0 1 109 16,5 1-262-16,1 3 0 0,5 2 0 0,0 1 0 15,0 0 0 1,7 2 0-16,11-2 0 0,4 3 0 0,5-3 0 0,2-6 0 0,5 0-37 0,0-2-42 15,1-5 57-15,-1-3-825 0,0-1 396 16,-8-8 209-16,-2 0 103 0,-5 0-557 31,-3-1 330-31</inkml:trace>
  <inkml:trace contextRef="#ctx0" brushRef="#br0" timeOffset="42612.23">17323 4830 1990 0,'-3'-23'0'16,"3"0"0"-16,0 9 0 0,3 2 0 0,13 2 0 0,4 3 319 0,2 3-141 0,3 1-61 0,0 3 71 0,1 0-76 0,1 6-37 0,-5 5-1 0,0 5-104 15,-4 2 42-15,-8 3-9 32,-7-1 33-32,-3 4-234 0,0-2 117 0,-15 4 59 0,-4-2 38 0,-2-4 46 31,-4-2 0-16,0-1 292-15,0-3-159 0,2-1-80 0,1 1-30 0,5-6 184 0,3-2-269 0,3-3 0 0,6 0 0 0,5 2 0 0,0-4 0 0,8-1 0 0,20 0 0 0,4 0 0 16,6-6 0-16,3 0 0 16,3-1 0-16,-3 0 0 0,2-3 0 0,-4 5 0 0,-2-2-1004 0,2 2 358 0,-11 0 310 0,-2 0-655 15</inkml:trace>
  <inkml:trace contextRef="#ctx0" brushRef="#br0" timeOffset="56931.03">12452 5170 2023 0,'-18'-11'0'0,"3"5"0"0,5 1 0 0,0 1 0 0,7 2 0 0,3 2 0 0,0 0 0 0,5 0 0 0,10 0 508 0,6 0-240 0,7 6-36 15,-1-1-98-15,0 1-48 0,1 2-25 16,1 2-134-16,-4 0 51 0,-2 2 29 0,-3 0 0 15,-4 1-41-15,-3 1 36 0,1 5 9 0,-11 0 26 0,-3 3-48 16,0 0 24-16,-12 4-1 16,-12-2 25-16,-4 2-52 15,-3-7-18-15,-2 0 0 0,0-3-125 0,4-8 78 0,1 1 37 0,3-2-469 0,8-7 237 0,9 0 120 16,8-11 57-16,0-8-450 0,15-6 255 0,13-9 119 16,3 0 74-1,7-3-166-15,3-1 115 0,-1-1 57 0,-1 2 29 0,3-1-61 16,-9 5 47-16,-3 4 296 0,-7 8-145 15,-6 3-55-15,-8 11-26 0,-1-1 787 0,-8 8-403 0,0 0-205 16,-3 4-50-16,-8 7 818 0,0 6-451 0,-3 0-216 16,5 2-122-16,0 0 136 0,3 1-224 0,2 0-61 15,4-2 0-15,0 4 0 16,0-5 0-16,6 0 0 0,11-2 0 0,-1 2 0 16,7-4 0-16,7 3-203 0,-2-4-94 0,5-5 168 15,0 2 82-15,-2-5-890 0,0 2 439 16,2-3-1215-16,-9-3 1641 0</inkml:trace>
  <inkml:trace contextRef="#ctx0" brushRef="#br0" timeOffset="57097.11">13080 5129 1491 0,'-16'-3'0'0,"5"1"0"0,3-1 0 0,3 0 196 0,1 2-85 0,4 1-37 15,4 0 633-15,9 0-336 0,9 0-167 0,1 0-74 16,4 0-110-16,4 0 17 0,2 0 0 0,0 1 0 15,2 2-660-15,2 1 339 16,-2-1 156-16,-3 2-767 0,3-2 430 0</inkml:trace>
  <inkml:trace contextRef="#ctx0" brushRef="#br0" timeOffset="57301.9">13489 4986 1692 0,'-6'-7'0'0,"0"3"0"0,3 0 0 0,1 0 0 0,2 3 0 0,0 1 0 0,9 0 76 0,4 5 205 0,1 3-122 0,3 6-51 0,-1 1-41 0,2 3 139 0,-5 0-85 15,1 1-41-15,-3 3-57 0,-5 2-10 0,-4 0 24 0,-1 1 43 0,-1 2 0 0,-6 4-43 0,-8 1 9 0,-10-6-33 0,0 0 1 16,-6-4 22-16,0-2-385 16,1-6 193-16,-1 2 76 0,10-13 49 0,4-3-2 0,10 0-354 15,6-12 158-15,0-7 102 16</inkml:trace>
  <inkml:trace contextRef="#ctx0" brushRef="#br0" timeOffset="57522">13770 5096 2791 0,'0'0'0'0,"0"3"0"0,0-2 0 0,0 2 0 0,0 3 0 0,0-1 0 0,0 5 0 0,0-1 0 0,0 2 348 0,1 3-156 16,4-2-117-1,4 2-9-15,2-2-30 0,6 1 1 0,2-5 0 0,1-4-315 0,7 0 166 16,-2-4 70-16,-2 0-241 0,2-8 160 0,-6-9 79 0,-1-1-20 15,-3-2 23-15,-7-1 29 0,-6-3-98 16,-2 2 180-16,0 0-79 0,-7-1 0 0,-8 2-37 0,-3 3 364 16,-4 5-168-16,-2 3-87 0,1 1 183 0,1 7-117 31,0-1-21-31,4 3-45 0,5 0-255 0,1 0 114 0,4 7 57 0,2 5 39 0,6 3-393 16,0 2 203-16</inkml:trace>
  <inkml:trace contextRef="#ctx0" brushRef="#br0" timeOffset="57697.59">14326 5257 3348 0,'-5'-16'0'0,"0"4"0"0,1 0 0 0,3 4 0 0,1 2 0 0,-2 2 583 0,2 1-583 0,0 3 0 46,-2-2 0-46,2 0 0 0,0 2 0 0,0 0 0 0,0 0 0 0</inkml:trace>
  <inkml:trace contextRef="#ctx0" brushRef="#br0" timeOffset="58555.51">17900 4379 1831 0,'-8'0'0'0,"4"0"0"0,0 0 0 0,1 0 0 0,3 0 0 0,0 0 0 0,5 0 80 0,10 0 396 0,6 0-219 0,4 0-102 0,4 0-41 16,4 0-39-16,0 0 0 0,4 0-228 16,-3 0 95-16,4-2 56 0,-6 2 15 15,-2 0-1-15,-2 0-477 16,-3 0 250-16,-4 0 126 0,-1 0-773 0</inkml:trace>
  <inkml:trace contextRef="#ctx0" brushRef="#br0" timeOffset="58785.44">18018 4717 2022 0,'-12'0'0'0,"2"0"0"0,2 3 0 0,-2-3 0 0,7 2 0 0,3-1 0 0,0-1 909 15,1 2-437-15,16-2-217 0,4 0-102 0,7 0-33 0,1 0-120 16,4-2 0-16,0-1 0 16,2 0 0 15,0-2 0-31,-7 3 0 0,3-2 0 0,-5 3-75 0,-2 1 2 0,-2 0 54 0,3-3-236 0,-11 3 140 0,-4 0 76 0,-2 0-101 0,-4 0-454 16,-3 0 280-16,1 0-294 15,-2 0 291-15,-5 0 141 0,-5 4 70 0</inkml:trace>
  <inkml:trace contextRef="#ctx0" brushRef="#br0" timeOffset="60115.88">19260 3687 495 0,'0'-10'0'16,"0"-3"0"-16,0 4 0 0,0-3 0 0,0 4 217 0,-1-1-89 0,-1 4-45 0,-1 0 259 0,0 1-151 0,2-2-67 0,1 6-47 0,0 0 146 0,0 6-92 0,0 8-46 0,0 12 198 0,0 10-113 0,1 6-70 16,-1 7 49-16,0 6-55 0,0 0-27 0,0 13 9 0,-1-12-62 0,-3 5 0 0,-2 2 20 0,-2-3-1 0,2-4-67 0,-3 2 42 15,2-17-10-15,-1-7 33 0,1-7-40 0,-1-8 40 0,2-6 94 0,-1-4-38 16,1-9-10-16,2 0-47 0,-3-4 107 0,3-11-53 16,0-3-26-16,4-5 9 0,0-5-119 0,2-1 43 0,9-4 1 0,8-1 41 0,4 0-77 0,2-4 49 15,3 8-8-15,2 2-84 16,1 4 60-16,0 3 31 0,-1 3-4 0,5 3-201 0,-8 10 102 0,-2 5 24 15,-3 0 34-15,-4 9-200 16,-7 9 104-16,-1 4 29 0,-9 2-10 0,-1 0 40 0,-4 0 0 0,-11 2 119 16,-3-4-40-16,-2 2-8 15,-2-7-30-15,-4-2 379 0,2-5-187 0,-3-2-83 16,1-3-49-16,0 1 526 0,5-6-264 0,1 0-234 16,4 0-51-16,3 0 0 0,4-3 0 0,0 0 0 0,6-2 0 15,3 3 0-15,0 0 0 0,3-1 0 0,11 3 0 16,3 0 0-16,2 0 0 15,4 5 0-15,0 2 0 0,2 1 0 0,-1 2 0 0,1 2 0 16,-4-1 0-16,1 2 0 0,-5 1-580 16,1 1 193-16,-1 0 165 0,-5-1 97 15,-3-2-662-15,0 1 375 0,-4-3 187 0</inkml:trace>
  <inkml:trace contextRef="#ctx0" brushRef="#br0" timeOffset="60394.14">18738 4563 2390 0,'-26'3'0'0,"4"-1"0"0,2 2 0 0,10-1 0 0,6 1 0 0,4-1 0 0,0-1 0 0,12 6 0 0,11-1 685 0,8-4-329 15,10 2-160-15,6-2 108 0,8-3-304 0,4 0 0 16,14 0 0-16,-9 0 0 0,1 0 0 0,5 0 0 15,3-6 0-15,-1 1 0 16,8-4 0-16,-21 3 0 0,-3-1 0 0,-8 2 0 16,-4 5 0-16,-8-1 0 15,-2 1-134-15,-18 0-138 0,-4 0 53 0,-9 0-434 0,-3 0 309 16,0 0 154-16,-3 0-559 0,-14 0 361 16,-2 1 176-16</inkml:trace>
  <inkml:trace contextRef="#ctx0" brushRef="#br0" timeOffset="60598.97">18880 4699 2904 0,'-12'1'0'0,"1"1"0"0,1 4 0 0,2 3 0 0,2 3 0 0,5 2 0 0,1 6 0 0,0 2 0 0,0 6 394 0,0 7-170 0,1-2 13 0,5 5-101 15,-1 0-100-15,-2 1-36 0,0 0-104 0,1 8 24 47,-3-11 53-47,1 1 31 16,-2-1-227-16,0-2 129 0,0-2 65 0,0 0 41 0,0-13-690 0,0-5 347 0,0-7 55 0,1-4-514 0,2-3 377 0</inkml:trace>
  <inkml:trace contextRef="#ctx0" brushRef="#br0" timeOffset="60747.19">18950 4986 1871 0,'0'-7'0'0,"0"2"0"0,0-2 0 0,0 0 0 0,2 4 0 0,8 0 0 0,3 1 316 0,9 0-140 0,2 1-71 15,9-1-61 1,3 0-9-16,5 2 0 0,2 0 0 0,1 0 1 0,-2 0-578 16,5-2 298-16,-11 1-285 0,-7-1 269 15</inkml:trace>
  <inkml:trace contextRef="#ctx0" brushRef="#br0" timeOffset="60920.72">19149 4751 1119 0,'-1'3'0'0,"-2"2"0"16,-2 2 0-16,0 2 0 0,3 5 534 0,2 3-254 0,0 3-122 0,0 7-62 15,0 1 49-15,0 7-54 0,1 3-20 0,5 1-311 16,-3 0 137-16,2-1 69 0,-2 1 35 0,-1-4-214 16,-1 3 130-16,0-7 54 0,-1-3 31 0,0-8-613 15,0-2 290-15</inkml:trace>
  <inkml:trace contextRef="#ctx0" brushRef="#br0" timeOffset="61345.11">19496 4657 1019 0,'0'5'0'0,"-2"4"0"0,0 4 0 0,1 5 0 0,-2 6 514 0,-2 11-239 15,-3 10-120 32,-1 10 116-47,-1 3-122 0,3 1-56 0,-2 0-82 94,2 0 1-79,2-5 23-15,-1 9 9 0,3-17-267 0,0-7 130 0,-1-8 63 0,2-9 33 0,0-7-141 0,1-6 94 0,1-9 35 0,-3 0 0 0,3-12-14 0,0-9-17 0,0-5 1 0,0-6 44 0,6-3 4 0,5-1-54 0,0-4 53 0,4-1 1 0,2 1-31 0,3-3 19 0,1 11 36 0,-1 1-8 0,2 4 1 0,-1 1 4 0,0 6 16 0,2-1-31 0,-4 13 5 0,-3 8-10 16,-3 0-68-16,-5 5 30 0,-4 14 0 0,-1 1 24 0,-3 6-35 0,-3 5 0 0,-10-3 71 0,-4 2-5 0,-2-5-31 16,-1 2-5-1,0-8 228-15,2-1-105 0,-2-6-50 32,2-2 334-32,-1 1-171 0,3-6-100 0,4-2-46 0,1-3-23 0,4 0 342 0,5 0-182 0,-3 0-142 0,5 0-76 0,0 0 0 0,6-3 0 0,10 3 0 15,1 0 0-15,3 0 0 16,2 0 0-16,2 9 0 0,-1 1 0 0,3 0 0 0,-1 2-113 15,5 1-140-15,-6 0 140 0,-1-2 16 0,1 0-736 16,0-2 398-16,-3-1 200 0,2 0 91 0,-7-1-514 16</inkml:trace>
  <inkml:trace contextRef="#ctx0" brushRef="#br0" timeOffset="61613.39">19756 4781 1999 0,'0'-15'0'0,"0"6"0"0,1 0 0 0,9 1 0 0,5 2 0 0,2 1 0 0,5-1 0 0,0 5 130 0,2 1-46 0,-1 0-92 16,0 0 0-16,-1 10 43 15,-3 1 9-15,-9 3-219 0,-3 0 105 0,-6 6 52 16,-1 0 27-16,-6-1 2 0,-9 4 33 0,-3-4-9 16,-4 0 390-16,-1-2-196 0,2 0-96 15,-1-2 219-15,6-5-163 0,2-1-77 16,3-2-38-16,3-2 231 0,7-1-305 0,1 0 0 0,1-2 0 0,15-2 0 15,9 0 0-15,7-2 0 32,4-3 0-32,6-6-22 0,2 0-194 15,0-1 125-15,-1 2 64 0,2 2-1182 0,-7 5 588 0</inkml:trace>
  <inkml:trace contextRef="#ctx0" brushRef="#br0" timeOffset="70520.46">21034 3228 2392 0,'-2'0'0'16,"0"0"0"-16,-1 0 0 0,-2 0 0 0,1 1 0 0,0-1 0 0,2 2 0 0,-2-2 0 0,3 3 316 0,-1 1-140 0,1 3-4 0,1 0-72 0,0 3-31 0,0 1 0 0,0 4-348 16,1 0 158-16,6 3 89 0,-1-1 30 31,1 4-293-31,0-1 167 0,-1-3 82 0,-1 3-673 0,-2 0 275 0,-1-5 213 16</inkml:trace>
  <inkml:trace contextRef="#ctx0" brushRef="#br0" timeOffset="70684.03">20937 3392 1300 0,'-5'0'0'0,"-1"1"0"15,-1-1 0-15,3 2 0 0,1-1 0 0,0 2 0 0,-1 0 459 0,4 1-211 0,0 0-105 0,0 2-44 16,0 1-2 15,2 0-29-31,4 2-1 0,7 2-544 0,4-2 258 0,3 0 137 0,2 0-266 16,5-2 188-16,2-3 95 0,1-4 47 0,4 0-553 0</inkml:trace>
  <inkml:trace contextRef="#ctx0" brushRef="#br0" timeOffset="70967.28">21298 3409 1072 0,'8'-7'0'0,"-2"3"0"0,-1 1 0 0,-2 1 0 0,-2 1-1 0,-1 1 297 0,0 0-121 0,-9 0-73 0,-7 6 358 0,-4 6-211 0,-4 1-106 0,-4 2-43 0,0-1 58 0,-1 2-60 0,0 1-31 15,0 0 56-15,3-2-42 0,-8 5 8 16,7-6-75-16,0-1 0 0,5 0 23 0,0-2 0 16,6-2 31-16,-2 0-21 0,13-3-10 0,2-6 1 15,3 2-106-15,0 0 53 0,1-1 26 31,12 3 9-31,5-2-55 0,4-2 13 0,0 0-97 0,5 0 58 0,1 0 35 0,1 0 6 16,-1 0-56-16,-1 0 30 16,-2 0-1-16,1 0 17 0,-5-2 99 0,3-1-50 0,-7 3 4 0,-2 0-51 15,-5 0 11-15,0 0 299 0,-4 0-140 16,-1 5 311-16,-2 2-435 0,-3 4-18 0,0 3 0 0,0 1 0 16,0 3 0-16,0 3 0 0,-3 0 0 0,2-2 0 15,1 3 0-15,0 0 0 16,0-1 0-16,0 4-22 0,0-5-229 0,0-1-614 15,0-2 413-15,0 0 207 0,0-3 104 0,0 3-470 16,0-7 291-16,-4 0 141 0,-4-2 71 0</inkml:trace>
  <inkml:trace contextRef="#ctx0" brushRef="#br0" timeOffset="71108.89">20969 3806 1748 0,'-18'0'0'0,"4"0"0"0,1 0 0 0,4 0 0 0,6 0 0 0,3 0 0 0,0 0 370 0,1 0-167 15,12 0-82-15,6 0 32 0,4 0-63 0,3-1-26 16,0-1 0-16,2-1-549 0,0 1 261 0,1 1 140 16,-6 1 56-16</inkml:trace>
  <inkml:trace contextRef="#ctx0" brushRef="#br0" timeOffset="71265.48">20993 3977 3062 0,'-20'5'0'16,"1"1"0"-16,0-1 0 0,7-2 0 0,4 1 0 0,3-2 0 0,4 0 0 0,1 0 0 0,0-2 243 0,0 0-107 16,10 0 132-16,8 0-115 0,5 0-84 0,2 0-69 0,4 0 0 0,1 0 0 0,2 0 0 15,-3 0-624-15,2 0 314 0,-1 0 174 0,3 3 95 16,-6-3-809-16,0 1 357 0,0 2 236 0</inkml:trace>
  <inkml:trace contextRef="#ctx0" brushRef="#br0" timeOffset="71445.2">21624 3493 2246 0,'-9'0'0'0,"-3"0"0"0,2 0 0 0,0 0 0 0,-2 5 0 0,4 2 743 16,2 5-353-16,0 9-178 0,4 1-87 0,0 6 51 0,2 7-137 0,0-3-39 16,0 4-33-16,8 0-40 15,6-1 55-15,-1 0-703 0,4 2 387 16,-1-11 181-16,0-2 94 0,-1-3-746 0,0-6 388 15,-1-5 194-15,3-3 89 0</inkml:trace>
  <inkml:trace contextRef="#ctx0" brushRef="#br0" timeOffset="71648.03">21738 3570 2250 0,'0'-2'0'0,"0"-3"0"0,0-1 0 0,1 2 0 0,1 2 0 0,8 0 0 0,0 2 0 0,3 0 262 0,5 0-103 16,2 9-67-16,2 6 51 0,0 0-54 0,0 6-26 15,0 3 8-15,-6-1-89 0,-2 2 27 0,-6 3 0 16,-4 1 27-16,-4 0-113 16,0 2 65-16,-16-5-66 0,-3 0 56 0,-4-6 30 0,-4-3-1 0,1-4 29 0,-4-1-315 15,6-8 111-15,3-4 83 16,4 0-203-16,5-6 129 0,7-12 46 0,5-7 29 0,1-5-486 0,17-10 267 16</inkml:trace>
  <inkml:trace contextRef="#ctx0" brushRef="#br0" timeOffset="71848.33">22046 3510 563 0,'16'-8'0'0,"-7"4"0"0,-3 1 0 0,-2 3 0 0,-3 0 671 0,-1 4-317 0,0 9-151 0,0 4 298 16,-9 3-232-16,-2 4-117 15,-3 2 503-15,6 1-309 0,-3 3-147 0,6-2-181 0,1 1-18 16,4-3 0 0,0 2 0-16,0-2-260 0,9 1-26 0,5-9 156 78,6 0 83-78,4-5-759 0,7-4 420 0,0-9 188 0,4 2 118 0</inkml:trace>
  <inkml:trace contextRef="#ctx0" brushRef="#br0" timeOffset="71942.08">22321 3735 1484 0,'-5'0'0'0,"-3"0"0"0,-1 0 0 0,3-1 38 0,1 1 374 0,0 0-188 0,1 0-94 0,2 0-47 0,0 5 572 0,1 3-314 0,1 4-152 0,0 0-77 0,0 2 1 15,0 3-39-15,0-2-606 0,0 2 279 0,0 0 145 16,1 1 71-16,1-3-879 15,-1 0 446-15,-1-1 217 0</inkml:trace>
  <inkml:trace contextRef="#ctx0" brushRef="#br0" timeOffset="72114.28">22469 3592 1319 0,'1'0'0'0,"-1"0"0"0,1 0 0 0,0 0 32 0,3 0 361 0,1 0-183 0,-1 0-87 16,4 3-43-16,-1-1 608 0,1 6-326 0,5-1-154 15,-4 2-247-15,4 0 38 16,0 2 0-16,-3 0-693 16,5 1 365-16,-1 3 191 15,-3-6-823-15,4-1 462 0</inkml:trace>
  <inkml:trace contextRef="#ctx0" brushRef="#br0" timeOffset="72274.86">22779 3546 1154 0,'0'0'0'0,"0"0"0"0,0-3 0 0,0 3 0 0,-1 0 743 0,-1 0-358 0,0 0-175 0,-1 12-87 0,-2 6 250 0,-2 6-169 16,-1 11-74-16,-3 4-52 0,1 10 288 0,-5 5-201 16,0 3-165-16,-4 4-54 15,-2 5-23-15,2-11 52 0,1 0-598 0,-1-6 330 0,2-3 164 16,4-5 83-16,-2 0-826 0,4-16 433 0,4-8 154 0</inkml:trace>
  <inkml:trace contextRef="#ctx0" brushRef="#br0" timeOffset="72453.39">22987 3446 2953 0,'24'-1'0'0,"2"1"0"0,1 0 0 0,2 9 0 0,0 8 0 0,-9 4 0 0,-1 4 0 0,-4 9 0 0,-6 6 438 0,-6 4-201 0,-3 11 52 15,-3-6-275-15,-20 4-14 0,-2-3 0 0,-9 3 0 16,-5 5-111-16,2-11 63 0,-3-2 42 15,2-6-927-15,0-6 478 0,2-2 238 0</inkml:trace>
  <inkml:trace contextRef="#ctx0" brushRef="#br0" timeOffset="72982.98">23364 3450 2448 0,'3'1'0'0,"1"-1"0"0,0 0 0 0,-2 0 0 0,-1 0 0 0,1 0 0 0,0 0 0 0,-1 0 337 16,1 0-155-16,-1 0-87 15,1 0-30-15,0 0 0 16,1 0-28-16,3 3-108 0,-2-1 50 0,1 4 28 16,-1-4 1-16,3 5-525 0,1-1 277 0,-1 1 147 0,0 2 61 0,-2 3-830 0</inkml:trace>
  <inkml:trace contextRef="#ctx0" brushRef="#br0" timeOffset="73505.89">23403 3664 944 0,'6'7'0'0,"-1"1"0"0,3 0 0 0,-5-3 0 0,1 3 0 0,0 0 0 0,1 0 94 0,-1 1-28 0,3 4 8 0,0-4-142 16,1 3 52-16,-3 3 26 0,4 2 0 0,-1 1-54 15,-2 3 49-15,-1-1-9 0,-2 2 41 16,-1-1-137-16,-1 3 64 0,-1 0 32 31,0-1 159-31,0 1-68 0,-6-3-77 16,-2 0 318-16,2-6-147 0,-3-1-76 0,1 1-20 0,3-8 152 0,2-3-101 0,0-1-49 0,-3-3-26 15,6 0-43-15,0 0 28 0,0 0-10 0,0-11 1 0,4-2-132 16,5-4 66-16,1-5 33 16,2-3-262-16,1-1 143 0,0-2 73 0,0-2-422 0,2-6 198 0,0 1 124 15,2-8 4-15,-1 4-243 0,-2 0 172 0,3-1 86 16,-3-1 43-16,3 3-54 16,0-7 59-16,-5 16 45 0,-2 7 30 0,-3 5 0 15,-3 7 0-15,0 2 0 0,-2 8 350 0,-2 0-211 16,0 0-88-16,0 10 403 0,0 4-198 0,0-2-126 94,-2 4 15-94,0-1 167 15,-1 2-137-15,2 0-70 0,-3-4-34 0,2 5-118 0,1-6 37 0,-1 0 24 0,1-1-1 0,1-2-91 0,0-3 58 0,-2 2 37 0,2-2-186 0,0-3 103 0,0-3 51 0,0 0-7 0,0 0-8 0,0-6 1 0,0-6-13 0,0-8 101 0,2-1-49 0,4-5-1 16,2-3-41-16,4-1 177 0,-3 1-64 0,4 3-41 0,-1-1 121 0,-1 7-72 15,0 2-5-15,-3 1 151 16,2 9-103-16,-3 3-48 16,2 3-23-16,-2 2 118 0,-1 2-71 0,5 7-27 0,-6 6-9 0,4 4-221 0,0 1 93 15,0 1 46-15,1 0 23 0,4 4-636 0,-3-5 318 0,0 4 162 16,-1-2 40-16</inkml:trace>
  <inkml:trace contextRef="#ctx0" brushRef="#br0" timeOffset="73812.14">23773 3802 1825 0,'-7'1'0'0,"1"1"0"15,0-1 0-15,1 2 0 0,4-2 0 0,1 0 0 0,0 2 361 0,0 0-167 0,8 2-79 16,6 0 76-16,2-1-78 0,2 3-38 0,2 1 10 0,-4-2-390 0,1 2 171 16,-4 1 85-16,0 0 43 0,-6 2-370 0,2-1 199 15,-7 0 94 1,-2-1-7-1,0 1 40-15,0-1 0 0,-13-1 65 0,3-1-34 0,-5-6 8 0,2-1-26 0,-3 0 237 0,6 0-119 0,-3 0-58 16,4 0-39-16,5-3 364 0,-1-4-170 16,5-1-28-16,0-2-62 0,0 2 80 0,8-3-57 15,6 4-42-15,2 0-72 0,4 1 0 0,-1 0 40 0,4 1-71 16,0 5 44-16,-4-3-9 16,1 3 35-16,0 0-328 15,-4 0 159-15,1 3 48 0,-3 0 55 0,-3 6-489 0,-5-1 242 16,-4 1 114-16,0-1 64 0,-2 1-351 15</inkml:trace>
  <inkml:trace contextRef="#ctx0" brushRef="#br0" timeOffset="74822.16">23829 3872 629 0,'0'0'0'0,"0"0"0"0,0 0 0 0,0 0 0 0,0 0 0 0,0 0 0 0,0 0 0 0,0 0 64 16,0 0-19-1,0 0 238-15,0 0-124 0,0 0-61 0,-2 0-31 0,1 0 204 0,1 3-122 16,-2 2-57-16,0 1-28 0,1 1 54 0,-1 2-41 0,2 2 9 16,0 1-50-16,0 0-108 15,0 1 54-15,0 0 26 0,0 0-89 16,0 0 67-16,0-3 21 0,0 0-289 0,0-2 155 0,0-1 32 0,0-1 52 16,0-1-318-16,0-5 168 0,0 0 73 15,-1 0 43-15,-2 0-114 0,-1-5 78 0,2-8 30 16,-3 0 8-16,2-6 69 0,-3-2 0 0,2 3 226 31,-1-2-128-31,0 0-73 0,0 3-22 0,2 3 208 0,3-1-120 0,0 5-22 16,0-2-42-16,0-2 520 0,0 7-257 0,12 0-124 15,2 3-62-15,6 1 150 0,-1 2-105 0,6 1-45 16,0 0-36-16,0 3-21 16,0 6-5-16,-2 4 0 0,0 1-100 0,1 1 59 0,-10 1 16 0,-2 1-41 15,-5 3 33-15,-7 1-1 16,0 1 34-16,0 0-40 0,-12 0 15 0,-8-1-27 0,-5-2 0 15,-2 0 116-15,-5-3-43 0,0 1-21 16,2-7-25-16,1-3 264 0,2-3-122 0,5 0 232 16,0-3-175-16,1 1-179 0,11-2-31 0,2 0 0 0,4 0 0 0,4 0 0 15,0-2 0-15,4 1 0 0,12-3 0 16,6 2 0-16,4 0 0 0,-2 0 0 16,10-1 0-16,-8 3 0 0,3-2 0 0,-2-1 0 15,0 3 0-15,-2-3 0 31,4 3-139-31,-7 0 25 0,-1 0 9 0,-1 0-842 0,0 0 456 0,-3 0 227 0</inkml:trace>
  <inkml:trace contextRef="#ctx0" brushRef="#br0" timeOffset="75219.36">24231 3522 2638 0,'-10'-6'0'0,"2"-1"0"0,1 3 0 0,5-1 0 0,2 0 0 16,0 2 0-16,10-1 0 0,11 0 447 0,9-2-206 0,6 2-102 0,3-2-43 16,0 2-499-16,0 2 219 0,-1-3 110 0,2 4 55 0,-3-1-333 47,1 0 203-47,-12 1 88 0,-5 1-548 0,-3 0 303 0,-10 0 150 0,-1 0-52 0,-7 0 90 0,0 0 42 0,-3 0-1 0,-9 3 513 15,-1-1-237-15,2-1-125 0,-3 4-51 0,2-3 643 16,-2 2-315-16,1 3-185 0,1 2 17 0,-3 5 442 15,2-2-299-15,-3 4-213 0,1 6-113 0,-4 3 0 16,-1 2 0-16,-3 8 0 0,-1 1 0 0,-1 2 0 16,-4 5 0-16,1 2 0 15,-4 3 0-15,-3 2 0 0,8-7 0 0,2-4-336 16,5-3-20-16,3-4 194 0,6-9-6 0,2-3-772 16,9-16 456-16,0-4 224 15</inkml:trace>
  <inkml:trace contextRef="#ctx0" brushRef="#br0" timeOffset="75307.12">24387 3817 1964 0,'13'0'0'16,"-1"0"0"-16,-2 0 0 0,3 0 0 0,-5 4 0 0,-2 3 0 0,1 3 0 0,-3 3 286 0,-1 3-125 0,-1 4 544 0,1 2-339 0,-3 0-165 0,0 5-83 0,0-1-116 0,-5 3 0 0,0 3 43 0,-2-6-9 0,0 1-509 0,1-4 255 0,0-2 127 15,-1-4 63-15,2 2-714 0,3-12 384 0</inkml:trace>
  <inkml:trace contextRef="#ctx0" brushRef="#br0" timeOffset="75445.75">24606 3846 3711 0,'2'4'0'0,"-1"-4"0"0,2 1 0 0,-1 0 0 0,0 1 0 0,-2 0 0 0,2 0 0 0,-1 0 0 0,3 1 220 0,0 3-220 0,-1 0 0 31,3-1 0-31,-4 4 0 0,4-1 0 0,0 1-215 0,-1 3-108 0,3 0 179 0,-1 1 99 15,0-3-1050-15</inkml:trace>
  <inkml:trace contextRef="#ctx0" brushRef="#br0" timeOffset="75666">24876 3667 3123 0,'0'-3'0'0,"0"1"0"0,0-1 0 0,0 3 0 16,0-3 0-16,0 3 0 0,0 0 588 0,0 8-368 0,0 7-220 0,3 6 0 0,-2 4 0 0,2 6 0 15,0 5 0-15,-2 3 0 32,2 5 0-32,-2 1 0 0,1-6 0 0,-2-2 0 0,0-1 0 0,0-6 0 0,0-8-343 0,0 1-14 15,-2-13 167-15,-2-9-692 0,0-1 423 0,0 0 212 47,-1-12 105-47,0-10-351 0,3-5 233 0,1-10 112 0,0-2 57 0,-1-7-86 0</inkml:trace>
  <inkml:trace contextRef="#ctx0" brushRef="#br0" timeOffset="75921.82">24847 3570 1284 0,'-5'-32'0'0,"2"7"0"0,1 3 0 0,2-1 0 0,0 6 0 0,0 2 0 0,2-2 506 0,9 7-240 0,4-1-115 0,6 4-58 0,4 0-8 0,5 0-24 0,6 0 8 0,2 4-33 0,4 0-217 0,3 3 108 0,2 0 54 0,-2 0-217 0,7 0 145 0,-14 7 59 0,-4 2 38 16,-2 2 22-16,-8 1 0 0,-4 1-68 0,-1 1 469 15,-11 2-233-15,-3 0-93 0,-2 0-63 0,-3 4 725 16,0 2-364-16,0 4-345 0,-4 3-56 0,-1 1 0 15,-2 3 0-15,3 0 0 0,0 5 0 0,2 7 0 16,1-4 0-16,1 1 0 0,0 1 0 16,0 2 0-16,3-3 0 0,5 8 0 0,1-13 0 0,1-3-3 15,-2-1-5-15,0-5-549 0,-1 1 210 0,-5-10 160 16,-1-7 76-16,-1-3-171 16,0 1 123-16,-4-5 62 0,-10 0-386 0,-4-5 228 31,-1 0 110-31</inkml:trace>
  <inkml:trace contextRef="#ctx0" brushRef="#br0" timeOffset="76082.39">25054 3763 1234 0,'-10'-4'0'0,"2"-5"0"0,-1 1 0 0,6 1 0 0,-2-1 0 0,5 2 633 0,0-1-299 0,2 2-149 16,13-1-75-16,1 1 319 15,6-2-188-15,0 0-107 0,4 3-49 0,-1 1-427 0,0-3 189 0,1 2 94 16,1 4-346-16,-7-3 215 0,-4 3 113 0,-3 0-858 15,-5 7 450-15,-4 3 225 16</inkml:trace>
  <inkml:trace contextRef="#ctx0" brushRef="#br0" timeOffset="76280.86">25125 3872 860 0,'-2'6'0'0,"-3"0"0"0,5-1 0 0,0-1 0 0,0 0 0 0,0-2 70 0,0 1 0 0,7-1-26 0,2-1 283 15,1 3-147-15,1-3-71 0,1 2-38 0,-3 1 59 16,2-1-52-16,-4 2 0 0,1-2-42 15,-4 4 42-15,0-1 0 0,-1-1-33 0,-2 2 83 16,-1-2-46-16,0 1-23 0,0-3 20 47,0 2-1-47,0 0-33 0,0-3-10 0,-1-2-77 0,-2 0 39 0,3 0 0 16,0 0 38-16,0-2-281 0,0-8 134 0,0 1 57 0,-2-1 41 0,-1-3-586 0,0 2 288 0,-5-4 102 0,3-1-407 0</inkml:trace>
  <inkml:trace contextRef="#ctx0" brushRef="#br0" timeOffset="76988.41">25585 3626 2088 0,'-11'-1'0'0,"3"-1"0"0,3-3 0 0,3 3 0 0,2-2 0 0,0-1 0 0,12 0 0 0,11 0 0 0,8-1 298 0,4-3-131 0,5 2-97 0,2-4 8 0,-3 5-42 16,0-1 0-16,0 2-430 0,-2-1 215 0,-2 3 108 15,-2 0 62-15,-12 0-646 16,-7 3 317-16,-5 0 158 0,-7 0 80 0,-2 0-176 16,-2 3 111-16,-13 1 69 0,-2-1-77 0,-5-1 86 15,0-2 37-15,2 0 50 0,3-2 0 16,1-10 0-16,3-4 0 0,3 1 58 0,1-2-64 0,2-1-10 16,6 1-20-16,1 1 354 0,0 4-178 0,0 3-83 15,0-1 26-15,3 4 197 0,1 5-128 0,4 1-60 16,-3 1 162-16,-3 12-109 0,-1 8-54 15,-1 2 193-15,0 4-128 0,-9 5-61 0,-7 0-29 0,2 2 104 16,-6 3-67-16,0-2-25 0,1-6-8 16,0-5 83-16,2 0-59 0,1-3-28 15,5-7-1-15,-1 1 24 0,6-9-9 0,3-1-44 16,3 1-4-16,0-2 4 0,0 1 0 0,1 4 78 16,6-1-43-16,-2 5 0 0,3 2-35 0,-4 3-14 15,-1 1 14-15,-2 5 9 0,0 0-9 0,-1-1-185 16,0 3 93-16,0 1 45 0,-1-3 24 0,-3 3-448 31,0-10 217-31,3 1 84 0,-2-4-198 0,3-6 133 0,0-1 81 0,0-3-468 16,0-4 279-16,0-1 135 0,0-11 69 0,3-9-343 15,0-2 205-15</inkml:trace>
  <inkml:trace contextRef="#ctx0" brushRef="#br0" timeOffset="77184.46">25706 3809 1332 0,'0'-17'0'0,"0"0"0"0,0 1 0 0,0 4 0 0,0-4 0 0,0 6 0 0,4 1 155 0,7 0-59 0,4-1-30 0,0 7 268 15,7-5-140-15,0 7-83 0,0 1-38 0,3 0 126 16,-1 0-81-16,2 0-42 0,0 7 10 0,-8 1 41 0,0 0-45 0,-4 4-24 16,-3-1 205-16,0 4-114 15,0 2-47-15,-5-1 81 0,-3 4-73 0,0-1-93 16,-1 5-17-16,-2-2 0 0,2 7 0 0,0-5 0 16,-1 1 0-16,3 1 0 0,0-1 0 15,1-1-3-15,-1 6 6 0,2-7-803 0,-1-4 401 0,-2 3 140 16,-1-2-668-16,0-4 445 0</inkml:trace>
  <inkml:trace contextRef="#ctx0" brushRef="#br0" timeOffset="77643.25">25777 3851 1251 0,'-13'-1'0'0,"2"-7"0"0,3 5 0 0,0-2 0 0,8 5 0 0,0-4 0 0,0 2 339 16,8 1-151-16,8-2-68 0,1 1-46 0,2 2-186 31,1 0 73-31,-1 0 38 0,-2 0-548 0,-2 2 251 0,-2 5 138 0,-8 1-38 0,-1 3 82 0,-2-2 39 16,-2 2 1-16,0 3 302 15,-6-1-126-15,-7 0-68 0,-1 2-34 0,-3-3 189 16,0 1-111-16,3-2-65 0,1-2-19 0,0-2 508 16,5-2-181-16,0 2-147 0,5-3 77 0,1-1-98 15,2-3-62-15,0 0-19 0,4 0-34 0,8 0 0 16,0 0 0-16,1 0-147 15,2 0 68-15,-4 0 40 0,0 3 0 0,-2 0-13 16,-3 1 26 0,0 3 9-16,-3 3 3 0,-1-3-91 0,-2 5 5 0,0 0 35 0,0 0-102 0,0 3 58 15,-5-1 16-15,-2 3-189 0,-2-4 99 0,2 2 59 16,-2 1 21-16,-1-1-111 0,0-4 76 0,-1-1 42 16,-5 2-9-16,0-5 161 0,-4 0-65 0,-4 1-40 15,0-4 9-15,-6 0 164 0,-4 0-99 0,-1-1 616 16,-1 1-321-16,-5 1-171 31,7 1-42-31,4 1 436 0,4-3-272 0,9 3-135 0,6-2-104 0,10 2-68 0,5-1 0 0,25 1 0 0,13-2 0 16,13-4 0-16,8 2 0 0,3-3 0 15,6 0 0-15,-3 0 0 0,7 0 0 16,-3 0 0-16,12-2-823 0,-14-3 403 16,-6 0 98-16</inkml:trace>
  <inkml:trace contextRef="#ctx0" brushRef="#br0" timeOffset="77929.52">26606 3344 2493 0,'-12'0'0'0,"-2"0"0"0,2 0 0 0,-2 0 0 0,-1 6 0 0,-6 5-2 0,-2 7 0 0,-5 5 1 0,0 2 292 0,1 4-128 0,-3 3 81 0,3 5-103 0,2-3-54 0,2 2-16 16,10-10-96-16,7-2 31 0,6-5 0 0,0-3 31 0,7-5-209 0,10 1 113 0,1-11 43 0,3-1-108 0,-1 0 80 0,-2 0 40 0,-4 0-14 15,0 0 4 1,-9-1-46-16,1-2 25 16,-5 3 410-16,1 0-186 0,-2 0-92 0,0 0-48 0,-9 3 209 0,1 7-258 0,-4 2 0 0,2 2 0 0,0 6 0 0,3-4 0 0,3 2 0 15,4-1-285-15,0 1 14 0,2 0 154 0,8-1-1112 16,10-2 601-16</inkml:trace>
  <inkml:trace contextRef="#ctx0" brushRef="#br0" timeOffset="78073.14">26305 4121 1074 0,'-25'4'0'0,"1"1"0"0,4 2 0 0,8-5 434 0,4 1-200 0,-1-2-90 0,9-1-59 0,2 0 628 15,15-3-338-15,10-10-170 0,5-2-85 0,7-9-272 16,4 7 90-16,-1-7 48 0,0 1 25 0,2-2-996 15</inkml:trace>
  <inkml:trace contextRef="#ctx0" brushRef="#br0" timeOffset="78226.73">26608 3687 2152 0,'-7'-8'0'0,"1"-1"0"0,5 3 0 0,-1-2 0 0,2 4 0 0,2-1 0 0,14-1 646 0,2 0-305 0,9 1-152 0,4-2-68 0,1 1-47 0,0 3 0 0,0 1-38 16,-3 2-915 0,-2 0 453-16,-2 0 235 0,-11 11-896 0</inkml:trace>
  <inkml:trace contextRef="#ctx0" brushRef="#br0" timeOffset="78368.03">26619 3842 1888 0,'-9'4'0'0,"0"1"0"0,2-2 0 0,3-1 0 0,4-2 0 0,0 0 0 0,0 0 229 0,5 0-96 15,12-2-49-15,2-2 10 0,7-4-20 0,-1 0-9 0,-1 2-29 16,-1-2-662-16,0 1 331 0,-3 3 165 0,-1-3 92 0,-8 2-316 16,0 0 191-16,-4-2 94 15,-5 1-413-15,-2-2 241 0</inkml:trace>
  <inkml:trace contextRef="#ctx0" brushRef="#br0" timeOffset="78614.23">26754 3502 1682 0,'1'-14'0'0,"-1"1"0"15,0 2 0-15,0 6 0 0,0 3 0 0,0 2 0 0,0 9 0 0,0 13 183 0,0 7-65 0,0 13 567 16,0 6-324-16,0 9-163 0,0 2-81 0,2 6 333 16,4-7-313-16,-1 2-137 15,5-2 0-15,0 1 0 0,3-11 0 0,4 4 0 0,-2-16 0 16,-1-8-34-16,0-8-136 0,2-9 102 16,-4-6-227-16,0-4 183 15,-5-1 65 1,-1-3-494-16,-5-9 251 0,-1-2 127 15,0-1 63-15,-1 1 85 0,-11 2 10 0,-1 1-32 0,-6 5 0 0,-2 1 377 0,-6 3-189 0,-3 2-102 16,1 0-40-16,-1 0 420 0,-1 10-221 0,-1 1-41 0,1 4-132 0,0-1 11 0,6 1-13 0,5-3-393 16,6 2 197-16,1-4 99 15,9-3 49-15</inkml:trace>
  <inkml:trace contextRef="#ctx0" brushRef="#br0" timeOffset="78759.89">26981 3344 3458 0,'1'-15'0'16,"4"3"0"-16,1 1 0 0,5 4 0 0,-2 0 0 0,3 7 0 0,-3 0 473 0,5 0-473 0,-1 4 0 15,2 9 0-15,-3 1 0 0,-1 8 0 0,-3 4-776 16,-3 8 142-16</inkml:trace>
  <inkml:trace contextRef="#ctx0" brushRef="#br0" timeOffset="79238.62">20973 4507 1592 0,'-5'0'0'0,"-3"0"0"15,3 0 0-15,1 0 0 0,-1 0 0 0,0 4 623 0,4 1-298 0,1 3-145 16,0-1-73-16,0 5 248 0,3 4-160 0,8 4 61 15,4 0-115-15,1 2-52 0,4 4-27 0,0 1-468 16,1-1 222-16,2 4 118 0,-3-3 46 0,-2-3-798 16,-1 0 427-16,-5-5 214 15,0-2 42-15</inkml:trace>
  <inkml:trace contextRef="#ctx0" brushRef="#br0" timeOffset="79433.1">21230 4403 2550 0,'3'-12'0'31,"0"0"0"-31,-2 6 0 0,1 4 0 0,-1 2 0 0,1 0 0 0,-2 20 238 0,0 6-92 0,0 10 218 0,-2 11-164 0,-5 5-82 0,-2 6-42 0,1 5 163 0,-5 7-239 0,2-1 0 0,-1 0 0 0,-2-1 0 0,1-6 0 0,0-3 0 0,2 0 0 16,6-18 0-16,1-12-133 0,4-8 60 0,0-11-914 0,0-8 438 0,0-2 263 0,0-5-309 0</inkml:trace>
  <inkml:trace contextRef="#ctx0" brushRef="#br0" timeOffset="79558.75">21291 4633 2057 0,'5'-15'0'16,"0"-1"0"-16,0 10 0 0,0-3 0 0,1 4 0 0,3 2 0 0,1-1 494 16,2 1-221-16,2 2-123 0,0 1-57 0,5 0-37 0,-2 0-21 0,2 0 1 0,4 0 8 0,-4 1-809 31,-1 7 400-31</inkml:trace>
  <inkml:trace contextRef="#ctx0" brushRef="#br0" timeOffset="79730.41">21362 4781 3076 0,'-23'7'0'0,"4"-3"0"0,2 4 0 0,6-1 0 0,-1-1 0 0,8 0 0 0,4-1 0 0,0 0 490 0,6-1-227 0,13 1-161 0,1 0-102 16,7-3 0-16,3 0 0 0,3-2 0 0,-1 0 0 0,0 0-41 0,5 0 1 0,-6 0 33 15,-5 0-876-15,-2 0 455 0,-1 0-594 0,-1-2 493 0,1-2 238 32</inkml:trace>
  <inkml:trace contextRef="#ctx0" brushRef="#br0" timeOffset="80210.58">21759 4266 1742 0,'0'0'0'0,"0"-2"0"0,0 2 0 0,0 0 0 0,0 0 0 0,0 8 708 31,0 12-340-31,0 10-167 0,0 11-83 0,0 13 335 0,0 9-209 0,0 16-147 16,0-5-97-16,0-1 0 0,0-1 0 0,0-7 0 0,-3-6 0 0,-2 0 0 0,1-18 0 15,-2-11 0-15,4-8 0 0,-1-13-59 0,0-5 29 0,0-4-112 16,0 0 80-16,-1-15 48 0,0-10-70 16,4-2 4-16,0-7-6 0,0-2 33 0,4-2-7 0,6-1-37 15,4 3 31-15,2 3 1 16,5-3 21-16,-4 11-44 0,4 2 26 0,-1 5-75 0,-1 3 51 0,1 7 26 15,3 0-10-15,-5 8 22 16,-2 4 13-16,-2 14-1 16,-5 2 1-16,-4 4 105 0,-1 5-61 0,-4-2-18 0,-2-1 0 0,-10-1 253 15,-2-2-124-15,-5-3-70 0,0-3 206 0,-3-5-127 16,2-4-32-16,1-4 389 31,1-4-330-31,1 0-156 0,1 0 0 0,3 0 0 0,6 0 0 0,2 0 0 0,1-2 0 0,4-2 0 0,0 3 0 0,0 0 0 16,4 1 0-16,8 0 0 0,6 4 0 0,0 5 0 47,3 3 0-47,0 0 0 47,0 1 0-47,4-2 0 0,-5 3 0 0,3-3 0 0,2 1 0 0,-5-3-384 0,3-5-51 62,-3 2 200-62,0-6 100 0,-5 0-802 0,7 0 443 0</inkml:trace>
  <inkml:trace contextRef="#ctx0" brushRef="#br0" timeOffset="80334.77">22125 4625 1551 0,'-4'-12'0'0,"1"0"0"0,3 7 0 0,0-1 0 0,0 3 0 0,8 3 689 0,9 0-327 0,4 0-154 0,3 12-91 0,1 0 138 0,1 5-109 0,2 2-54 0,-1 5-28 0,1 1 9 0,-6 1-38 0,-4 0-153 0,-7 1 77 0,-4 3 38 0,-7-3 0 16,0 5-87-16,-11-5 57 0,-14-2 35 0,-6-2-1 0,-4-3-25 15,-3-4 26-15,-1 0-54 16,3-9-202-16,4-2 103 0,5-5 66 0,7 0-222 15,5-1 136-15,4-13 59 16,11-7 43-16,2-4-614 0</inkml:trace>
  <inkml:trace contextRef="#ctx0" brushRef="#br0" timeOffset="80492.87">22475 4584 662 0,'3'-12'0'0,"1"3"0"0,-4 5 0 0,0 0 607 0,0 4-286 15,-11 0-143-15,-1 0-71 0,-5 11 881 0,1 3-481 16,1 5-236-16,4 5-118 0,1 0-16 0,3 7-137 0,4 3 0 15,3 0 0-15,0 0 0 0,6 1 0 16,11 3 0-16,5 1 0 0,4-6 0 16,4-4 0-16,2-2 0 0,2-5-166 0,3-5 93 15,0 6 62-15</inkml:trace>
  <inkml:trace contextRef="#ctx0" brushRef="#br0" timeOffset="81797.14">22811 4470 1535 0,'0'0'0'16,"-1"0"0"-16,-4 0 0 0,2 0 0 0,1-2 0 0,0 2 153 0,2-2-58 0,0 2-30 16,2-3 386-16,9 1-212 0,6 1-101 0,7 0 55 15,-1-2-78-15,4 0-39 0,0 2 8 0,0-1-277 16,0 1 115 0,-3 1 57-16,0 0 29 0,-2 0-496 15,1 0 271-15,-6 0 122 0,-5 0 49 0,-2 0-338 0,-3 0 112 0,-2 0 122 0</inkml:trace>
  <inkml:trace contextRef="#ctx0" brushRef="#br0" timeOffset="82213.09">23011 4284 826 0,'1'-2'0'0,"-1"1"0"0,0-1 0 0,0 1 0 0,0-2 0 0,0 2 178 0,0-1-70 0,0 2 309 0,0 0-190 0,2 0-87 16,-2 10-56-16,0 4 93 0,0 3-70 0,0 7-36 15,0 2 1-15,0 4-155 16,0-2 55-16,0 5 32 0,-2 1 1 0,-4-2-48 15,-2 0 40-15,-4 0 10 0,2-8 130 0,1-4-50 16,-2-5-25-16,2-3 80 31,2-3-52-31,-3 0-21 0,8-8-39 0,1-1 210 0,1 0-102 0,0 0-51 0,1-1-25 0,10-8-49 16,5 0-8-16,4-3 31 0,-1 2 0 0,4 0-265 16,-1 0 133-16,1-2 75 0,-2 4-464 0,-3 1 227 15,1 1 132-15,-5 1-204 0,0 2 148 0,-2-1 60 0,-5 3 47 0,-3 1-108 16,-2 0 74-16,-2 0 36 15,0 5 0-15,0 7 244 0,-8-3-99 0,-3 5-54 16,-2-3-27-16,3 4 373 0,-3-2-200 0,0 1-110 16,4 1 352-16,-2-2-158 0,4 1-112 0,0-2 5 15,2-1-52-15,1 4-17 0,1-6-10 0,3 0-31 16,0-1 5-16,0 0 0 0,0-1 0 0,0 0-23 16,1-4-9-16,3 1 32 0,2-4 0 15,0 0 15-15,1 0-14 16,2 0 8-16,-2 0-127 0,1 0 49 15,-1 0 32-15,1-4-527 0,1-2 263 0,-1 1 116 0,-2-1 69 0,0 2-333 16,-2 0 188-16,0 1 94 0</inkml:trace>
  <inkml:trace contextRef="#ctx0" brushRef="#br0" timeOffset="82360.7">22987 4805 1882 0,'-11'4'0'0,"2"0"0"0,-2 4 0 0,3-3 0 0,0 5 0 0,-2 2 0 0,0 4 0 16,1-2 0-16,4 4 0 0,-4 2 181 0,0 1-73 0,1 3-366 0,-3 6 156 0,3-6 65 16,1-1 36-16,3 0-597 0,1-5 306 0,0-2 155 15</inkml:trace>
  <inkml:trace contextRef="#ctx0" brushRef="#br0" timeOffset="82520.27">22928 4940 1301 0,'2'0'0'15,"0"0"0"-15,3 0 0 0,-3 2 0 0,1-2 0 0,3 1 0 0,1 3 421 0,5 1-193 0,2 3-98 16,8 3-47-16,6 2 510 0,3 3-284 0,6 2-249 16,4 2 0-16,4 3-25 15,1 3 0-15,3 1-539 0,-8-5 265 0,-1 1 137 0,-6-5 69 0,-2-3-682 16,-4-7 365-16,1-2 186 16</inkml:trace>
  <inkml:trace contextRef="#ctx0" brushRef="#br0" timeOffset="83054.84">23512 4478 877 0,'6'-22'0'16,"-1"2"0"-16,-3 1 0 0,0 7 0 0,1 7 0 0,-2 1 0 0,-1 2 424 0,0 2-193 0,0 0 126 16,0 0-165-16,0 0-78 0,-4 3-39 0,-3 7-86 0,-6 0 24 0,0 3 9 15,-3 0 14-15,-1 0-74 31,-5 2 37-31,1 0-1 0,-2 0 10 0,-3 0 9 0,3-2 19 0,3-1 0 0,1-3 22 0,2 0-22 16,3-2-52-16,0-1 15 0,7-1-8 0,4-2 0 16,3 1 19-16,0-2-132 15,11-1 65 1,6 2 36-16,6-3-2 0,4 0-149 0,1 0 79 16,0 0 43-16,2 0 8 0,-4 2-92 15,-2-2 53-15,-4 0 54 16,-4 1-25-16,-1-1 16 0,-2 3-9 0,-5-3 246 0,-3 0-117 0,-4 3-52 15,-1-1-31-15,0 4 419 0,-2-2-202 0,-13 3-78 0,-2 0-60 0,-1 1 107 0,-2 1-76 47,-3 0-37-47,2 2 9 0,1 0-149 0,0-3 52 0,3 2-178 0,-3-1 114 0,3-1 57 0,-3 1 38 0,6 0-82 0,1-1 50 0,0-2-11 16,2 0 24-16,3-3-91 16,-1 2 42-16,6-1-14 0,0-3 23 0,3 3 148 0,0-3-62 0,3 1-38 0,6-1-5 0,8 2 127 15,4-3-65-15,3 0-54 16,6 0-3-16,-1 0 16 15,6 0-7-15,-4 0-42 0,-1-3 0 0,1 0 56 0,-4 2-11 0,0-1-133 16,1 0 62-16,-9 2 17 0,-2 0 1 0,-4 0 87 16,-3 0-28-16,-5 0-25 15,2 5-12-15,-7 2 313 0,0 3-146 0,0 4 151 0,-8 0-136 0,-2 2-62 16,1 4-27-16,0 0-311 0,-1-1 134 0,3 1 66 16,1 1 34-16,1 1-262 0,-1 2 157 0,5-7 65 15,0 3 36-15,1-2-833 16,0-3 399-16,0 3 190 0</inkml:trace>
  <inkml:trace contextRef="#ctx0" brushRef="#br0" timeOffset="83219.17">23321 4900 1247 0,'-19'0'0'0,"0"0"0"0,1 0 0 0,7-2 0 0,4 2 560 0,4 0-262 0,3 0-131 0,0 0-66 0,0 0 63 16,11 0-69-16,8 0-30 15,2 0 1-15,3 0-226 0,1 3 97 0,0 0 59 16,-4 1 16-16,-2 4-780 0,-1-2 380 0</inkml:trace>
  <inkml:trace contextRef="#ctx0" brushRef="#br0" timeOffset="83367.78">23313 5025 2032 0,'-14'0'0'0,"-5"0"0"0,5 0 0 0,3 0 0 0,2 0 0 0,1 0 0 0,4 0 0 0,-1 0 193 0,5 0-84 0,0 0 139 15,7 0-106-15,12 0-53 0,2 0-18 0,8 0-175 16,1 0 71-16,4 0 34 0,2 0 0 0,0 1-250 16,6 0 151-16,-8-1 63 0,0 0-698 0</inkml:trace>
  <inkml:trace contextRef="#ctx0" brushRef="#br0" timeOffset="83617.62">24129 4478 1564 0,'-3'-10'0'0,"-4"3"0"0,0 2 0 0,1 2 0 0,-3 2 0 0,-5 1 0 0,0 0 0 0,-3 11 471 0,-1 4-218 0,-3 7-108 15,-3 2-55-15,0 0 64 0,0 3-51 0,0-1-37 16,3-2-1-16,-1 2 1 16,3-2-30-16,2 0 98 0,0 0-40 0,5-1-34 0,4-5 1 0,2 2 65 15,3 1-44-15,3-1-24 16,0 5 10-16,0-4-80 0,0 3 24 15,0-1-1-15,0 2 25 0,1-1-368 0,1 7 189 0,1-9 85 16,-3 2-649-16,0-1 343 16,0-3 143-16,0-4-176 0,0 2 171 0,0-10 100 0,0-2 45 0</inkml:trace>
  <inkml:trace contextRef="#ctx0" brushRef="#br0" timeOffset="83890.89">23815 4819 347 0,'0'-24'0'0,"0"-1"0"0,0 6 0 0,0 2 0 0,4 5 0 0,4-2 574 0,5 5-270 15,5-2-124-15,6 5-77 16,2 5 192 0,8-2-129-16,4 3-66 0,4 0-31 0,6 0 11 0,-4 0-44 0,0 6 0 0,1-2-59 0,-3 3 30 15,-5-2-1-15,4 1 146 0,-16 0-63 0,1-1-26 16,-7 3-1-16,-6-1 92 16,-3 1-60-16,1 1-19 0,-6 3-10 0,-4 2 171 0,-1 6-101 0,0 2-49 15,0 4-25-15,0 8-129 31,0 0 48-31,0 4 27 0,0-1 1 0,0 3-229 0,0-3 129 0,0 7-499 0,0-10 296 0,2-2 120 16,1-4 82-16,0-2-285 0,0-4 171 16,-2 0 75-1,-1-10 53-15,0-6-415 32</inkml:trace>
  <inkml:trace contextRef="#ctx0" brushRef="#br0" timeOffset="84161.17">24193 4940 1101 0,'-18'0'0'0,"3"0"0"0,-3 0 0 0,5 2 0 0,1-1 0 0,3 5 0 0,-1-1 0 0,4 2 128 0,-4 3-38 0,6 0-32 0,1 4 1 0,0-2-24 0,0 1 0 0,-2-1-211 0,2 2 114 0,1-6 44 0,2-1 27 16,-3-2-70-16,3-4 47 16,-1-1 25-16,1 0 9 0,0-1-89 0,0-11-14 0,0-4 42 0,6 0 185 0,3 1-73 15,3-1-45-15,3 2 276 16,-1 0-140-16,3 3-73 0,-1 2-12 0,2 3 68 15,2 1-46-15,-5 3-36 0,2 2 0 0,-2 0-6 16,-1 0 1-16,-4 7-23 0,2 5 10 0,-5 0 67 16,-6 5-37-16,-1 1-1 0,0 3-39 0,-6-3 122 31,-8 2-51-31,-4-2-28 0,0-4-43 16,-4-5 0-16,2-1 1 0,-1-3-404 0,-2 0 211 0,4-5 92 0,4 0 48 0,1-3-741 0,8-5 343 0,2-7 191 15</inkml:trace>
  <inkml:trace contextRef="#ctx0" brushRef="#br0" timeOffset="84344.68">24834 4563 2247 0,'-10'3'0'15,"-4"-1"0"-15,2 5 0 0,-2 2 0 0,-2 6 0 0,-4 9 0 0,1 5 0 0,-6 10 862 0,7 4-418 0,4 4-204 16,0 4-103-16,10-3-136 0,4 0-1 0,0 1 0 15,7-15 0-15,13-4-143 0,2-5-132 16,3-9 156-16,-1-5 76 0,7-4-426 0,-6-7 247 16</inkml:trace>
  <inkml:trace contextRef="#ctx0" brushRef="#br0" timeOffset="84643.04">24962 4795 1629 0,'-2'0'0'0,"-7"0"0"0,-1 0 0 0,-1 2 0 0,2 6 0 0,-2-1 0 0,2 6 0 0,-1 3 777 15,4 4-375-15,3 3-184 0,3 1-91 0,0 4 216 16,1-1-154-16,12 3-68 16,4-8-47-1,0-5-251-15,5-3 106 0,1-6 53 0,3-3-408 0,-3-5 227 0,-1-1 116 0,-1-11-120 16,-5-2 119-16,-1-3 43 0,0-5 42 0,-6-4-278 0,-6 1 120 0,-1-4 61 31,-2 0 31-31,0-2 69 0,-10-1-8 0,-2 6-31 0,-5 1-1 0,0 3 144 94,-7 6-72-94,1 1-36 0,-1 3 225 0,1 9-96 0,1 1-73 16,2 2 14-16,6 2-32 0,-1 11 19 0,5 4 5 0,7 2-443 0,3 3 195 0,0 0 102 0,2 4 46 0</inkml:trace>
  <inkml:trace contextRef="#ctx0" brushRef="#br0" timeOffset="84772.29">25337 5002 2934 0,'-10'0'0'0,"6"0"0"0,-2 0 0 0,-2 0 0 0,0 1 0 0,-4 3 0 0,1 2 0 0,-5 1 542 0,0 2-253 0,-2 5-123 16,-2 1-166-1,2 2 0-15,-2 4 0 0,5-3 0 0,4 3-122 0,2-3 70 0,5-4 44 0,1 3-1016 16,3-7 517-16,0-5 267 16,3-5 133-16</inkml:trace>
  <inkml:trace contextRef="#ctx0" brushRef="#br0" timeOffset="85050.54">25421 4908 1773 0,'1'0'0'0,"2"5"0"0,-3-5 0 15,1 5 0-15,-1-3 0 0,3 3 0 0,-3 0 393 0,0 2-179 0,1 1 307 0,1 1-242 0,0 4-114 32,1-1-70-32,2 2-91 0,2 0-1 0,4-3 32 0,0 0 0 15,3-2-158-15,-2-1 75 0,3-5 39 0,0-3 1 0,-2 0-335 16,3-3 188-16,-1-8 103 0,-5-4-247 15,-2-2 147-15,-3-2-12 0,-4-4 178 0,-1-1-25 0,0 0-8 16,-2 0-16-16,-10 2 231 0,-3 0-115 16,-2 2-58-16,-5 4-29 0,-1-2 126 0,0 9-26 15,3 2-54-15,-1 6 45 0,2 0 24 16,3 1-5-16,0 0-26 0,6 8-477 0,4 3 211 16,3 4 107-16,3-1-773 0,0 1 410 0,1-6 196 31</inkml:trace>
  <inkml:trace contextRef="#ctx0" brushRef="#br0" timeOffset="85262.67">25761 4702 2740 0,'12'3'0'0,"-1"2"0"0,3 2 0 0,0 1 0 0,2 4 0 0,0 2 0 0,4 6 0 0,-1 1 815 109,-2 6-439-109,1 2-376 0,-5 4 0 0,-4 5 0 0,-4 6 0 0,-5-4 0 0,-8 1 0 0,-12 0 0 0,-7-2 0 0,-4-1-251 0,-8 0-33 0,-1-9 155 0,-6-4 82 0</inkml:trace>
  <inkml:trace contextRef="#ctx0" brushRef="#br0" timeOffset="85817.71">26177 4819 2250 0,'0'7'0'0,"0"3"0"0,0-1 0 0,2 2 0 0,-2 3 0 0,0 0 0 0,1 4 0 0,-1-2 258 0,0-1-111 15,3 2-56-15,-2 0-88 0,1-3-1 0,0 5 43 0,1-8-10 0,2 0-433 16,-4-1 216-16,2-5 109 0,-1-1 54 0,-1-4-519 16,-1 0 277-16,0-3 140 15,0-9-376-15,0-6 229 16,-6 1 116-16,-3-7 10 0,0-1 58 0,-2-4 24 0,1 0 24 0,-1 0 78 0,-1-7-43 0,5 6-35 16,1-1 31-16,2 3 215 15,0 0-140-15,4 4-52 0,0-7-36 0,0 12 491 16,11 1-241-16,5 4-43 0,4 0 158 0,3 4-156 15,2 4-69-15,4 3 105 16,-3 3-96-16,2 0-48 0,0 3-24 0,-4 6 273 0,2 2-140 16,-9 2-83-16,-2 1-37 0,-3 4 190 0,-5 0-113 15,1 1-57 32,-2 6-20-47,-4-1 245 0,-1 0-317 0,-1 1 0 0,0 4 0 0,0-3 0 0,0 8 0 0,0-5 0 0,0 0 0 0,0 0 0 0,0 0 0 0,0-4-314 0,0 6-39 0,0-9 189 16,0-1 20-16,0-4-502 0,0-1 306 0</inkml:trace>
  <inkml:trace contextRef="#ctx0" brushRef="#br0" timeOffset="85947.37">26227 4877 973 0,'-11'0'0'0,"-5"0"0"0,4 0 0 0,4 0 0 0,3 0 0 0,1-3 0 0,4 0 491 0,0-1-233 0,8-2 38 16,10 1-130-16,4-1-66 0,3 3-32 0,3-1-654 15,0 2 306-15</inkml:trace>
  <inkml:trace contextRef="#ctx0" brushRef="#br0" timeOffset="86088.99">26288 5079 1612 0,'-7'0'0'0,"-2"3"0"0,1-3 0 0,3 2 0 0,1-2 0 0,1 1 0 0,3-1 0 0,0 0 426 16,9 0-195 15,10-3-98-31,3-6 170 0,6-1-124 0,1-1-77 0,1 0-664 0,0-1 299 0,1 1 149 0,-3 0 75 0,3-3-800 0</inkml:trace>
  <inkml:trace contextRef="#ctx0" brushRef="#br0" timeOffset="86238.59">26590 4806 1128 0,'4'-7'0'0,"0"-1"0"0,2-1 0 0,2 1 0 0,4 1 0 0,2 3 0 0,2-2 448 0,4 0-206 0,5 1-94 15,-2 2-62-15,5 1 55 0,0 1-53 0,-1-2-26 16,6 3-228-16,-8-3 96 0,-1 3 53 0,-5 0-596 16,0 0 325-16,-6 0 161 0,0-4 90 15</inkml:trace>
  <inkml:trace contextRef="#ctx0" brushRef="#br0" timeOffset="86558.51">26889 4442 1382 0,'-3'1'0'0,"-4"1"0"0,5 3 0 0,-1 4 0 0,-1 2 0 0,3 7 0 0,-1 7 528 0,2 14-237 0,-1 5-132 0,-2 9 212 0,0 6-168 0,1 4-84 0,-3 2-42 0,-2 1-72 0,-1-9-8 16,-2-8 38 0,-4 1-83-16,1-12 42 0,-3-2-1 0,1-3 51 0,0-16-115 0,1-10 52 0,-1-5 28 0,3-2-1 0,0-6 29 15,-1-9 7-15,6-7-62 0,2-2 0 0,2-5 63 16,3 0-3-16,0-3-88 0,0 0 27 0,1 5 3 15,7 1 22-15,3 2-232 0,1 3 113 0,1 3 60 16,4-1 29-16,-3 5-263 94,1 4 136-94,2 3 46 0,1 7 42 0,3-4-635 0,-1 4 337 0</inkml:trace>
  <inkml:trace contextRef="#ctx0" brushRef="#br0" timeOffset="86648.28">27332 5043 3043 0,'0'7'0'0,"0"1"0"0,0 0 0 0,0-1 0 0,-2 4 0 0,-7-2 0 0,-1 7 0 0,-7-1 613 0,-3 2-338 0,-2 4-275 0,-7 2-77 0,2 5-58 0,-4 1 94 0,4 2 33 0,-3 4-1346 0,-2 6 681 0</inkml:trace>
  <inkml:trace contextRef="#ctx0" brushRef="#br0" timeOffset="87475.1">21375 5462 484 0,'1'0'0'16,"0"-1"0"-16,0-6 0 0,-1-3 0 0,0 0 238 0,0-4-102 0,0-3-50 0,-3-3 93 0,-2-2-77 0,-1 1-33 0,-1-3 0 15,0-1 50 1,0 2-42-16,0-3 8 0,2 9-50 0,-3 3 53 0,4 2-27 0,0 4 0 15,0 4 81-15,-1 2-45 0,1 2-36 0,2 21 181 16,-2 8-104-16,4 10-52 0,-2 11-16 16,2 4 243-16,0 6-139 0,0 8-69 15,0 0-35-15,0 3 89 0,0 12-53 0,0-8-40 16,0-2 0-16,0 2 71 0,0-5-127 0,0-7-10 31,0 7 0-31,0-22 0 0,0-6 0 0,-2-4-229 0,-7-4 113 0,-2-5 75 0,-8-1 47 0,2-15-496 16,-5-9 213-16,-3-4 130 15,2 0 15-15,-2-6-168 0,-2-11 123 0,4-2 76 16,3-8 33-16,0-3-435 0,3-11 235 0,3-6 116 0,-2-7-338 0</inkml:trace>
  <inkml:trace contextRef="#ctx0" brushRef="#br0" timeOffset="87612.73">20954 5767 1263 0,'0'-12'0'0,"0"0"0"0,0-3 0 0,0 8 0 0,0 0 0 0,0 0 211 0,6 2-88 0,7 4-44 0,2-3 552 0,5 2-303 16,4 2-146-16,5 0 135 0,4 0-142 0,2 0-69 15,8 4-27-15,-3 1-511 0,1 0 233 0,0 0 117 16,1 2 59 0,-5-3-781-16,4 2 429 0,-10-3 200 15,-5-1 34-15</inkml:trace>
  <inkml:trace contextRef="#ctx0" brushRef="#br0" timeOffset="87761.33">21569 5528 18 0,'-14'-7'0'0,"3"2"0"0,-2 2 0 0,3 1 0 0,-3 2 694 0,-1 0-329 0,0 5-156 15,1 8 506-15,0 8-339 0,7 3-171 0,-2 2 334 16,3 3-252-16,2 8-117 0,3-6-72 16,0 4-130-16,2-1 34 0,9-1 0 0,4-4 33 0,0 4-643 15,2-12 317-15,3-3 164 0,-2-4 80 16,1-7-376-16</inkml:trace>
  <inkml:trace contextRef="#ctx0" brushRef="#br0" timeOffset="87986.73">21626 5579 1504 0,'-7'-10'0'0,"1"0"0"0,1 4 0 0,2-2 0 0,3 5 0 0,0 3 182 0,4 0-73 0,13 0 478 0,3 8-276 15,5 4-129-15,-1 3-78 0,3 2 54 16,-2 2-61-16,-2 3-32 0,1 1 1 0,0 5-235 0,-9-4 97 0,-1 4 54 16,-7 0 26-16,-5-1-227 15,-2 1 126-15,-2 0 74 0,-15-5-45 0,-5-4 9 16,-6-5 35-16,-4-3-109 0,-4 0 50 0,5-11-15 15,0 0 30-15,5 0-169 0,4-7 99 0,8-10 49 16,2-6 17-16,12-5-384 16,2-4 209-16,16-4 104 15</inkml:trace>
  <inkml:trace contextRef="#ctx0" brushRef="#br0" timeOffset="88157.27">21942 5455 1570 0,'4'0'0'0,"0"0"0"0,-3 0 0 0,0 2 0 0,-1 3 0 0,0 7 0 0,-4 5 0 0,-10 8 0 0,-2 4 800 0,1 6-373 0,-1 0-201 15,5 3 337-15,1-1-265 0,5-2-251 0,5 0-47 47,0 4-30-47,1-14 27 0,13 0 0 0,4-5-266 16,4-6 153 15,4-4 75-31,2 0 46 0,-2-10-860 0,-2 0 445 0,1 0 150 0</inkml:trace>
  <inkml:trace contextRef="#ctx0" brushRef="#br0" timeOffset="88281.94">22194 5756 2490 0,'0'0'0'0,"-3"-1"0"0,0-1 0 0,0 1 0 0,1-1 0 0,-1 2 0 0,0 0 0 0,0 0 0 0,2 3 0 0,-3 10 337 0,3 0-151 0,-3 4-22 0,3 1-69 0,-2 2-30 0,0 3 0 0,1-1-471 16,-1-1 221-16,0 1 118 0,-2-3 47 16,2-1-305-16,2-4 180 0,-2-4 90 0,1-1 45 0,0-4-838 15</inkml:trace>
  <inkml:trace contextRef="#ctx0" brushRef="#br0" timeOffset="88441.51">22288 5607 2501 0,'9'0'0'0,"-4"0"0"0,2 0 0 0,0 0 0 0,5 0 0 0,-4 0 0 0,8 0 0 0,-3 2 433 16,3 4-198-16,1 3-101 0,1-1 5 0,2 5-52 0,0-2-18 31,-4 2-8-31,3-2-693 0,-2 4 333 0,1-3 167 0,-4-2 83 0,0 1-411 0,-4-3 244 0,-3-6 125 15</inkml:trace>
  <inkml:trace contextRef="#ctx0" brushRef="#br0" timeOffset="88616.04">22598 5472 970 0,'0'7'0'0,"0"0"0"0,0 2 0 0,0 1 0 0,0 3 0 0,-3 2 698 0,0 6-328 0,-3 4-167 0,2 6-85 0,-2 5 409 16,-5 10-238-16,3 0-131 0,-3 0-62 0,1 4-127 15,-3-2 33-15,1-3-1 0,-1 6 43 0,2-13-292 16,-4-4 141-16,4-3 71 0,-1-3-695 16,0-5 383-16,0-3 200 0,-1-18-779 0,4-2 460 0</inkml:trace>
  <inkml:trace contextRef="#ctx0" brushRef="#br0" timeOffset="88786.59">22778 5482 1254 0,'26'0'0'0,"-2"2"0"0,8 2 0 0,-8 6 0 0,0 3 0 0,-4 8 681 0,-1 4-324 16,-5 4-160-1,0 13-73-15,-11 1 484 0,-3 7-287 0,-2 1-143 0,-15 1 33 0,-5 0-211 16,-6 6 0-16,-3-13 0 0,-3-3-56 0,-3-3 35 16,2-5 24-16,-4 2-825 0,10-14 423 15</inkml:trace>
  <inkml:trace contextRef="#ctx0" brushRef="#br0" timeOffset="89248.35">23190 5566 1437 0,'-15'5'0'0,"5"-2"0"0,2-3 0 0,3 3 0 0,2-3 0 0,3 2 111 15,0-2-30-15,0 0-8 0,10 0-38 0,7 0 485 0,5 0-242 16,4 0-122-16,2 0 9 0,0 0-70 0,0 0-30 0,-2 0-404 0,1 0 187 0,-3 0 93 0,3 0 56 16,-5 0-656-16,-3 0 348 0,-4 0 172 15,0 0-11-15</inkml:trace>
  <inkml:trace contextRef="#ctx0" brushRef="#br0" timeOffset="89707.43">23371 5434 0 0,'2'-1'0'0,"0"-1"0"0,0 2 0 0,-1-2 0 0,1 2 399 0,1 0-173 0,-1 0-99 0,-1 0-47 0,-1 2 183 16,2 5-114-16,-2 5 90 16,0 0-92-16,0 3-61 0,0 4-25 0,0 5-66 0,-2 1 1 0,-2 4 48 15,-3-5-9-15,-1 3-16 0,-2-3 16 0,2-2 0 16,-2-1 0-16,1-4 166 16,1-5-87-16,1-1-40 15,3-5 74-15,1 1-56 0,2-4-29 0,1-2 57 0,0-1-47 0,1 0 0 16,9-1-38-16,2-9-48 15,2 4 24-15,3-1 9 16,-3 3 15-16,2 0-301 0,1 1 151 0,-2 1 75 0,0 0 38 0,2 2-334 0,-6 0 142 0,-2 0 94 31,0 0-8-31,-4 2-26 0,0 5 47 0,-2-2 17 0,-3 2 117 0,0 0-42 0,0 0 1 16,-5 0 70 0,-3 1-56-16,1-1-36 0,-1 2 8 0,1-1 50 0,1-1-36 15,-3 1 10-15,3 0 4 0,-1-2-22 0,1 1-3 16,1-3 30-16,0 0-158 0,-1 0 64 31,3 2 32 47,0-2-101-62,0-1 63-16,2-1 13 0,1 1 1 0,-2-1-257 15,2 0 141-15,0 1 63 16,0-3 43-16,0 0-217 0,0 0 143 0,0 0 73 0,2 0 35 0,-1 0 37 0</inkml:trace>
  <inkml:trace contextRef="#ctx0" brushRef="#br0" timeOffset="90270.7">23448 5766 0 0,'10'1'0'0,"-6"-1"0"0,0 5 0 0,-4-2 0 0,0 1 768 0,0 1-371 0,0 4-181 0,0 1-90 0,-4 0 248 31,0 2-169-31,1 2-76 0,-3-1-52 0,4 1-7 0,-1-1-35 0,0-1 0 0,1 0-158 0,-3 2 88 16,1-2 30-16,1-2-218 0,-2 2 128 0,-1-4 66 16,-1 1 31-16,0 2-183 0,0-4 46 15,0-1 70-15,-1 4-26 0,1-3 43 16,3 0-29-16,-1-2 34 0,4-5 8 0,1 0 59 16,0 0-29-16,0 0 0 0,1 0 275 0,6 0-153 31,2-8-44-31,2 2 373 0,4-1-190 0,2-1-113 0,-1 3-40 0,4-2 101 0,-4 2-88 0,3-2-41 15,-3 0 0-15,-1 2-311 0,2 0 135 0,-1-1 77 16,-5 2 25-16,-2 1-584 16,0-1 291-16,-4 2 159 0,1-1-369 0,-4 1 242 15,-2 2 84-15,0 0-259 0,0 0 217 0,-8-2 110 16,-2-1 34-16,-2 2 74 0,0 1 0 0</inkml:trace>
  <inkml:trace contextRef="#ctx0" brushRef="#br0" timeOffset="90425.27">23322 5828 655 0,'-9'4'0'0,"-1"2"0"0,0-2 0 0,2 3 0 0,-3 1 0 0,2 2 531 16,2-1-248-16,0 6-124 0,-1 0-62 0,0 4 372 16,-1 2-208-16,0-1-118 15,2 1-54-15,0 1-51 0,-1 2-3 0,0-3 0 16,0 4-170-16,0-5 81 0,4-3 44 0,-1-3-535 16,3-2 290-16,2-4 145 0,0-1 82 0,-1-3-766 15,1-4 380-15,0 0 190 0,0-4 94 16,2-11 64-16</inkml:trace>
  <inkml:trace contextRef="#ctx0" brushRef="#br0" timeOffset="90581.86">23240 5968 1228 0,'-2'-2'0'0,"-2"-1"0"0,2 3 0 0,-1-2 0 0,3 0 0 0,-2 2 0 0,2 0 640 0,0 0-303 0,7 2-151 0,11 5-75 0,2 0 488 16,1 1-287-16,1 1-138 0,6 3-69 0,-2-3-105 16,0 0 0-16,4 5 44 0,3-2-690 0,-2 0 340 15,3-1 171-15,1-1-273 16,-1-2 222-16,5 2 119 0,-2-1 47 0,1-4-767 31,-9 1 375-31,-4-6 188 0,-10 0 94 0,5 0-99 0</inkml:trace>
  <inkml:trace contextRef="#ctx0" brushRef="#br0" timeOffset="91091.39">23998 5392 1223 0,'6'6'0'0,"-5"3"0"0,-1-5 0 0,-5 5 0 0,-14-3 0 0,-5 6 0 0,-5 0 185 0,-5 5-66 16,1-5-47-16,1 5 107 0,-2 0-72 0,2 2-36 31,-7-1 0-31,-14 6 118 0,17-12-81 0,10 2-36 0,7-5-1 0,12-5 13 0,7 0-25 0,0-3 9 0,17-1-164 0,9 0 66 16,4-1 32-16,4-4-271 31,2-2 152-31,1 0 85 0,-7 0 4 0,1 4-211 0,-5 1 119 0,-4-1 28 0,3 0-10 0,-8 2 60 16,-5 1 7-16,0 0 0 0,-6 0 0 0,-4 0 252 15,4 1-135-15,-6 5-54 0,0 3 371 16,0-1-202-16,-13 2-70 0,-4 1 129 0,-4 0-99 0,-2-1-65 16,0-1-28-16,-3 3-30 0,1-5 1 15,2 3 0-15,-2-1 9 0,5 0-46 16,1-1 37-16,4-1 0 0,-1 1 0 0,3 0 3 16,0 1 6-16,11-2-9 15,2-2-72-15,0 1 36 0,0-2 11 0,16 0-130 47,0 2 67-47,6-4 33 0,1-1 6 0,2 2-202 0,0-3 99 0,-3 0 56 47,2 0 10-47,-4 0-22 31,-2 0 16-31,1 0 0 0,-5 0-3 0,0 3 117 0,-1-1-62 0,-3 0 8 0,-4 2 371 0,4 2-193 0,-4 1-87 0,-2 1 350 0,3 4-184 0,-6-3-205 0,-1 4-55 0,0 1 0 0,0 1 0 0,0-1 0 0,0 4 0 0,0-3-279 16,0 0 35-16,0 0 139 0,0 0 71 0,0-3-420 0,2 2 186 0,0-4 132 15,-1 0-735-15,-1-1 418 16,0-3 208-16,0 0-193 0,-3-5 214 0</inkml:trace>
  <inkml:trace contextRef="#ctx0" brushRef="#br0" timeOffset="91214.06">23765 5886 1279 0,'-17'0'0'0,"-4"0"0"0,8 0 0 0,3 0 0 0,3 0 0 15,2 0 440-15,5 0-203 0,0 0-92 0,0 0-59 0,10 0 102 16,4 0-77-16,6 0-37 15,0 0-1-15,3 0-191 16,-1 0 72-16,-2 0 40 0,-3 2-629 0,-2 1 336 0,-3-3 166 0</inkml:trace>
  <inkml:trace contextRef="#ctx0" brushRef="#br0" timeOffset="91395.57">23751 5997 1823 0,'-27'12'0'15,"9"-5"0"-15,2-2 0 0,6-5 0 0,3 1 0 0,4-1 0 0,-2 2 0 0,5-2 322 0,0 0-143 0,0 0-72 0,6 0 452 0,7 0-262 0,1 0-122 0,3 0-74 0,2 0 112 0,1 0-88 0,-1 0-95 16,3 0-30-16,4 0-363 16,-4 0 141-16,-2 0 129 0,0 0-701 0,-2 0 415 0,-2 0 207 15,2 0-425-15,-5 0 285 0,2-2 139 16,0 1 69 0</inkml:trace>
  <inkml:trace contextRef="#ctx0" brushRef="#br0" timeOffset="91606.01">24265 5574 2426 0,'-17'0'0'0,"-2"0"0"0,10 3 0 0,2 0 0 0,4 0 0 0,3-2 0 0,0 1 597 15,6-2-273-15,13 0-149 0,6 0-70 0,5 0 199 16,1 0-304-16,-1 0 0 15,4-2 0-15,-6-3 0 0,0 0 0 0,-4 2 0 0,0 0-722 0,-2 1 330 16,2-2 221-16,-7 3-843 16,-5 1 503-16,-4 0 195 0,-5 0 141 0</inkml:trace>
  <inkml:trace contextRef="#ctx0" brushRef="#br0" timeOffset="91770.57">24265 5787 1942 0,'-24'9'0'0,"4"-6"0"0,0 6 0 0,12-6 0 0,4 2 0 0,4-4 0 0,0 2 510 0,3 0-238 0,13-2-110 0,7-1-68 0,6 0 385 16,3 0-222-16,2 0-112 0,-1 0-412 0,2 0 160 15,-7 0 66-15,-5-1-844 0,3-1 454 0,-5 1 229 16,-3-2 112-16,4 3-727 0,-12-1 395 0,0 1 194 16</inkml:trace>
  <inkml:trace contextRef="#ctx0" brushRef="#br0" timeOffset="91974.03">24456 5646 753 0,'5'-7'0'16,"-3"0"0"-16,-2 4 0 0,0 2 0 0,0 1 0 0,-5 4 568 0,-4 10-267 15,4 8-125-15,1 2-74 0,2 5 274 0,0 3-170 0,1 2-86 0,1 3 308 16,0 6-189-16,0-5-106 0,0-1-134 16,0 0 35-16,1-3 0 15,1-1 1-15,0 2-255 0,-2-12 123 0,0-4 66 0,0-2 33 0,-13-7-171 16,-1-3 102-16,-6 0 60 0,-3-7-1 0,-1 0-141 15,-2 0-9-15,-4-3 71 0,-3-4-245 0,4-5 153 16,1 0 72 0,-2-2-554-16,4 2 314 0</inkml:trace>
  <inkml:trace contextRef="#ctx0" brushRef="#br0" timeOffset="92696.1">24711 5639 1656 0,'-8'-7'0'0,"-2"2"0"0,6-2 0 0,4 2 0 0,0 0 0 0,12-2 0 0,7 2 0 0,8-2 0 0,4-1 496 16,-1-1-235-16,4 4-113 0,-2-2-73 0,-1 2-1 16,2 2-39-16,0-1-140 0,-11 1 66 0,0 1 37 31,-4 2 0-31,-5 0-379 0,-5 0 208 0,1 0 112 0,-8 0 44 0,-1 8-307 0,0 0 164 0,-7 2 9 15,-1 2 66-15,-1 0-396 0,0 0 228 16,-3 2 109-16,0 0 54 0,-2 0-66 16,2-3 78-16,2-2 35 0,-1-1 74 0,3-5-35 15,-1 3-23-15,4-2 408 0,-1-2-226 16,-1 1-103-16,5-1-40 0,0 2 219 0,-1-1-131 0,0 0 17 16,-1 4 54-16,-1 0 305 0,1 3-220 0,0 0-111 15,-4 4 224-15,-2 3-167 0,-4 7-75 0,0 0-36 16,-7 3-28-16,0 5 0 15,-2 3-28 110,-4-2-268-125,-5 7 143 0,1-6 58 0,2-2 34 0,0-4-533 0,6-7 268 0,2-4 144 0,2-1 2 0,10-11-297 0,4-5 177 0</inkml:trace>
  <inkml:trace contextRef="#ctx0" brushRef="#br0" timeOffset="92777.88">24808 5927 2740 0,'-1'5'0'0,"1"2"0"0,0 0 0 0,-1 1 0 0,-1 1 0 0,2 3 0 0,-1 5 0 0,-1 0 0 0,0 4 387 0,2 2-176 0,0 5-88 0,0 2-66 0,0 2 9 0,0 1-31 0,0 0 0 0,0 1-540 0,0-7 270 0,0 0 135 0,0-3 77 0,0-9-776 0,0-5 418 0,0-6 207 0</inkml:trace>
  <inkml:trace contextRef="#ctx0" brushRef="#br0" timeOffset="92920.5">24955 5966 2163 0,'16'0'0'0,"-7"-3"0"0,1 3 0 0,-1-2 0 0,2 0 0 0,-5 0 0 0,-1 2 0 0,4 0 378 0,-1 0-171 0,1 0-87 15,1 6 110-15,2 1-102 0,-4 1-47 16,3-3-23-16,-1 4-489 0,-2-1 233 0,3 1 125 16,-3-2 49-16,-2-2-666 0,-2 1 363 0,2-3 180 15,-3 0-284-15,2-3 108 0</inkml:trace>
  <inkml:trace contextRef="#ctx0" brushRef="#br0" timeOffset="93097.03">25161 5869 0 0,'9'-22'0'0,"-1"3"0"0,0-2 0 0,-4 1 0 0,0 0 0 0,0 12 0 0,-2-1 735 0,0 4-350 0,-1 3-175 15,2 2 470-15,1 5-314 0,0 9-169 0,0 8 192 16,1 3-177-16,-2 5-89 0,-1 3-44 0,0 3 370 31,0-3-343-31,-1 4-106 0,2-2 0 0,-3 2 0 0,0-5 0 0,0 5 0 0,0-11 0 0,0-4-81 31,0-3-135-31,0-5 126 0,0-6-702 0,0-1 345 0,0-7 223 0,0-4-259 0,0-12 223 16,-3-5 114-16,2-3 46 0,-1-6-378 0,1-3 222 16</inkml:trace>
  <inkml:trace contextRef="#ctx0" brushRef="#br0" timeOffset="93404.2">25198 5738 1241 0,'-1'-46'0'0,"1"3"0"0,0 7 0 0,0 0 0 0,0 13 0 0,0 7 0 0,3 1 0 0,7 3 237 63,5 3-101-63,5-2-42 0,1 4 92 0,2 0-76 0,8 2-38 0,2 0 1 0,3 1 98 0,5-1-60 0,-2 4-42 0,1-1 0 0,-2 2 25 0,-6 0-30 0,-2 0 0 0,0 0 129 0,-12 3-84 0,-4 6-37 0,0-2 246 15,-6 4-141-15,0-1-71 0,0 4-27 0,-5 0 7 0,-2 2-86 0,2 4 0 16,-2 4 0-16,1 2 0 0,1 7 0 0,-1-2 0 16,2 3 0-16,-2 4 0 0,4 1 0 0,-3 0 0 15,2 7 0-15,-2-7 0 16,1 2 0-16,0-1 0 0,0-1 0 15,-2 0 0-15,-1 3 0 0,1-11 0 0,-2-4-6 0,0-3-76 16,0-6 12 0,-2-7-173-16,-4 1 91 0,1-10 63 0,1-2 27 0,-2 0-368 15,-1-2 198-15,-2-8 99 0,0-3-436 0,-1-1 272 0,-3-7 131 0,1-1-493 16,-2-5 312 0</inkml:trace>
  <inkml:trace contextRef="#ctx0" brushRef="#br0" timeOffset="93517.9">25381 5828 1535 0,'-34'-3'0'0,"-1"-1"0"0,11-3 0 0,8 2 0 0,6 0 0 0,6 0 0 0,4-3 244 0,0-1-96 0,4 0-60 0,16-1 171 16,5 0-112-16,6 0-56 0,5 1-29 0,3-4-139 15,-1 6 51-15,1 0 31 0,-5-3-1 0,-3 5-259 16,-1 1 145-16,-2 2 82 0,-9 0-679 0</inkml:trace>
  <inkml:trace contextRef="#ctx0" brushRef="#br0" timeOffset="93756.75">25438 5891 534 0,'-8'14'0'31,"0"-7"0"-31,4-3 0 0,-1 0 0 0,4-3 0 0,1 0 263 0,0 4-105 0,0-5-66 0,0 0 246 0,6 2-151 0,2 1-76 0,3-1-39 0,-4 3 74 0,3-2-60 0,-4 1-25 0,-2 1-1 0,1-2 2 0,-1 2 0 0,-3-1-18 0,1 1 51 0,-2-3-31 0,0 3 1 16,0-5-31-16,0 4 10 0,-5-3-9 31,2-1-1-15,-3 0-140-1,2 0 70-15,1 0 35 0,2 0 10 16,1-1-464-16,0-8 214 0,0 2 123 0,0-2 29 0,0-3-280 0</inkml:trace>
  <inkml:trace contextRef="#ctx0" brushRef="#br0" timeOffset="93908.35">26168 5423 1531 0,'16'-8'0'15,"-3"7"0"-15,-3 0 0 0,2 1 0 0,-6 2 0 0,-5 14 0 0,-1 3 0 0,-2 5 656 0,-15 4-310 0,-2 2-155 0,-3 9-70 0,-4-1 269 0,-4 2-177 0,-4 6-90 16,1-3-43-16,-2-2-133 0,-2 1 52 0,8-9 14 16,7-5-558-16,2-4 290 0,6-5 144 0,9-6-319 15,-1-2 241-15,6-11 71 0</inkml:trace>
  <inkml:trace contextRef="#ctx0" brushRef="#br0" timeOffset="94067.33">26096 5752 1538 0,'22'0'0'0,"-9"0"0"0,-3 0 0 0,-2 0 0 0,-1 4 0 0,-5 10 190 0,-2 6-78 0,0 4-38 0,0 4 978 0,-4 4-509 0,0 9-245 16,1-5-174 15,2 0-124-31,-1 1 0 0,1 0 0 0,1-2 0 0,0 2 0 0,0-9 0 0,0-3 0 0,0-8-207 0,0-4-72 16,1-7 157-16,4 1-1002 15,2-7 563-15,0 0 205 0,-1-9 161 0</inkml:trace>
  <inkml:trace contextRef="#ctx0" brushRef="#br0" timeOffset="94200.48">26271 5760 508 0,'5'-12'0'0,"0"-4"0"0,2 3 0 0,5-2 539 15,3 3-252-15,6-5-117 0,1 5-73 0,6 2 414 0,4 0-238 0,7 2-119 16,-1 0-60-16,9-1 20 0,-7 6-43 0,-4-2-1 0,-4 4-683 0,-5-1 324 15,-5 0 162-15</inkml:trace>
  <inkml:trace contextRef="#ctx0" brushRef="#br0" timeOffset="94870.68">26559 5438 1116 0,'3'5'0'16,"0"-2"0"-16,0 1 0 0,0 0 0 0,1-1 0 0,1 3 405 0,-2 3-176 0,-1 1-102 0,-2 3-46 0,0 5 277 15,-2 5-162-15,-13 7-81 0,-4 6-31 0,-6 1 339 16,-4 4-194-16,1 0-97 0,-2 4 100 0,0-3-98 0,1 4-64 16,7-7-70-1,5-3 0-15,2-2 0 0,8 0 0 0,2-4 0 47,4 3 0-47,1-12 0 0,0-3 0 0,4-1 0 0,5-5-25 0,3 0-19 0,-6 2 49 0,3-11-261 0,-4 1 87 0,-2-2 84 0,0-2-361 0,-2 0 205 16,-1 0 94-16,0-6 1 0,0-5 55 0,0-3 28 0,0-2 1 0,0-4 55 15,0-1-37-15,0-1 9 32,0-3 1-32,0 1 59 0,4-5-30 0,2 1 0 0,1-3-38 0,5 6 43 0,-1 0 1 15,3 1-36-15,1 3 217 0,1 3-101 0,4-3-22 0,-1 9 197 16,0 4-107-16,-1 2-67 0,1 5-10 16,1 1 179-16,-4 0-112 0,-5 15-53 0,-3 2-25 15,-4 9 320-15,0 2-228 0,-2 5-153 16,-2 1 0-16,0 0 0 0,0 3 0 0,0-3 0 15,0-1 0 1,0 3 0-16,0-5 0 0,0-4 0 0,2-4 0 0,0 5 0 0,4-2 0 0,0 3 0 16,-3-14 0-16,-1-6 0 15,0-4 0-15,0-5-280 0,-2 0-109 0,0-1 148 0,0-12 107 16,-5-4-349-16,-4-3 224 16,-2-2 112-16,-3-6-97 0,-1 0 96 0,-1 1 60 0,2-1-205 31,-3 0 130-31,2 1 64 0,1 0 32 0,-5 1 75 0,6 6-17 0,0 4 0 0,2 1-26 0,1 4 478 0,2 5-238 0,-2-3-129 15,6 8-51-15,4 1 452 0,0 0-234 0,0 0-47 16,0 5-97 15,4 1-23-31,6 3-9 0,-2 0-90 16,0-1 29-16,-2 1 0 0,1 1 29 0,-2-3-98 0,-3 3 45 0,0-2 26 0,-2-2 0 0</inkml:trace>
  <inkml:trace contextRef="#ctx0" brushRef="#br0" timeOffset="95023.28">26467 6002 2687 0,'0'7'3'0,"0"3"-12"0,-4-2-5 0,-2-1 126 0,2-2-49 0,-1 2-22 0,2 0 120 0,-1 1-58 0,2-2-43 0,2-2 21 0,0 3-23 0,0-3 3 0,0 3-17 0,2-2-91 0,7 0 41 0,-1-2 0 0,1 3 40 0,-1-1-247 0,0 4 129 0,-3-3 40 0,-3 3 35 0,-1 3-234 16,-1-1 119-16,0 3 26 0,-11 3-105 0,-2-1 83 0,-6-1 43 0,-1 2 18 0,-6 1 1 0,-1-2 23 0,-4-1-8 0,2-3 114 0,0-3-53 0,2-4-26 0,-2-3 0 0,6-2 280 0,2 0-155 0,5 0-43 0,6 0-46 0,1 0 482 0,8-1-240 15,1-4 200-15,0 4-369 0,13-1-101 0,10-1 0 16,8 3 0-16,10 0 0 0,6 0 0 16,11 5 0-16,5 1 0 0,4 0 0 0,2-1 0 15,4 0 0-15,2 0 0 0,9 0 0 0,-20-1 0 0,-6 1 0 0,-5 2-397 16,-8-1-2-16,-9 6 124 16,-2 6-1017-16</inkml:trace>
  <inkml:trace contextRef="#ctx0" brushRef="#br0" timeOffset="95168.2">27238 6304 3931 0,'0'0'0'16,"0"0"0"-16,2 0 0 0,-1-2 0 0,0 0 0 0,2 0 0 0,-2 1 0 0,2-3 0 0,-3 3 0 0,1-3 0 15,-1 1 0-15,0 0-87 0,0-1 54 0,0 1 42 0</inkml:trace>
  <inkml:trace contextRef="#ctx0" brushRef="#br0" timeOffset="97617.74">21510 6484 1071 0,'-7'2'0'0,"0"-2"0"0,3 2 0 0,4 3 0 0,0-5 0 0,2 3 358 0,10-2-161 0,8-1-73 15,3 0-50-15,5 0 277 0,3 0-159 0,4 0-78 16,-1 0-142-16,3-1 41 0,-2-2-10 0,0 0-375 62,-2-1 203-62,-3 2 102 0,-2-1 51 0,-3-2-283 0,-9 3 155 0,-4-2 81 0</inkml:trace>
  <inkml:trace contextRef="#ctx0" brushRef="#br0" timeOffset="97774.32">21777 6232 2393 0,'5'0'0'0,"-3"0"0"0,0 2 0 0,-1 5 0 0,-1 2 0 0,0 7 0 0,0 5 0 0,2 8 0 0,0 11 0 0,-1 4 239 0,4 8-103 0,-3 4 380 0,4 7-240 0,-3 2-121 16,3 9-52-16,-5-13-228 15,2 0 80-15,1-5 39 0,-1-3 1 0,0-6-249 16,0 0 153-16,0-19 63 0,-1-8 36 0,-1-6-664 0,-1-11 340 0,0-3-671 16,-1 0 472-16</inkml:trace>
  <inkml:trace contextRef="#ctx0" brushRef="#br0" timeOffset="97950.84">21814 6627 10 0,'5'-1'0'0,"2"-3"0"0,-7 4 0 0,0 0 0 0,-3 0 773 0,-12 13-369 0,-1 2-185 0,-4 6-84 0,-1 3 297 16,-2 2-199-16,-3 5-99 0,1 3-50 0,-1 3-80 16,-2 4 39-16,4-3-8 0,2-2 0 15,2-4-144-15,6-3 72 0,1-7 36 31,7-4-549-31,6-12 288 0</inkml:trace>
  <inkml:trace contextRef="#ctx0" brushRef="#br0" timeOffset="98060.55">21836 6703 2322 0,'9'-4'0'0,"-4"0"0"0,-1 3 0 0,3 1 0 0,-2 0 0 0,-2 0 0 0,4 8 0 0,-5 5 0 0,4 1 602 0,-1 2-283 0,0 3-143 31,1-1-70-31,3 0-431 0,-2-1 175 0,3-5 93 0,2 2-911 0,0-5 501 0</inkml:trace>
  <inkml:trace contextRef="#ctx0" brushRef="#br0" timeOffset="98383.69">22071 6538 1139 0,'-6'-15'0'0,"-1"0"0"0,3 3 0 0,-2 0 0 0,6-2 0 0,0 5 109 15,0 0-37-15,0 2-1 0,10 4 339 16,5 1-187-16,1 0-86 15,1 2-56-15,3 0-18 32,-2 2 0-32,1 3-29 0,-2 4 1 0,-3 1-90 0,-5 2 41 15,-1 5 24-15,-6 2 1 0,-2 1 141 0,0 3-58 0,-3 3 303 0,-10-1-186 0,1 2-88 32,0-3-44-32,0 1 139 0,3-4-92 0,1 4-37 0,4-8-36 0,1 2-53 0,3-5 0 0,0 1 0 0,0 2 0 0,7-7 0 0,7-1 0 0,2 2 0 0,1-2-97 15,0-1-74-15,-2 3 111 0,-3-2-286 31,-3 2 177-15,-4 0 44-16,-5 1 56 0,0 5-47 0,-5 2 33 0,-10-2 8 0,-3 1 41 0,-3-1-38 0,-4 2 0 0,3 0 37 16,0 1-8-16,0-6-231 0,4-2 120 0,0-4 60 0,1-4-398 0,5-4 229 15,-2 0 105-15,5-18-324 16,5-14 241-16,1-7 121 0,1-5 60 0</inkml:trace>
  <inkml:trace contextRef="#ctx0" brushRef="#br0" timeOffset="98503.37">22050 6721 1171 0,'10'-22'0'0,"-5"2"0"0,-3 3 0 0,0 10 0 0,-2 5 0 0,0 2 0 0,0 5 0 0,-4 14 193 15,-4 6-70-15,-1 1 258 16,1 5-173-16,-1 2-86 0,2 2-44 0,-2 1-93 0,1 1 33 0,2-8-8 16,-3 1 25-16,6-5-214 0,-2-2 107 0,3-1 53 15,-1-3 35-15,3-8-662 0,0-11 283 0,-1 0 188 16</inkml:trace>
  <inkml:trace contextRef="#ctx0" brushRef="#br0" timeOffset="98659.95">22006 6858 1325 0,'0'0'0'0,"0"0"0"0,0 0 0 0,0 0 0 0,0 0 0 0,0 0 253 0,3 0-109 0,5 6-55 16,4 5 636-16,4 4-337 0,4 2-181 0,1 4 72 16,5-2-122-16,2 1-61 0,5 4-31 0,4 2-477 15,-7-6 218-15,4-4 115 0,-5-3 56 16,-2-5-788-16,-4-5 423 0,2-3 219 0,-9 0 35 0,-4-6-394 16,-6-12 239-1</inkml:trace>
  <inkml:trace contextRef="#ctx0" brushRef="#br0" timeOffset="99082.82">22385 6538 755 0,'4'-26'0'0,"-3"4"0"0,-1 2 0 0,2 2 0 0,2 0 0 0,3 0 0 0,3 1 379 15,5 5-176-15,-1 4 162 0,3 4-165 16,-1 3-83-16,2 1-42 0,2 0-36 16,-6 1-4-16,0 11-1 0,-4 1 1 15,-4 3 29-15,-3 2 0 0,-1 2-21 0,-2 0-9 0,0 2 198 0,-3-3-99 16,-5 0-49-16,2-1 88 0,-2 0-60 15,5-3-43-15,1-3 99 0,2 0-67 0,0-1-33 16,0 0 9-16,5-4-137 0,6 0 47 0,5-2 24 16,1-2 0-16,3 2-219 15,0 0 130-15,1 0 52 0,-1 1 30 0,-2 2-314 0,-4 2 157 0,-4 1 78 16,-4 4-84-16,-6 0 40 0,0 3 42 0,-10-1-4 16,-7 1 23-16,-2-4 0 0,-2 3 15 15,1-6-99-15,-1-3 54 0,1-3 27 16,2-5-1-16,0 0-229 15,-1 0 119-15,7-12 73 0,0-7 32 0,2-7-224 0,2-7 127 0,4-5 66 32,-2-4-31-32,6 6 52 0,0-3 0 0,0 6 135 15,0 4-46-15,0 6-24 0,0 0-8 0,1 11 527 0,5 10-271 0,-3 2-135 16,1 2-68-16,2 22 705 0,-3 10-344 16,0 10-184-16,0 9-87 0,1 10 389 0,1 2-238 0,0 1-120 0,2 9-146 0,-2-10 27 15,1-1-1-15,3-2-307 0,-3-4 154 16,0-3 77-16,1 0 46 0,-4-18-773 31,1-6 402-31,-1-6 171 0,-1-11 110 0</inkml:trace>
  <inkml:trace contextRef="#ctx0" brushRef="#br0" timeOffset="99350.1">22690 6578 1638 0,'6'-17'0'16,"-1"2"0"-16,7 1 0 0,5 2 0 0,2 0 0 0,4 4 0 0,5-2 0 0,4 4 306 0,5-3-128 0,-2 6-75 0,1 1-13 0,-1 1-27 0,-3 1-1 16,-3 0-27-16,-1 0-40 0,-11 11 15 0,-3 2 0 15,-7 6 25-15,-4 3 174 0,-3 2-88 0,0 5-34 16,0-2 273-16,-4 0-163 16,-2 3-82-16,-1 1-158 15,2-4 38-15,0 5 10 0,2-7 29 0,-1-2-670 0,3-4 336 0,-3-2 167 0,4-4 84 0,-2 4-523 31,0-10 235-31,0-1 157 0,-2-6 38 0</inkml:trace>
  <inkml:trace contextRef="#ctx0" brushRef="#br0" timeOffset="99488.73">22904 6658 1418 0,'0'-5'0'0,"-2"1"0"0,-1 0 0 0,0-1 0 0,3 3 0 0,0 0 0 0,0 1 227 0,3-1-96 0,7 0 35 16,3 0-57-16,1 2-41 0,-2 0-1 0,1 0-415 15,1 0 192-15,-5 0 95 0,1 4 56 0,-4 1-306 16,-3 1 157-16,-2 0 78 0,1 1 39 0,-2-2-402 16,0 1 193-16,-6 0 110 15,-6-3 10-15</inkml:trace>
  <inkml:trace contextRef="#ctx0" brushRef="#br0" timeOffset="99874.21">22899 6512 13 0,'7'-4'0'0,"-2"1"0"0,-5 2 0 0,2 0 0 0,-2 1 469 16,0 1-209-16,0 12-117 0,-5 7 315 0,-6 6-213 15,0 6-105-15,-3 6 295 16,2 8-192-16,-3 2-109 0,2 0-49 0,1 0-26 16,3-1 1-16,5-6-25 0,1 1 8 0,3-18-359 0,0-4 176 0,3-8 87 15,8-10 44-15,4-2-221 0,2 0 142 0,0-17 56 16,2-7-445 0,-3-3 230-16,2-2 62 0,-1-1 46 0,2-1 44 0,-4 5 35 0,-2 2-1 15,-3 5 240-15,0 4-106 0,-3 3-55 16,-1 0-34-16,-3 12 405 15,-1 0-212-15,-2 0-106 0,0 9 9 0,-2 7 152 0,-6 7-37 0,-3 4-83 16,-3 2 89-16,2 0-82 0,-4 4-43 0,1 1-130 16,-2-4 40-16,1-5 24 0,-2 0 0 0,3-5-364 31,0-6 194-31,0 1 106 0,2-11 40 0,3-4-642 0,1-1 277 0,3-14 172 0,1-7 87 0,-2-4-168 47,5-4 132-47,0 2 60 0,0-4 101 0,2 3-39 0,0 2-1 0,0 0 465 0,0 8-250 0,0 4-107 0,2 1-54 0,8 7 796 15,2 3-410-15,6 3-109 0,3 1-137 0,7 5 490 16,0 14-307-16,5 3-154 0,1 3-76 0,7 4 82 16,-3 1-125-16,3 0-69 0,0 6-601 0,2-4 262 15,2 4 186-15,8 5-566 0</inkml:trace>
  <inkml:trace contextRef="#ctx0" brushRef="#br0" timeOffset="100575.79">23343 6500 1808 0,'-9'0'0'0,"-3"0"0"0,5 0 0 0,6 0 0 0,1 0 0 0,1 0 0 0,17 0 0 0,6 0 700 0,7 0-336 0,8 0-164 0,0 0-82 0,2-3 112 0,2-1-97 0,1-3-40 15,-7 3-33-15,2-2-35 16,-5 4 10-16,-2-2 1 0,-3 4-473 0,-1-1 245 31,-10-2 109-31,-5 3-668 0,-6 0 352 0,-6 0 206 0,1 0 8 0,-2 0-403 0,0 0 280 0,-12 0 136 0,-3 0 69 0,-2 0-22 16,-3 3 45-16,-2-2-9 15,3 3 53-15,0-2 114 0,1 2-56 0,2 0-30 16,-2-2 449-16,5 5-247 0,2-3-110 0,-2 2 472 16,4-1-225-16,0 4-163 0,1 3 5 0,-4 3 197 15,5 0-171-15,-2 7-82 32,0 4-41-32,-1 7 111 0,-5 6-75 0,-4 9-30 0,-1-1-8 0,-5 2-75 0,0 3 0 0,-5-3 37 15,1-6-238-15,-5 4 128 0,10-16 51 0,4-7-497 16,3-10 248-16,9-6 147 15,1-4 2-15,7-4-571 0,1-9 330 0</inkml:trace>
  <inkml:trace contextRef="#ctx0" brushRef="#br0" timeOffset="100733.37">23631 6759 1073 0,'3'0'0'0,"-2"-2"0"0,1 2 0 0,-1 0 0 0,0 0 0 0,1 2 844 0,-2 10-396 0,0 5-210 15,0 7-101-15,0 1 476 16,0 3-289-16,-2 6-85 0,-2 3-224 0,0-3-15 15,1-1 0-15,0-1-49 16,0-4-97 0,3-3 91-16,0 0 54 0,0-10-757 0,0-5 396 0,0-3 199 0,3-7 100 0,2 0-903 15</inkml:trace>
  <inkml:trace contextRef="#ctx0" brushRef="#br0" timeOffset="100927.85">23746 6788 1548 0,'0'-6'0'0,"0"-1"0"0,0 2 0 0,0 3 0 0,0-2 0 0,0 4 0 0,2 0 0 0,4 6 712 0,-3 10-339 0,3 3-159 47,1 4 191-31,-2 2-185-16,2 3-92 0,-1 0-109 0,-1-1 17 0,3 2 8 0,-2-6-9 0,-1-2-670 0,4-2 335 0,-1-5 168 0,-3-4 84 0</inkml:trace>
  <inkml:trace contextRef="#ctx0" brushRef="#br0" timeOffset="101036.56">23955 6670 2094 0,'0'-5'0'0,"0"1"0"0,2-2 0 0,2 1 0 0,7-1 0 0,4 2 352 15,7 2-159-15,10 0-80 0,5-1 12 0,10-1-45 0,5 2-14 32,2 1-8-32,0-1-308 15,1 2 142-15,-2 0 72 0,-6 0 35 0,1 0-895 0,-20 0 437 0</inkml:trace>
  <inkml:trace contextRef="#ctx0" brushRef="#br0" timeOffset="101231.06">24440 6356 1242 0,'3'0'0'0,"-2"0"0"0,-1 0 0 0,0 0 0 0,0 10 0 0,-9 6 0 0,-11 9 617 0,-8 9-282 0,-5 9-155 15,-10 10-72-15,-8 9 257 0,-6 9-165 16,-4 6-82-1,-4 5-33-15,12-16-26 0,10-5-24 0,10-14 0 0,11-8 0 0,13-10-267 0,5-5 143 0,4-15 57 16,6-3-777-16,8-6 422 16</inkml:trace>
  <inkml:trace contextRef="#ctx0" brushRef="#br0" timeOffset="101364.68">24217 6870 1249 0,'3'5'0'0,"-2"1"0"0,-1 1 0 0,0 4 0 0,0 1 0 0,0 9 537 16,-5 3-243-16,-1 2-134 0,-3 3-62 0,1 2 235 31,2 1-149-31,1-3-75 0,0 4-28 0,5-10-442 0,0-4 197 0,0-5 100 0,4-7-348 0,5-6 224 16,4-1 120-16,0-8-702 0,2-12 385 0</inkml:trace>
  <inkml:trace contextRef="#ctx0" brushRef="#br0" timeOffset="101693.48">24277 6953 0 0,'2'-19'0'0,"-1"1"0"0,-1-6 0 0,0 7 0 0,2 5 502 0,0 1-234 0,1 0-116 0,0 4 150 0,1 1-124 31,4 5-76-31,0 1 94 0,2 0-81 0,1 2-39 0,1 9-1 0,2-2-56 0,-1 5-8 0,2-2 24 16,-1 1 0-16,-4 3 68 0,3-2-34 0,-3 2 9 16,-4-3-43-16,-1 2 323 0,-3 0-162 0,0-1-80 15,-2 1 199-15,0 3-131 0,0-3-79 0,0 2-36 16,0-2 168-16,0 2-237 0,-2-1 0 16,1 4 0-16,1-2 0 15,0-1 0-15,0 2 0 0,0-4 0 0,1 3 0 0,9 0 0 0,-4-4 0 16,2-3 0-16,0 0-131 0,-2-4 49 15,2 0-464-15,-3 1 233 0,-4-4 143 0,-1-1 31 16,0-1 52-16,-14 2 26 0,-4-2 0 0,-4 2-6 16,-3-4 9-16,-4 0 23 15,5-2 0-15,-4-6 138 0,2-1-69 0,2-2-43 16,5 0 9-16,4-2 331 16,8-3-183-16,6 0-54 0,1-2 186 0,4-1-92 0,18 1-83 0,8-1-145 0,4 1 38 15,5 0-1-15,3-1 38 0,7-1-495 16,-3 5 242-16,2-4 118 0,2 5 64 0,-4-3-842 15,6-1 413-15</inkml:trace>
  <inkml:trace contextRef="#ctx0" brushRef="#br0" timeOffset="101866.41">24772 6740 1936 0,'-2'-11'0'0,"2"3"0"0,0 0 0 0,0-2 0 0,0 2 0 0,14-2 0 0,6 4 308 16,6-3-136-16,6 4 132 0,2-2-135 0,8 2-67 15,1 1-25-15,-4 2-171 16,1 0 64-16,-2 2 32 0,-5 0 1 0,-7 0-599 0,1 2 325 0,-14 4 148 16,-7 3 79-16,-6-1-733 0,0-3 390 0,-5-1 85 15</inkml:trace>
  <inkml:trace contextRef="#ctx0" brushRef="#br0" timeOffset="102056.98">25203 6469 1151 0,'0'0'0'0,"2"-3"0"16,-2 3 0-16,0 0 0 0,0 0 0 0,0 0 0 0,-5 8 333 0,-9 11-149 0,-6 5 457 0,-9 11-303 0,-5 9-152 0,-6 9-67 16,-5 1 45-16,-1 4-65 15,-1-2-32 1,2-3 0-16,-1-1-125 0,16-18 42 0,9-4 26 0,8-9-1 0,6-5-418 0,7-10 222 47,0-3 120-47,5-3-818 0,11-7 439 0,4-11 142 0,3-5-211 0</inkml:trace>
  <inkml:trace contextRef="#ctx0" brushRef="#br0" timeOffset="102257.45">24929 6895 0 0,'14'-3'0'0,"1"-1"0"0,1 0 0 0,-8 2 0 0,3 2 0 0,-4 0 0 0,-3 0 587 15,0 8-277-15,-2 6-128 0,-2 0 361 0,0 4-254 0,-6 4-127 0,-5 2 103 16,-1 0-116-16,2 5-48 0,-4-7-37 0,0 3-36 16,5-7 7-16,-2 2 0 0,7-6-1 0,0 1-50 0,4-8 21 0,0-7 0 0,1 0 30 0,9 0-7 15,6-10 7-15,3-4 8 0,1-3 72 0,3 1-40 16,3-1 0-16,1-3-77 0,1 3 37 0,4-4 8 15,-3 4-8-15,-2 1-375 0,0 0 176 0,-2 0 91 16,-2 4 42-16,3-6-711 0,-11 7 355 16,2 0 176-16,-8-1 88 0,-2 1-222 15,-4 0 156 1,-3-5 68-16,0 4-181 0</inkml:trace>
  <inkml:trace contextRef="#ctx0" brushRef="#br0" timeOffset="102389.1">25210 6812 0 0,'-10'0'0'0,"-3"0"0"0,2 0 0 0,-1 0 0 0,2 8 687 0,2 4-325 0,-1 5-164 0,3 4-82 0,0 6 518 0,-1 8-290 0,7 0-160 15,0 2 164-15,0 1-157 0,0-2-78 0,7-1 84 16,2-1-73 15,3-11-48-31,3-6-1 0,0-4-254 0,3-9 107 0,2-4 54 0,5 0 34 0,-2-9-502 0,1-11 260 0,-2-3 131 0,1-7 65 16,0 1-734-16,4-7 321 0,-6-3 209 0</inkml:trace>
  <inkml:trace contextRef="#ctx0" brushRef="#br0" timeOffset="102535.7">25719 6392 1818 0,'3'-8'0'0,"0"1"0"0,0 0 0 0,-1 4 0 0,0 2 0 0,0 1 374 0,-2 9-170 0,0 13 406 15,-4 9-279-15,-4 5-153 0,-4 11-71 0,3 3 202 16,-3 6-309-16,3 4 0 0,-1 8 0 0,3-6 0 0,4-1 0 16,-3 0 0-16,4 1 0 0,1-3-699 0</inkml:trace>
  <inkml:trace contextRef="#ctx0" brushRef="#br0" timeOffset="102665.36">25510 7465 2619 0,'-5'0'0'16,"-3"0"0"-16,7 0 0 0,1 0 0 0,0 0 0 0,0 0 542 0,0 0-254 15,0 0-119-15,0 0-71 0,1 0-789 0</inkml:trace>
  <inkml:trace contextRef="#ctx0" brushRef="#br0" timeOffset="129102.63">8791 9356 1320 0,'-22'-2'0'0,"2"-4"0"0,1 1 0 0,2 1 0 0,6 1 0 0,2 1 0 0,4-3 0 0,-1 3 181 15,3-1-62-15,3 1 289 0,0 2-185 0,0 0-94 16,0 0-46-16,2 0 30 16,5 0-29-16,3 5-10 0,2 2-37 0,1 4 155 62,5-2-77-62,2 1-40 0,4 1 10 0,1-1 27 0,6-1-38 0,2-4 0 0,7 3 2 0,3-4 0 0,9 1-31 0,-1-1 27 0,6-4-1 0,10 0-34 0,8 0-1 0,12 0-16 0,16-1-20 0,-4-7 0 16,2-4 0-16,1 7 0 0,1-1 0 0,-1 5 0 15,13 0 0-15,-21 0 0 0,-5 1 0 0,-3-3 0 16,-6 3 0 15,7 0 0-15,-20-1 0-16,-3 0 0 0,-5-1 0 0,-6-1 0 0,-6 0 0 0,0 2 0 0,-15-2 0 0,-5 3 0 0,-2 0 0 0,-3 0 0 0,-7 0 0 0,5 0 0 0,-10 0 0 0,-2 0 0 31,-1 0 0-31,-4 0 0 0,0 0 0 0,-1 0 0 47,-1 0 0-47,-1 0 0 0,0 0 0 0,0 0 0 0,0 0 0 0,0 0 0 0,0 0 0 0,0 0 0 0,0 0 0 0,0 0 0 0,-1-3 0 0,-2 1 0 0,-2-1 0 0,-2 3-645 16</inkml:trace>
  <inkml:trace contextRef="#ctx0" brushRef="#br0" timeOffset="156452.21">11379 6875 1492 0,'-12'-5'0'0,"1"-2"0"0,2 2 0 0,2 0 0 0,2 1 0 0,1-4 0 0,4 3 0 0,0-2 236 0,12 1-101 0,6 0 122 0,5 1-110 0,5 0-47 0,-1 3-37 0,-1 0 0 0,2 2-44 0,-3 0 17 0,-1 0-1 0,0 2 10 0,-5 5-118 0,-2 3 54 0,-6 2-55 0,-2 0 55 0,-5 5 36 0,-4-2-9 0,0 6 70 0,-12-2-42 0,-6 3-58 0,-5-3 45 0,-2 4 215 171,-2-6-110-171,-3-1-59 0,-1-2-24 0,3-1 271 0,-3-2-141 0,2 1 202 0,7-6-377 0,3-3 0 0,8-3 0 0,2 0 0 0,4 0 0 0,4 0 0 0,1 0 0 0,7 0 0 0,11 0 0 0,6 0 0 0,1-3 0 0,3 1 0 0,0-1 0 0,2 2 0 0,0-1 0 0,-2 1 0 0,0-2 0 0,4 3 0 0,-8 0 0 0,1 0-70 0,-2 0-36 0,-1 0 9 0,-2 0-531 0,2 4 287 0,-9-1 157 0,1 2-206 0,-3-5 178 0,-2 0 88 0,0 0 44 0,-3 0-495 0,-2-5 274 0,-3-8 132 0</inkml:trace>
  <inkml:trace contextRef="#ctx0" brushRef="#br0" timeOffset="156650.68">11747 6759 1047 0,'0'-17'0'0,"0"3"0"0,0 1 0 0,2 0 0 0,1 3 0 0,3 0 319 0,5 5-146 0,1 3-69 0,4 2 470 0,1 0-270 0,3 2-125 16,-1 9-76 125,0 7 336-141,1 4-202 0,-2 2-101 0,-3 8-50 0,1 4 34 0,-8-2-47 0,-3 4-36 0,-2 2-188 0,-1-2 75 0,-2 1 56 0,0 2 37 0,0-9-121 0,-10-1 70 0,-3-2 35 0,-2-2 0 0,-1-4-268 0,-3 3 73 0,-2-13 97 0,3-1-307 0,-1-6 178 0,0-1 95 0,6-5-339 0,-5 0 209 0,7 0 117 0,4-6 54 0,5-7-441 0</inkml:trace>
  <inkml:trace contextRef="#ctx0" brushRef="#br0" timeOffset="157060.57">12390 6631 1870 0,'1'-5'0'0,"0"0"0"0,1 1 0 0,3 1 0 0,3 1 0 0,-1 1 0 0,5 1 601 0,1 0-282 0,3 1-141 0,4 9-43 0,3 3-40 0,-1 2-34 0,1 3 0 0,-2 2-74 0,-1 3 25 0,-4 2 0 0,0 5 33 0,-8-3-132 0,-5 3 61 0,-3 1 31 0,0 0 1 0,-15 1 34 0,-4 1 5 0,-6-6 107 0,-4-4-57 0,-2 1-40 0,-4-3 0 0,-1-3-35 0,-2 2 19 0,5-6-4 0,2-5-2 16,1-4-153-16,10-3 76 0,3-2 52 0,6 0 8 15,11-2-620-15,0-12 299 0,12-5-647 0,12-2 458 0,3-4 229 141</inkml:trace>
  <inkml:trace contextRef="#ctx0" brushRef="#br0" timeOffset="157126.44">12823 6581 3049 0,'0'0'0'0,"0"0"0"0,-2 0 0 0,-3 0 0 0,0 0 0 0,-3 0 0 0,-2 1 0 0,-1 10 554 0,1 3-264 0,-5 6-252 0,2 5-38 0,0 2 0 0,0 9 0 0,3 1 0 0,3-1 0 0,5 3 0 0,2-3 0 0,0-2 0 0,9-2 0 0,4 3 0 0,6-15-29 0,-2-1-236 0,5-5 150 0,-1-2 76 0,2 1-920 0,-2-10 462 0,2 0 231 15,-2-3 114-15,-2 0-620 0</inkml:trace>
  <inkml:trace contextRef="#ctx0" brushRef="#br0" timeOffset="157278">13079 6929 1606 0,'-3'0'0'0,"2"0"0"0,-3 0 0 0,0 0 0 0,1 0 1037 16,0 0-500-16,1 7-251 16,-3 2-125-16,1 2-63 0,-1 3 108 0,1 4-206 15,-4 1 0-15,1 2 0 0,2-1 0 0,-2 3 0 0,-2 4-382 0,2-4 115 0,1 1 151 16,0-6 76-16,4 2-811 0,-4-4 437 0,3-4 226 16,3-5-60-16</inkml:trace>
  <inkml:trace contextRef="#ctx0" brushRef="#br0" timeOffset="157456.53">13202 6769 1902 0,'2'-8'0'0,"0"1"0"0,1 0 0 0,1 5 0 0,0-3 247 0,1 3-111 16,2 2-50-16,1 0 809 0,1 0-430 0,3 2-265 0,1 8-200 0,2 1 0 0,1 2 0 0,3 1 0 15,-2 3-644-15,3 1 279 0,-3-1 196 0,-1-3-987 16,-1 2 560-16,-2-5 281 0</inkml:trace>
  <inkml:trace contextRef="#ctx0" brushRef="#br0" timeOffset="157597.15">13538 6546 2933 0,'0'-12'0'0,"0"0"0"0,0-2 0 0,2 9 0 0,-2 2 0 0,1 3 0 0,-1 0 0 0,0 17 411 0,0 12-178 0,-3 15 121 0,-10 11-354 0,-3 13 0 0,-2 9 0 0,-1 3 0 0,-3 20 0 0,1-4 0 16,-2 13-364-16,-3 3-43 0,0 1 221 0</inkml:trace>
  <inkml:trace contextRef="#ctx0" brushRef="#br0" timeOffset="158305.01">13941 6620 1729 0,'0'-13'0'0,"1"3"0"0,5 3 0 0,4-1 0 0,3 5 0 0,5-1 488 0,5 2-226 16,3 0-113-16,5 1-48 0,1-1-104 0,1 0 0 16,1-1 40-16,1-1-155 0,-1 1 77 0,2-1 47 15,-10 1-497-15,0-1 255 0,-6 0 128 16,-5 1 63-16,-5 2-529 0,0-2 261 0,-7 3 143 0,-3 0 66 31,-3 0 35-31,-9 0-101 0,-1 0 68 0,2 0 23 16,-6 0 244-16,5 0-100 0,-2 0-51 0,3 0 421 0,-1 0-236 0,2 0-126 0,4 0-50 15,0 0 289-15,0 0-163 16,4 0 3-16,-1 0-68 0,0 0 373 0,3 0-215 0,0 0-103 16,0 0 320-16,0 0-212 0,0 4-96 15,0-1 106-15,1 1-110 0,1 0-132 16,1-1-15 0,0 0 0-16,0 0 0 0,0-2 0 0,-1 3 0 0,-1-3 0 0,1 3 0 0,0-2 0 0,-1-1 0 0,2 1-109 0,-3 0-42 15,0-2 94-15,0 3-836 0,0-2 402 16,0 1 219-16</inkml:trace>
  <inkml:trace contextRef="#ctx0" brushRef="#br0" timeOffset="158705.96">14000 6829 2431 0,'-9'0'0'0,"-1"0"0"0,1-1 0 0,5 1 0 0,0 0 0 0,4 0 0 0,0 0 0 0,0 6 0 0,0 1 380 0,0 1-176 15,2 4-85-15,1 0-181 0,4-1 48 0,0 0 25 16,-1 3-111-16,1-3 63 0,-3-2 37 0,1 3-1 16,-2-3-292-1,3 3 172-15,-4-7 75 0,0 1 40 0,-1-2-317 0,-1 1 151 16,0-5 33-16,0 0 39 0,0 0 37 15,0-3 1-15,-3-6 26 0,1-3 149 0,-1-1-74 0,-1 0-47 16,2-1 10-16,2 3 280 0,0 1-138 0,0 1-83 16,0-2-3-16,0 4 117 0,2 1-41 0,3 3 108 15,2 1-104-15,1 1-51 0,-2 1-26 0,3 0-42 16,-1 0-10-16,-2 5 27 0,-1 2-1 16,-2 4-155-16,0-2 78 0,-1 3 48 0,-2 0-10 15,0-2-174 1,0 2 85-16,-5-1-119 0,-2-2 87 0,-3-1 60 0,-2-2-8 0,2-3 28 0,1-3-430 31,0 0 219-31,2 0 111 0,3-3 45 0</inkml:trace>
  <inkml:trace contextRef="#ctx0" brushRef="#br0" timeOffset="158917.4">14254 6661 3059 0,'3'0'0'0,"0"0"0"0,-1 1 0 0,1 4 0 0,0 3 0 0,-3 8 0 0,0 4 0 0,0 9 296 16,0 9-121-16,0 6 61 0,0 4-101 15,-6 4-105-15,1 3-30 0,-1 3-27 0,3-11-31 16,-3-1 46-16,3-4 24 0,-4-2-168 16,1-5 96-16,-3 2 56 0,2-15-327 0,-2-3 183 15,3-9 91-15,-2-5-320 16,2-3 187-16,0-2 18 0,4-2 73 0,1-12-235 0,1-10 150 0,0-6 74 0,1-4 37 31,9-9-8-31,3-1-299 0,3-6 172 0,4-4 86 0,2-7-276 0</inkml:trace>
  <inkml:trace contextRef="#ctx0" brushRef="#br0" timeOffset="159165.25">14407 6711 522 0,'33'-37'0'0,"-7"4"0"0,-7 13 0 16,-1 3 0-16,-10 16 0 0,-2 1 0 0,-4 0 450 0,0 8-207 0,-2 7 502 0,0 3-346 0,0 3-187 0,0 6-88 0,-4 1 262 0,-5 2-175 0,1 1-88 0,-1 5-35 0,3-4-2 0,0-6-25 0,1 1 0 0,2-1-25 0,1-4-1 0,2 1-244 0,0-8 118 0,0-6-384 0,2-3 255 0,6-6 128 0,1 0-273 0,5-8 189 0,-3-10 29 0,0-3 62 47,1-1-1-47,-1-3 104 0,0 4-27 0,-2 1-8 0,-1 4 143 0,-3 4-81 0,0 1-40 0,1 7-1 0,-2-1 332 0,1 2-182 0,-3 3-50 31,1 3-63-31,-2 11 341 0,1 1-173 0,-2 1-78 0,0 7-243 0,0-2 74 0,0 2 37 0,0 1-534 0,0-3 286 0,2 2 151 16,0-6 62-16,0-2-729 0,6-2 365 15,-2-6 182-15,4-3 92 0</inkml:trace>
  <inkml:trace contextRef="#ctx0" brushRef="#br0" timeOffset="159341.78">14851 6600 1084 0,'3'-4'0'0,"1"1"0"0,-2 0 0 0,1 3 0 0,-3 0 0 0,0 3 0 0,0 13 831 0,0 8-398 16,-7 4 400-16,-1 5-404 0,-2 3-196 15,0 8-145-15,-3 2-88 0,-1 4 0 0,-2 8 0 16,-2-7 0-16,1 1-83 0,-3-3-86 0,1-2 103 0,-2-5 50 15,1 5-691-15,8-20 367 0,0-5 187 16,5-11-356-16,2-8 173 0,3-3 155 0</inkml:trace>
  <inkml:trace contextRef="#ctx0" brushRef="#br0" timeOffset="159494.37">14787 6950 2482 0,'2'0'0'0,"1"0"0"0,-1 0 0 0,1 0 0 0,1 0 0 0,0 0 0 0,0 0 0 0,1 0 457 15,1 6-202-15,0 5-114 0,2 1-53 0,1 3-259 16,1 2 104-16,0 3 50 0,1 1 36 0,1-2-571 0,0 1 293 16,-1 0 148-16,1-2-290 0,-3-5 215 15,4 1 115-15,-2-7-687 0</inkml:trace>
  <inkml:trace contextRef="#ctx0" brushRef="#br0" timeOffset="159736.2">15093 6573 1293 0,'3'-9'0'0,"0"1"0"0,3-2 0 0,1 5 0 0,-2-2 0 0,5 2 0 0,1 1 446 0,1 1-205 0,4-2-93 15,-1 5 47-15,2 0-80 0,-1 0-39 0,1 0-138 16,-1 0 49-16,2 8 32 0,-6 1-7 0,-2 2-13 16,-5 0 0-16,-2 4 37 0,-3 4 8 0,0 2 166 15,-5 3-87-15,-12 2-44 16,0 1 0-16,-6 5 266 15,-3 5-146-15,-3-4-86 0,-2 4 35 0,-3 1-61 0,-2 3-87 0,1-2-270 16,-2 5 127-16,9-8 84 0,6-2 48 0,5-7-718 16,5-2 374-16,5-7 162 0,5 0 40 0,2-13-357 15</inkml:trace>
  <inkml:trace contextRef="#ctx0" brushRef="#br0" timeOffset="159904.73">15160 6911 2198 0,'4'-2'0'0,"-1"-1"0"0,0-1 0 0,2 2 0 16,-2 1 0-16,0-1 0 0,3 2 519 0,-2 0-234 0,2 2 230 0,-3 8-240 0,2 1-136 0,-2 5-139 0,0 1-173 0,2 0 58 15,-4 4 71-15,1-1 39 0,0 0-734 0,-2-1 387 16,0 0 193-16,0-2 105 16,0-3-743-16,0-1 381 0,0-5 191 0,0-5-146 0</inkml:trace>
  <inkml:trace contextRef="#ctx0" brushRef="#br0" timeOffset="160061.82">15314 6882 1634 0,'4'-1'0'0,"-2"-3"0"0,1 2 0 0,0 2 0 0,0-2 0 0,2 2 229 0,0 0-101 0,0 0 810 15,0 2-451-15,2 7-226 16,-2 2-113-16,2 3-42 0,-2 1-106 0,3 1 0 0,-2 2 0 0,-1 1-246 16,2-4-15-16,-2 4 157 15,3-5 65-15,-2 0-784 0,-1-5 429 0,1 0 215 16,3-4 48-16,-4-2-417 15,1-3 257-15</inkml:trace>
  <inkml:trace contextRef="#ctx0" brushRef="#br0" timeOffset="160531.56">15552 6754 2545 0,'6'-7'0'0,"-3"2"0"0,1 3 0 0,-1-2 0 0,1 2 0 0,0 2 0 0,0 0 0 0,1 4 0 0,-1 9 191 0,1 4-78 0,0 1 562 0,-2 5-325 0,2 2-293 0,-3-2-57 0,1 2 0 0,-2 0 0 0,2 4 0 0,0-6 0 0,-1 0-234 0,-2-1 1 0,0-3 133 0,0-5-573 0,0 1 362 0,0-8 168 0,0-1 88 0,0-5-377 0,0-1 199 0,-8 0 98 0,4-4-197 0,-5-11 152 0,3-1 73 0,-3-8 36 0,1-1-52 16,-1-4 35-16,2-6 31 16,-2-1-1-16,1-3 65 0,2-5-42 0,1-1 0 15,-2-10-8-15,7 6 104 0,0-2-48 0,0 1-24 0,0 6 354 0,7 3-168 31,3 0-103-31,1 15 208 0,3 4-133 0,2 6-26 0,0 3-47 0,5 5 193 0,1-1-107 0,-1 8-67 16,3 1-29-16,0 0 148 16,4 0-88-16,-1 0-45 0,5 0-13 0,-8 0 16 0,3 1-23 15,-4 3-1-15,1 2-12 0,-5 1-11 0,2 3 9 0,-7 0 31 16,0 5-40-16,-4-1 0 31,-1 7 0-31,-3 0 166 0,3 6-74 0,-4-1-50 0,-2 4 231 0,2 3-194 0,-2 2-114 16,0 4 0-16,2 5 0 0,-2 0 0 0,0 0 0 15,0 2 0-15,2 1 0 0,2 0 0 0,0 7 0 16,1-15-366-16,0 4 104 0,0-7 126 0,0-7-181 16,-1 2 122-16,1-1 79 0,-4-13 16 0,2-3-255 15,-6-6 160-15,2-4 80 16,-2-4 40-16,0 0-248 16,0 0 149-16,-2 0 69 0,-10-11 36 0,3-4-260 0,-7-4 138 0</inkml:trace>
  <inkml:trace contextRef="#ctx0" brushRef="#br0" timeOffset="160663.21">15795 6800 587 0,'-4'-8'0'15,"-1"-3"0"-15,2 1 0 0,3 1 0 0,0 1 503 0,0-1-233 0,0 0 89 0,6 0-154 0,7 0-89 16,-1 2-40-16,2 0 11 16,3 2-27-16,0 2 1 0,0 2-17 0,1 0-602 15,-6 1 297-15,2 0 147 0</inkml:trace>
  <inkml:trace contextRef="#ctx0" brushRef="#br0" timeOffset="160825.76">15811 6924 1336 0,'-9'0'0'0,"-1"0"0"0,2 0 0 0,2 0 0 0,-3 0 0 0,6 0 0 0,0 0 697 0,0 0-331 0,3 0-165 0,0 0-83 16,0 0 10-16,0 0-51 15,0 0 0-15,0 0-42 0,1 0-211 0,4 0 105 0,1 0-658 16,-2 0 378-16,3 0 193 0,-1 0 96 0</inkml:trace>
  <inkml:trace contextRef="#ctx0" brushRef="#br0" timeOffset="160987.88">16185 6534 2083 0,'0'7'0'0,"0"1"0"0,0-4 0 0,0-1 0 0,0 2 0 0,0-2 0 0,1 3 569 15,1-1-259-15,1-1-142 0,3 4-111 0,1-2 0 16,0 0-22-16,3 4-634 0,2 3 326 0,-1 1 149 16,3 0 79-16,0 3-1006 0,1 1 508 0</inkml:trace>
  <inkml:trace contextRef="#ctx0" brushRef="#br0" timeOffset="161132.98">16269 7006 1355 0,'-11'5'0'0,"0"1"0"0,3 1 0 0,0-3 0 0,1-3 0 0,1 1 0 0,3-2 639 0,3 0-302 0,0-7-151 16,0-6-76 0,6-6-18-16,9-3-20 0,1 0-8 0,4-4-632 0,2-1 302 31,1-4 150-31,2-1-296 0,0-1 216 0,0-2 113 0,0-1 56 0</inkml:trace>
  <inkml:trace contextRef="#ctx0" brushRef="#br0" timeOffset="161472.53">16584 6407 1330 0,'0'-3'0'0,"0"3"0"0,0-3 0 0,0 3 0 0,-2 0 0 0,-2 0 0 0,-1 0 92 0,0 10-29 0,-1 1 466 16,0 0-247-16,0 4-115 0,2 0-71 0,3-2 366 16,-1 4-214-1,2-5-107-15,0 0-53 0,0 3 201 0,8-6-145 0,4-1-144 16,4-2 0-16,3-3 0 0,0-2 0 0,5 1 0 0,-1-2 0 0,-1 0 0 16,-1 0 0-16,-1 0 0 78,0 0 0-78,-2 2 0 0,-6 5 0 0,-4 1-526 0,-7 4 164 0,-1 4 112 0,0 2 114 0,-6 5-599 0,-9 0 355 0,-1 1-142 0,-3-3 244 0,-1-2 121 0,4-2 62 0,-2-2 29 0,4-7 10 0,1-4 21 0,4-4 1 0,-1 0 103 15,6 0-52 32,-4 0-34-47,7-1 8 0,1-6 439 0,0 1-232 0,0 1-117 0,0 3 570 0,0-1-258 0,0 3-181 0,0 0-77 0,0 10 192 0,-2 4-147 0,-4 3-64 47,-2 3-187-47,-3 1 52 0,-1 2 27 0,-3 3 0 0,1 0-431 0,-5 4 238 0,1-4 105 16,0 1 57-16,2-3-271 0,0-3 164 0,5-4 18 0,2-4 66 0,3-11-672 0</inkml:trace>
  <inkml:trace contextRef="#ctx0" brushRef="#br0" timeOffset="161589.22">16554 6970 1236 0,'9'5'0'0,"-2"-3"0"0,1 3 0 0,1 1 0 0,0 0 0 0,4 3 0 0,-1-1 716 0,1 4-340 0,1 0-171 0,3 3 427 15,0 1-298-15,3 6-141 0,0-3-586 0,-2 5 213 0,2 1 108 0,1 1 53 0,1 5-968 16,0 4 520-16</inkml:trace>
  <inkml:trace contextRef="#ctx0" brushRef="#br0" timeOffset="161746.79">17058 7279 2658 0,'0'-9'0'0,"0"-2"0"0,0 5 0 0,2 1 0 0,1 2 0 0,-1-2 0 0,3 3 0 0,-4 2 0 0,2 0-58 0,0 0 31 0</inkml:trace>
  <inkml:trace contextRef="#ctx0" brushRef="#br0" timeOffset="168939.39">17716 6633 1470 0,'0'0'180'0,"1"0"-73"15,12 0-27-15,9 0 210 0,7 0-128 0,6 0-63 0,4 0 210 0,6 0-137 16,2 0-60-16,-2 0 52 0,2 0-64 0,-2 2-32 16,-2-1-1-16,-1 3-217 0,2 0 102 15,-13-1 37 1,-3 0 23-16,-6 0-489 0,-5 1 256 0,-3-3 128 0,-3 3 50 0,-9-3-407 0,-2 3 134 15</inkml:trace>
  <inkml:trace contextRef="#ctx0" brushRef="#br0" timeOffset="169189.75">17840 6911 1655 0,'-4'17'0'0,"-2"0"0"0,3 3 0 0,0 6 0 0,1-6 0 0,0 4 0 0,1 0 516 0,1-1-240 0,0-2-121 16,0 4-52-16,0-7-303 16,1-1 118-16,6-2 58 15,2 0-260-15,-1-1 160 16,-1-1 87-16,2-6-730 0,-4-5 365 0</inkml:trace>
  <inkml:trace contextRef="#ctx0" brushRef="#br0" timeOffset="169383.43">17796 6959 1383 0,'-7'-21'0'0,"1"3"0"0,1-2 0 0,4 8 0 0,1-1 0 0,0 2 0 15,9 4 0-15,7-1 0 0,7-4 497 0,3 9-236 0,4-3-113 0,5 1-56 0,2 2 209 0,5 0-133 0,5-2-58 0,-4 2-42 0,-1-1-101 16,0 2 34-16,-3-1-1 0,-3 2-116 0,3 0 84 0,-12 1 29 0,-4 0-17 31,-7 7 28-31,2 5-1 16,-7 5 28-16,2 2 113 0,-9 1-61 0,-2 2-66 0,0 1 0 0,-1 2 210 0,1 2-101 0,-2 6-41 15,0-5-33 1,0-2-23-16,0 3 2 0,0-4-1 0,0 3-299 0,0 3 158 0,0-8 67 0,0 2-198 0,0-3 131 0,0-3 44 16,0-1 40-16,0 1-541 0,-2-8 269 0,-3-5 131 15,1-1 64-15,-4-5-372 0,-3 0 219 0,0 0 101 16,-3-7 62-16</inkml:trace>
  <inkml:trace contextRef="#ctx0" brushRef="#br0" timeOffset="169553.48">18009 6670 2043 0,'-8'-15'0'0,"2"5"0"0,1 5 0 0,-1 3 0 0,3 2 0 0,2 3 0 0,-1 13 0 0,0 6 0 0,1 3 194 0,-1 4-80 0,-1 6-31 0,1-3-61 16,-2 2 12-16,-1 2 1 0,-1 0 0 16,0-1-248-1,-1 6 133-15,1-8 53 0,0-3 30 0,1-4-501 0,2-6 257 0,0-4 130 16,3-2-493-16</inkml:trace>
  <inkml:trace contextRef="#ctx0" brushRef="#br0" timeOffset="169675.15">17988 6909 2001 0,'0'0'0'0,"0"0"0"16,2 0 0-16,0 0 0 0,-1 0 0 0,1 0 0 0,-1 2 0 0,1 5 0 0,1 4 175 0,2-2-70 0,0 6-27 0,2-3-343 0,-1 5 150 0,2-2 75 15,2 2 37-15,0-2-269 0,2 1 161 0</inkml:trace>
  <inkml:trace contextRef="#ctx0" brushRef="#br0" timeOffset="169843.7">18169 6699 1810 0,'0'4'0'0,"0"2"0"0,0 0 0 0,0 2 0 0,0 3 0 0,0 5 0 0,0 2 302 0,-4 6-125 0,1 1-75 0,-2 4-39 16,2 3-29-16,-2 1 1 0,0 3 0 0,0-1-444 15,0-6 217 1,2-3 114-16,1-4 56 0,0-4-286 0,1-7 172 16,-2-1-548-16</inkml:trace>
  <inkml:trace contextRef="#ctx0" brushRef="#br0" timeOffset="169957.4">18139 6953 1089 0,'2'-5'0'0,"0"2"0"0,1-2 0 0,-1 1 0 0,1 4 0 0,1 0 0 0,1 0 307 15,2 0-137-15,0 0 229 16,1 9-186-1,0 2-90-15,2-2-44 0,0 3-288 0,1-1 121 0,3 0 70 0,-2 1 22 0,4-2-631 0,-2-2 323 16</inkml:trace>
  <inkml:trace contextRef="#ctx0" brushRef="#br0" timeOffset="170259.59">18828 6507 1623 0,'1'8'0'0,"-1"0"0"0,0 7 0 0,0 2 0 0,0 3 0 0,-2 4 105 0,-7 8-35 16,-5 4 359-16,0 7-189 0,-2-2-107 16,2 1-49-16,0-1-145 0,1-2 48 0,1-5 24 15,1 0 9-15,3-11-341 0,5-10 178 0,2-6 89 16,1-7 44 0,0 0-308-16,0-2 154 0,0-13 63 0,1-7 39 0,7-3-2 0,6 0 0 0,0-2 124 15,3 0-56-15,-1 6-15 0,4 0 0 0,0 4 245 16,0 3-135-16,4 0-43 15,1 2-48-15,-6 8 246 0,1 2-120 0,0 2-13 0,-4 0-46 16,-1 4 29-16,0 10-26 0,-5 1-9 16,-4 4-256-16,-4 3 111 0,-2 2 55 15,0 0-169-15,-5-1 119 0,-8-2 23 0,0-5 36 16,-4 0-560-16,-1-5 271 0,0-3 126 0</inkml:trace>
  <inkml:trace contextRef="#ctx0" brushRef="#br0" timeOffset="170655.91">18537 6650 1311 0,'-3'-5'0'47,"-1"4"0"-47,0-2 0 0,4 2 0 0,0 1 0 0,0 0 244 0,0 4-109 0,0 7 172 0,4 1-136 0,3 3-68 0,-1 2-34 0,1 4 27 0,-3-1-35 0,1-1 0 0,-2 0-27 0,0 3 29 0,-1 0-29 0,-1 1 9 0,-1-5-8 0,0 0 117 31,0-2-59-31,0-2-29 0,0 3 0 0,0-2 57 0,0-5-48 16,0 2 0-16,3-2-79 0,2-3-1 0,0 3 42 0,1 4-155 31,2-6 73-15,-2 3 41-16,-1 1 0 0,-2 1-93 0,0 2 65 0,-1 3 18 0,-2-2-23 0,0 0-223 0,0 3 91 0,-7-1 75 16,-4-1-10-16,-1 3 22 0,-2-5 49 0,-2-3 162 0,1-4-81 0,-2-1-40 31,1-3 0-31,-3-3 277 0,5-1-137 0,0 0-80 0,5-1-12 0,2-7 380 15,3 1-194-15,1-2-94 0,3 2-77 0,2 0-69 0,11 0 0 0,5 3 0 16,3-1 0-16,6 2 0 0,2 3 0 0,6 0 0 16,1 0 0-16,2 0 0 0,6 0 0 0,-1 0 0 15,0 8-38-15,1-4-4 0,2 1 38 0,0 4-909 16,6 0 423-16,-11-1 233 31,2-2 110-31</inkml:trace>
  <inkml:trace contextRef="#ctx0" brushRef="#br0" timeOffset="170820.27">19165 6729 2088 0,'0'-9'0'0,"0"-1"0"0,0 3 0 0,0-1 0 0,0 1 0 0,12 1 0 0,7-2 0 0,8 2 787 0,4 1-377 0,9-1-188 16,6 1-93-16,7 2-225 15,6-5 74 1,-5 5 23-16,0 1 1 0,-3-1-600 0,-3 1 316 0,-9 0 158 0,-2 0 88 0,-18 2-344 0,-10 0 207 15,-9 0-715-15</inkml:trace>
  <inkml:trace contextRef="#ctx0" brushRef="#br0" timeOffset="170948.58">19376 6685 1346 0,'-25'6'0'0,"7"-3"0"15,5 2 0-15,0 0 0 0,10 2 0 0,0 0 0 0,1-1 239 0,2 3-107 0,2-2 171 0,7 0-135 0,5 3-66 0,0-1-34 0,3 2-362 16,-1-2 160-16,2 0 85 0,-3 1 41 15</inkml:trace>
  <inkml:trace contextRef="#ctx0" brushRef="#br0" timeOffset="171192.76">19718 6729 1401 0,'-4'0'0'0,"-4"0"0"0,-2 1 0 0,-7 5 0 0,2 0 0 0,-10 4 227 0,-5 6-97 0,-6 0 29 0,-5 3-62 0,-8 6-23 0,2-4-8 0,0 3 66 0,-1-2-48 16,3-3-25-16,0-4 0 0,1 1 12 0,14-8-37 0,10-5 1 0,9-3-1 0,6 0 84 0,5 0-42 0,0 0 8 0,10 0 45 0,13 0-47 15,7-3-24-15,4 0 69 0,5 0-46 0,6 1-14 16,-4 0-9-16,3 0-59 0,-1 1 0 0,1-1 36 16,6 0 8-16,-11 2-166 15,-3-2 79-15,1 0 39 0,-5-1 0 16,0 3-583-16,-2-1 295 0,-13-3 102 0,-2 4 90 0,-7-4-583 15,-7 1 324-15,-1-3-264 0</inkml:trace>
  <inkml:trace contextRef="#ctx0" brushRef="#br0" timeOffset="171380.38">19524 6486 1100 0,'-6'0'0'0,"4"0"0"0,-3 4 0 0,2 3 622 0,0 7-293 0,-5 4-148 0,2 8-64 0,-5 9 357 16,0 13-220-16,-3 8-110 31,-6 4-55-31,-1 6 205 0,-5 9-122 0,1-14-73 0,-2-3-275 0,1-1 106 0,1-7 52 0,0-6-566 16,2 4 318-16,6-20 146 15,7-4 78-15,2-10-713 0,4-8 378 16,4-6 117-16,0 0 104 0</inkml:trace>
  <inkml:trace contextRef="#ctx0" brushRef="#br0" timeOffset="171504.05">19368 7006 2078 0,'12'-2'0'0,"-1"1"0"0,-2-2 0 0,3 3 0 0,-1 0 0 0,2 0 0 0,0 11 0 0,-1 6 552 0,2 0-260 16,0 3-128-16,3 1-65 16,2 6 308-16,0-2-190 0,0 0-95 0,1 4-569 0,0-3 238 15,0 2 123-15,5 2-770 0,-5-10 441 0,0-3 225 16</inkml:trace>
  <inkml:trace contextRef="#ctx0" brushRef="#br0" timeOffset="171673.6">20067 6404 3121 0,'2'0'0'0,"0"0"0"0,1 5 0 0,0 2 0 0,3 8 0 0,-3 11 0 0,-2 7 0 0,1 14 479 0,-2 9-222 0,0 13-183 0,0-1-74 0,0 4 0 0,-2-4 0 0,1-2-560 31,-1-2 123-31,1 7 245 0</inkml:trace>
  <inkml:trace contextRef="#ctx0" brushRef="#br0" timeOffset="171804.25">20042 7464 2482 0,'-5'4'0'0,"3"1"0"0,0 0 0 0,-1-2 0 0,1-1 0 0,2-1 865 15,0 1-432-15,0 1-282 0,0-2-151 0,0-1 0 0,0 5 0 0,2-5-84 0,1 0-49 0,1 3 83 16</inkml:trace>
  <inkml:trace contextRef="#ctx0" brushRef="#br0" timeOffset="183968.44">12703 8144 870 0,'-12'-5'0'0,"3"-4"0"0,-3 3 0 0,1-3 0 0,1 2 0 0,1-1 0 0,1-2 165 0,2 2-65 0,0-1-33 16,-2-3 263-16,7 5-153 0,-1 0-70 0,2-1-36 0,0 4 244 16,0-5-131-16,3 3-79 0,11 1-35 15,2-1 149-15,2 3-92 0,4 0-46 16,3 2 76-16,-3 1-66 0,3 0-28 0,0 0 2 15,-2 4 0-15,-1 3-30 0,4 5 9 0,-8 0-82 0,-3 0 37 16,-1 6 0-16,-4 4 36 0,-6 0-85 16,2 6 51-16,-6-2-9 15,-3 1 153-15,-9 0-55 0,-7 2-28 0,-1 0 86 0,-8 2-108 0,-4-7-40 16,1-4 0-16,-6-2 0 0,0-4 0 16,1-3 0-1,-2-1 0-15,7-10 0 0,5 0 0 0,4-2 0 16,6-11 0-16,6-4-533 0,6-7 238 0,4 0 117 0,11-2-559 0,11-1 351 15,9 0 176-15,1 0-440 0,8-5 298 16,-6 7 163 0</inkml:trace>
  <inkml:trace contextRef="#ctx0" brushRef="#br0" timeOffset="184137.99">12978 7991 1680 0,'1'-6'0'0,"1"-1"0"0,1 3 0 0,-3-1 0 0,0 2 0 0,0-2 387 0,0 4-180 0,0 1-86 0,-5 0 446 15,-5 1-266-15,0 13-132 0,-1 2-59 16,-1 4 115-1,2 1-95-15,1 5-96 0,2 1-34 0,3 1 0 0,4 0 0 0,0-1 0 16,0 0 0-16,5-3 0 0,11 2 0 0,2 1 0 16,4-6-378-16,2-1 166 15,4-6 119-15,-2-1 63 0,4-4-676 0,-1-1 311 16,-2-8-336-16,-3 0 349 0,-3-3 173 0,-1-13 87 0</inkml:trace>
  <inkml:trace contextRef="#ctx0" brushRef="#br0" timeOffset="184427.74">13162 7804 1042 0,'-14'-21'0'0,"4"4"0"0,6 4 0 0,1 4 192 16,3-3-69-16,0 5-49 0,11 2 1 0,7 3 426 15,3-1-232-15,4 3-118 0,2 0-49 0,-5 0-40 16,0 0-1-16,2 7-26 0,-4 3 0 16,-3 3-314-16,0 2 167 0,-6 3-124 0,-9-1 134 0,-2 6 66 15,0-1 33-15,-5 1 43 16,-8 0-13-16,-7-2-68 0,-1-5 0 0,-2-2 437 15,0-1-199-15,0-2-125 0,-2 2-43 0,6-8 613 16,1 1-303-16,3-2-152 0,2-3-76 0,5-1-92 0,0 0-19 16,6 0 0-16,2 0 0 0,6 0 0 31,11-4 0-15,4 0 0-16,5-3 0 0,5 4 0 31,-2-2 0-31,2 4-101 0,0-1-29 0,2-1 92 0,-4 3 32 0,-1 0-917 0,-1 3 443 0,-2 7 223 0,-5-1 111 0</inkml:trace>
  <inkml:trace contextRef="#ctx0" brushRef="#br0" timeOffset="184751.43">13410 8150 2435 0,'-20'3'0'15,"5"2"0"-15,1-2 0 0,2 1 0 0,10-4 0 0,2 5 0 0,0-3 399 0,3 3-182 0,16-4-91 0,8 2 299 0,4-3-199 0,4 0-123 0,4 0-103 0,0 0 0 0,-1 0 0 0,5 0 0 16,-7-2 0-16,0 1-13 0,-4 0-62 0,-1-2 56 31,-3 3-527-31,1 0 300 0,-9 0 136 0,-7 0-634 0,-5 0 342 0,-4 0 184 0,-4 0 91 0,0 3-300 0,-7-3 200 16,-9 0 97-16,-3-3 47 0,-2-7-208 15,2-7 137-15,-3-6 73 0,5 2 43 0,-2-1 38 16,2-1 0-16,1 0 0 0,-2-3 137 0,6 7-103 16,1 3-35-16,2 0 531 0,2 5-282 0,0 2-142 15,3 2-26-15,4 7 551 0,0 0-298 16,0 7-149-1,0 15-74-15,0 7 456 0,1 2-257 0,2 7-141 0,1 1-66 0,-3 4 73 0,1 2-65 16,-2-1-38-16,0 4-122 0,0-7 39 0,0-1 22 16,0-2 1-16,1-2-548 0,1-6 286 0,1 2 152 15,-1-15 61-15,4-4-912 16,1-11 460-16</inkml:trace>
  <inkml:trace contextRef="#ctx0" brushRef="#br0" timeOffset="184893.32">13830 8003 1645 0,'2'0'0'0,"-1"0"0"0,1 0 0 0,1 0 0 0,-1 0 0 0,1 0 0 0,0 3 682 0,2 2-324 0,2 2-161 0,3 3-104 15,-1 1-34 17,1 4 1-32,3 2-517 0,2 1 246 0,2 1 123 0,1 2 71 0,-2-2-932 0</inkml:trace>
  <inkml:trace contextRef="#ctx0" brushRef="#br0" timeOffset="185091.79">14124 7943 1908 0,'0'-3'0'15,"0"1"0"-15,-2 1 0 0,2 0 0 0,-2 1 0 0,2 0 0 0,-1 0 787 0,-1 1-376 0,2 14-188 0,-2 8-85 0,-1 10 326 0,0 6-464 0,-3 13 0 0,-1 7 0 0,-1 7 0 0,-2 9 0 0,-1-5 0 0,0-1 0 0,-1-6 0 0,0-4 0 0,0-6 0 16,-1 5 0-16,6-19-57 0,1-3-164 15,3-10-866 1,0-10 499-16,1-7 277 0,2-9 129 0</inkml:trace>
  <inkml:trace contextRef="#ctx0" brushRef="#br0" timeOffset="185402.96">14268 7758 1322 0,'20'-16'0'0,"8"1"0"0,-5 10 0 0,1 3 0 0,-4 0 178 0,-1 2-72 0,0 2-26 0,-5 10-10 0,-5 5 300 16,-2 0-168-16,-4 5-155 16,-2 1-12-16,-1 5 9 0,0-2-9 0,-12-1-144 15,-5 3 72-15,-2-3 36 16,-3-2 0-16,-3 1 88 0,2-8-10 0,1-4-42 0,-1-1 1 16,4-3 290-16,3-2-145 0,-1-2-64 15,9-2-52-15,5-2 181 16,-2 0-106-16,5 0-53 0,0 0 106 0,6 0-193 0,7 0 0 0,6 0 0 15,4 0 0-15,3 0 0 0,2 0 0 0,4 0 0 16,-1 4 0-16,-2-3 0 0,-1 3 0 0,-2-1 0 0,-1 1 0 16,1 2 0-16,-13-4 0 0,1 0 0 15,-6 1 0-15,-4-3-510 0,-2 0 202 16,-2 0 127-16,0 0 78 0,-5 0-438 0,-6 0 253 16,-3 0 127-16,0 0 63 0</inkml:trace>
  <inkml:trace contextRef="#ctx0" brushRef="#br0" timeOffset="186594.66">14891 7993 1766 0,'-13'-3'0'0,"-2"-4"0"0,0 2 0 0,5 1 0 0,3 0 0 0,1 3 0 0,1 1 0 0,3 0 0 0,1 0 277 0,1 0-125 0,1 0 21 0,15 5-68 0,3 3-34 0,4 0 0 0,3 2-30 0,2-2-4 0,2 2-1 0,0-2 1 0,1 3-155 16,-3-4 78-16,3 3 47 0,-6-3-9 0,-3 1-100 16,1-2 69-16,-6 3 5 0,-1-3 27 0,1 1-25 15,-8-2 27-15,-4-1 126 16,-3-2-62-16,-2 1-42 0,0-1 1 0,-8 2 448 31,-9-1-225-31,-4 1-93 0,-4 1-59 0,-4 2 40 0,-2 0-49 0,-5 4-16 0,2 0-61 0,-4 3-158 0,3-1 67 16,-1 2 60-16,0 2-491 0,-3 2 278 0,9-2 130 0,3-5-342 31,9 4 217-31,5-1 40 0,9 0 77 0,1 2-522 16</inkml:trace>
  <inkml:trace contextRef="#ctx0" brushRef="#br0" timeOffset="186787.15">15302 8296 2415 0,'-7'0'0'0,"-1"0"0"0,1 0 0 0,-3 5 0 16,1 2 0-16,-7 5 0 0,0 0 416 0,0 5-189 0,-6 3 7 0,1 1-99 0,-4 3-49 0,-3 3-16 0,4-6-126 15,-1 2 46-15,1-7 23 0,1-1 0 0,1 0-406 16,0-6 223-16,11-6 99 0,3-3 54 0,5 0-586 31,3-1 204-31,0-10 191 0,3-4-558 0</inkml:trace>
  <inkml:trace contextRef="#ctx0" brushRef="#br0" timeOffset="187160.15">15552 8078 1376 0,'-8'-5'0'0,"1"-4"0"0,3 1 0 0,-5-1 0 0,6 3 0 0,3 0 0 0,0-1 663 0,0-1-313 0,8 1-148 0,6 0 147 0,4 3-156 0,3 0-78 0,4 2-40 0,0-1 1 0,4 1-30 47,-2 2-10-31,-1 0-143-16,-2 0 72 0,-1 11 36 0,-2 2 0 0,-1 7-47 0,-13 1 36 0,-4 5 24 0,-3 4 0 0,-3 2-152 0,-15 3 6 0,-1 4 71 0,-5-9 44 0,-4 1 2 16,-1-2-44-1,-4-2 436-15,0-5-189 0,-1 3-95 0,4-12-33 0,4-3 262 0,4-4-322 0,3-3 0 0,4-3 0 0,4 0 0 16,8 0 0-16,3-3 0 15,0-3 0-15,3-2 0 0,11 1 0 0,8 1 0 0,3 0 0 16,2 1 0-16,2-2 0 0,2 5 0 16,2-1 0-16,1 0 0 0,-3 2 0 0,0-1 0 15,0 2 0-15,1 0 0 32,0 0 0-32,1 0-317 0,-6 0-32 0,-4 0 156 0,-3 0 78 0,-1 2-315 0,-3-2 197 0,1 0 89 15,-9 0-654-15</inkml:trace>
  <inkml:trace contextRef="#ctx0" brushRef="#br0" timeOffset="187349.65">16055 7932 1499 0,'-1'-7'0'0,"-1"5"0"0,1-2 0 0,1 3 0 0,-2 1 0 0,2 0 904 0,0 13-434 0,0 3-217 16,0 9-99-16,0 5 323 0,0 5-303 0,0 2-174 31,0 4 0-31,0 4 0 0,0 8 0 0,0-6 0 0,0 1 0 0,0-2 0 15,0-4 0-15,0-2-338 16,0 1 63-16,0-14 151 0,0-3 81 0,0-7-842 0,0-5 424 16,2-9 210-16,-1-2 98 0</inkml:trace>
  <inkml:trace contextRef="#ctx0" brushRef="#br0" timeOffset="187579.54">16144 8111 1635 0,'7'-19'0'0,"0"5"0"0,6 1 0 0,1 1 0 0,1 6 0 0,3 3 0 0,3 3 0 0,6 0 0 0,1 6 592 0,5 8-268 0,-5 0-149 16,0 7 199-16,-2 0-168 0,-4 2-86 0,-2 4-34 16,-1 0-16-16,-13 0-9 0,-4 1-26 0,-2-1-108 15,-7 2 54-15,-11 3 36 16,-7-6-9-16,-6-2-12 0,-4-3-1 0,-4-3 40 16,-2-3 0 15,-5 0-86-31,7-9 39 0,0-3-1 0,8-3-402 0,0 0 182 0,10 0 110 0,0-7-267 0,16-10 181 0,5-3 86 0,5-8 44 0,16-2-542 0,6 0 292 15,9-7 138 1,0 3 82-16</inkml:trace>
  <inkml:trace contextRef="#ctx0" brushRef="#br0" timeOffset="187761.67">16560 8008 1245 0,'10'-8'0'0,"-6"4"0"0,0-1 0 0,-3 4 0 0,-1 1 324 0,0 0-144 16,-9 3-63-1,-7 10-46-15,2-1 818 0,-3 5-427 0,1 2-213 0,3 1-106 0,1 3 108 0,4-1-251 0,5 0 0 16,2 2 0-16,1 2 0 0,0-2 0 0,9 6 0 15,7-4 0-15,7-1 0 16,5-1 0-16,2-6-14 0,1-2-91 16,5-1 79-16,-5-10 27 0,-3-1-1061 0,-1-4 512 0,-3 0 256 31,-3 0 129-31</inkml:trace>
  <inkml:trace contextRef="#ctx0" brushRef="#br0" timeOffset="187892.32">16730 8103 2909 0,'-8'-1'-1'0,"2"-4"0"0,-1 0 0 0,5 3 1 0,0 1 0 0,2 1 0 0,0 0 0 0,8 3 272 16,3 5-110-16,2 3 63 0,3 2-95 0,0-1-47 15,1 0-24-15,2 4-539 0,0-2 267 0,-1-1 120 16,-2-1 64-16,3 0-352 0,-4-1 209 0,2-1 104 0,3 1 60 0</inkml:trace>
  <inkml:trace contextRef="#ctx0" brushRef="#br0" timeOffset="188089.43">17010 8074 2581 0,'-3'-9'0'0,"-3"5"0"0,-1-3 0 0,3 3 0 0,-1 3 0 0,-1 1 0 0,3 0 0 0,-1 5 567 15,-3 12-257-15,1 2 163 0,-2 10-473 0,-2 5 0 78,-2 2 0-78,-3 6 0 0,-4 8 0 0,-1 1 0 0,-3 2 0 0,-2 3 0 0,1 2-210 0,0-2 114 0,-3 4 75 0,7-14-356 0,2-2 206 0,0-6 104 0,1-3-891 0,0-4 453 0,4-14 238 0,4-6-367 16,-1-11 303-16</inkml:trace>
  <inkml:trace contextRef="#ctx0" brushRef="#br0" timeOffset="188307.86">17193 7845 2509 0,'0'-9'0'16,"0"4"0"-16,0-2 0 0,0 2 0 0,0-2 0 0,0 6 0 0,1 1 860 0,3 0-412 0,1 9-334 0,3 10-114 0,-1 7 0 15,5 5 0-15,-3 9 0 0,2 3 0 0,1 7 0 32,0 3 0-32,-1 6 0 0,-2-3 0 0,-1 1 0 0,-5 3 0 0,-2 0 0 0,-1-1 0 15,0 8 0-15,-3-12 0 0,-8-2-1179 16,-6 0 515-16,-5-1 314 0</inkml:trace>
  <inkml:trace contextRef="#ctx0" brushRef="#br0" timeOffset="193593.67">19982 7713 538 0,'0'-6'0'0,"-3"-1"0"0,2 1 0 0,0 0 0 0,-1 0 0 0,1 1 0 0,-1 0 199 16,1 3-82-16,-1-4-32 16,0 5-8-16,2-1 136 0,0 1-88 0,0 1-45 15,0 0 1-15,0 0 36 0,0 4-44 0,0 9 232 16,0 0-135-16,4 8-67 0,0 0-34 0,0 7 213 16,3 0-128-16,-1 3-59 0,-1 2-29 0,0 1 12 15,1 5 8-15,-1-6-50 0,-1 2 0 0,2 0-202 16,-1-2 100-16,0 1 52 0,-1 3 33 0,0-11-193 15,1-3 105-15,-2-5-536 16,1-3 265-16,-2-5 162 0,1-3 10 16,0-7-409-16</inkml:trace>
  <inkml:trace contextRef="#ctx0" brushRef="#br0" timeOffset="193830.03">20159 7778 1240 0,'5'-10'0'0,"0"3"0"0,5 1 0 0,0 0 0 0,4 3 0 0,-2 2 0 0,3 1 559 0,1 0-261 0,0 4-131 16,4 3-57-16,-3 5 111 0,-2 3-92 16,-2 2-47-16,0 1-49 0,-3 0 2 0,-2 6 10 0,-6-2-122 15,-2 0 57-15,0 5 27 0,-2-4 1 0,-14 2 51 16,1 2 10-16,-8-4-33 16,-2-2-1-16,-3-2 50 0,0-3-24 0,-1-4-12 15,-3 2-7-15,8-10-196 16,0 0 89-16,4-3-169 0,7-1 122 0,1 0 64 15,10-5 27-15,2-10-616 0,7-4 301 0,13-4 150 0,9-3 75 0</inkml:trace>
  <inkml:trace contextRef="#ctx0" brushRef="#br0" timeOffset="194015.29">20574 7667 1486 0,'-5'0'0'16,"-3"0"0"-16,0 0 0 0,-1 0 0 0,-3 0 0 0,1 10 0 0,-4 2 0 0,0 5 746 0,1 4-356 0,-4 4-168 0,8 1-97 0,0 3 265 0,6 0-177 0,4 0-139 0,0 1-1 0,3 2-28 0,13-7-10 0,3-2-197 0,4-2 99 0,2-4 49 0,0-1 25 0,1 2-543 31,-5-9 280-31,2-4 143 0,-5 1 73 0,0-4-721 0,-3 0 361 0,1-2 171 0</inkml:trace>
  <inkml:trace contextRef="#ctx0" brushRef="#br0" timeOffset="194173.05">20720 7761 2508 0,'-9'-12'0'0,"4"7"0"0,2-1 0 0,1 3 0 0,2 0 0 0,0 3 0 0,0 0 257 0,0 0-110 0,5 3 132 16,3 7-121-16,4 0-61 0,-2 1-22 0,0 1-160 0,3 0 60 0,-2 5 31 0,1-4-1 0,-1 0-600 0,0 4 324 0,0-4 149 15,-1 1 79-15,-1-2-800 16,2-2 405-16</inkml:trace>
  <inkml:trace contextRef="#ctx0" brushRef="#br0" timeOffset="194383.01">21029 7683 1006 0,'-4'0'0'0,"-3"-1"0"0,2 0 0 0,0 1 0 0,1 0 734 16,-5 0-348-16,1 9-176 0,-3 8-78 0,1 3 446 0,-4 6-271 15,2 4-136-15,-5 7-67 0,-1 6 42 16,-3 8-46-16,2-7-43 0,-1 4-57 0,0-1 0 15,-1-5 0-15,4-1-253 32,-3 1 137-32,7-14 72 0,3-5 39 0,0-4-428 0,3-4 234 0,5-6 117 0,-3 2-55 0,2-11-464 15,3 0 282-15,0 0 142 0,0 0 70 0,0-4-170 0,0-4 126 16,0-3 57-16</inkml:trace>
  <inkml:trace contextRef="#ctx0" brushRef="#br0" timeOffset="194730.08">21248 7521 1748 0,'2'0'0'0,"0"0"0"0,-2 0 0 0,1 0 0 0,1 0 0 0,-2 0 0 0,1 0 0 0,1 0 0 0,-1 1 511 16,1 1-237-16,-1 2-120 0,4 1-58 16,0 5 195-16,-2 4-132 0,2 4-62 15,-3 6-30-15,2 6 30 0,-3 6-30 16,1 10 4-16,0-1-9 0,-1 6-26 0,1 1 0 0,0 0-61 16,0-2 31-16,0 6 9 0,0-15 21 0,-1-4-149 0,4-3 74 15,-4-9 37-15,1-1-2 0,-1-1-154 16,1-11 82-16,-2-6 12 15,0-6-147-15,0 0 84 0,0 0 46 0,-3 0-85 16,-2 0 64-16,0-6 33 16,0-3 0-16,1 0-205 0,1-1 105 0,0-1 71 0,3 2 31 0,-3 0-565 0</inkml:trace>
  <inkml:trace contextRef="#ctx0" brushRef="#br0" timeOffset="195787.37">19851 8352 1614 0,'-11'-6'0'0,"-3"0"0"0,7 2 0 0,1 3 0 0,-2-2 0 0,7 1 0 0,1 2 0 0,0 0 0 0,1 0 492 0,13 0-227 16,8 6-105-16,8-2 258 0,6 2-190 0,9-3-96 0,10 2 65 16,7-2-81-16,14-3-30 0,1 0-10 0,11 0 71 15,11-2-147-15,7-7 0 16,7-2 0 0,8-4 0-16,-21 5 0 0,-4 1 0 0,-11 3 0 0,-10 1 0 0,-5 1 0 0,-2 1 0 15,-24 1-264-15,-5 0 82 0,-6 2 99 0,-9 0-133 31,-4 0 100-31,-2 0-8 0,-12 0 49 0,-4 0-95 0,-2 0 66 0,0 0 34 94,-8 0 0-94,-7 0-169 0,-4 0 106 0,-4 0 48 0,-4 0 24 0,-1 0-511 0,-5 0 267 0</inkml:trace>
  <inkml:trace contextRef="#ctx0" brushRef="#br0" timeOffset="196007.78">20092 8651 1470 0,'-18'0'0'0,"10"0"0"0,1 0 0 0,6 4 0 0,1 2 0 0,0 4 447 16,9 0-197-16,11 2-111 0,5 2 242 0,6-1-172 31,2 1-87-31,3-1-165 0,-1 1 48 0,-1-1-8 0,-5 1 39 0,-4 0-96 0,-3-1 48 0,-6 1 24 16,-3 4 10-16,-11 0-79 0,-2 3 47 0,-14-3 23 15,-10 5 0-15,-8-4 128 0,-5 3-94 0,-1-6-5 16,-2-5 1-16,-2-1-51 16,4-3 22-16,1-4-401 0,0-1 195 0,11-2 96 15,8-2 49-15,5-8-592 16,9-5 301-16,4-4 151 0,4-6 66 0,18-1-220 0</inkml:trace>
  <inkml:trace contextRef="#ctx0" brushRef="#br0" timeOffset="196183.31">20380 8681 922 0,'0'0'0'0,"0"0"0"0,0 0 0 0,0 4 0 0,0 1 331 0,-4 1-148 0,-2 5-73 0,-2 8-36 0,-4 2 779 16,4 6-413-16,1 5-201 0,2 6 483 0,5-1-665 15,0 5-57-15,7 4 0 0,11-8 0 16,5-2 0-16,5-3 0 0,3-7 0 16,3-2 0-16,6-1 0 0,-4-12 0 0,-2-4 0 15,1-7-122-15,-4 0 62 0,-3-1 49 0,2-13-1064 16,-12-3 510-16,-5-1-417 0</inkml:trace>
  <inkml:trace contextRef="#ctx0" brushRef="#br0" timeOffset="196452.59">20658 8557 1772 0,'-6'-14'0'0,"3"2"0"0,3 5 0 0,0-2 0 0,0 4 0 0,13 2 0 0,0 0 0 0,1 3 317 0,3 0-140 0,0 0-62 16,-1 0-43-16,-2 7-200 0,-3 0 82 0,0 1 42 15,-2 1-1-15,-4 3-51 0,-4-2 41 0,-1 5 26 16,-3-4 44-16,-9 4-19 31,-4-3 1-31,-2 3 315 0,0-1-162 0,1-4-77 0,0 2-44 0,3-6 282 0,4 2-156 0,-2 0-71 0,6-1-48 16,3-2 37-16,3-2-103 0,0-2-10 16,1 2 0-16,16-3 0 0,4 0 0 15,3 0 0-15,6-4-226 0,0-1 8 0,1 0 136 16,-3 2-940-16,2-1 493 0,-5 2 247 0,1 2 121 0</inkml:trace>
  <inkml:trace contextRef="#ctx0" brushRef="#br0" timeOffset="196610.17">20837 8833 2003 0,'-11'5'0'0,"0"-4"0"0,0 3 0 0,4-2 0 0,0 0 0 0,1 1 0 0,6 0 0 0,0-2 0 0,0-1 586 15,17 3-275-15,7-3-137 16,4 0-59-16,3 0 107 0,2 0-92 0,5 0-391 15,1 0 149-15,-1-3 74 0,1 2 47 0,-6-2-303 0,-2 3 166 0,-2-3 82 16,-2 3 41-16,-6 0-718 0,3 0 356 0,-13 0 95 16,-6 3 118-16,-4 4-386 15</inkml:trace>
  <inkml:trace contextRef="#ctx0" brushRef="#br0" timeOffset="196771.74">21074 8675 1298 0,'-6'0'0'0,"-1"0"0"0,3 0 0 0,-2 0 0 0,1 6 0 0,2 3 0 0,0 6 650 0,3 2-306 0,0 5-154 0,0 4 290 0,0 9-212 0,0-1-121 0,0 6-68 16,0-1-1-16,1 4-41 0,1-3-1 0,-1 2-314 15,1-10 152-15,0-3 81 16,1-5 40-16,0-3-653 16,3-6 346-16,-3-2 184 0</inkml:trace>
  <inkml:trace contextRef="#ctx0" brushRef="#br0" timeOffset="197019.19">21337 8633 2824 0,'-5'-1'0'0,"2"0"0"0,2-2 0 0,1 2 0 0,0 1 0 0,0 0 0 0,3 0 0 0,7 4 398 0,5 4-181 15,-1 0-93-15,3 4-47 0,0 0-318 0,-1-2 133 0,-1 4 71 0,1-2 36 0,-2 1 1 0,0 1 44 0,-3-1-8 16,-2 1 0-16,0-3-1025 0,-3 2 486 0,-1-4 242 0,0-1-400 0</inkml:trace>
  <inkml:trace contextRef="#ctx0" brushRef="#br0" timeOffset="197205.21">21603 8565 860 0,'0'1'0'0,"0"-1"0"0,0 3 0 0,0 0 0 0,0 2 832 0,-1 7-398 0,-2 5-200 15,-3 8-89-15,0 8 678 0,-1 10-394 0,-3 8-255 16,0 11-174-16,-1 4 0 0,-3 12 0 0,3-6 0 16,1 0 0-16,-1-6 0 0,-1-2 0 15,0-7 0-15,-5 5-43 0,4-20-32 31,-1-4 55-31,5-11-679 0,0-6 355 0,3-13 187 0,1-3-67 0,3-5-494 0,2-7 341 0,0-13 170 16</inkml:trace>
  <inkml:trace contextRef="#ctx0" brushRef="#br0" timeOffset="197483.46">21661 8607 2042 0,'10'-15'0'0,"3"0"0"0,5 4 0 0,-1 2 0 0,2 2 0 0,1 2 0 0,-3 3-2 0,3 2 319 15,-1 0-142-15,-2 10 61 0,0-1-101 16,1 5-42-16,-7-1-35 0,-4 4-174 16,-2-1 75-16,-4 1 38 0,-1 1 0 0,0 3-96 0,-12-6 63 0,-2-1 35 47,-3 1 199-47,-2-3-81 0,1 0-41 0,-1-1 176 0,2-4-113 0,2-3-67 0,2 1 1 0,3-4 176 15,2 3-249 1,-1-3 0-16,6-1 0 0,3 0 0 0,0 0 0 0,7 0 0 0,8 0 0 0,3 0 0 0,4 0 0 0,3-1 0 15,3-5 0-15,2 2-98 16,1-3-182-16,2 3-546 16,-6 1 402-16,-1-1 183 15,-5 3 102-15</inkml:trace>
  <inkml:trace contextRef="#ctx0" brushRef="#br0" timeOffset="198518.11">19660 8106 899 0,'0'-14'0'0,"0"3"0"0,0-1 0 0,0-1 0 0,0 4 0 0,0 1 0 0,2 1 0 15,0 0 0-15,-1 2 313 0,2 2-129 0,1 1-79 0,3 2-34 0,1 0 219 16,-4 3-127-16,1 11-63 0,-1 1 115 0,-3 7-94 16,-1 4-42-16,0 3-51 15,-9 7 8-15,-5-1 0 0,-5 3 10 0,-1-4-86 16,-4 2 39-16,0-2-1 0,-4-1 39 0,-2-1 23 16,-4-1 9-16,4-7-33 0,1-4 1 0,3-7 131 15,3-4-66-15,1-1-23 0,13-8 180 0,2 0-112 16,7 0-54-16,0 0 28 0,2-3-42 0,8 2-78 15,10-1-1-15,5 2 0 16,3 0 0-16,2 0 0 0,1 0 0 0,6 0 0 16,-8 2 0-16,0 3 0 0,0 1 0 0,-1 0 0 0,0 2-74 15,0 0 19 1,-6 1-680-16,-6-1 322 16,-2 1 188-16,-3 1-573 0,-6-3 380 0,2 3 182 0</inkml:trace>
  <inkml:trace contextRef="#ctx0" brushRef="#br0" timeOffset="198760.46">19336 8744 1793 0,'-16'0'0'0,"3"3"0"0,5 0 0 0,-2 0 0 0,10 0 0 0,0 2 0 0,8 2 0 0,10-3 778 0,7-2-371 0,4 4 84 16,4-4-232-16,1 1-111 0,5-3-93 0,-2 0-347 78,1 0 146-63,1 0 100-15,-6 0 37 0,-4 3-349 0,-2-3 198 0,-4 2 98 0,-1-2 58 0,-11 1-874 16,-5-1 347-16</inkml:trace>
  <inkml:trace contextRef="#ctx0" brushRef="#br0" timeOffset="199050.68">18936 8357 1606 0,'-33'12'0'0,"4"4"0"0,2 10 0 0,6 8 0 0,1 10 0 0,10-5 348 0,4 5-156 0,6-2-79 0,0-2-38 0,3-4 534 0,10 0-277 0,5-8-153 16,4-8-76-16,4 0-34 0,4-8 1 0,1-2-254 0,6 0 119 0,-2-10 46 16,-1 0 27-16,0 0-239 15,1-12 133-15,-3-5 67 0,2-6 43 0,-12-1-214 16,-3-6 56-16,-6-5 71 0,-6-3-53 0,-5-2 72 0,-2-6 12 0,-6 5 8 15,-13 0 173-15,-6 0-86 0,-5-2-44 16,-6 3 153-16,-3-1-87 0,-6 13-44 0,0 7 4 16,-4 8 196 62,4 8-90-78,-5 1-56 0,12 4 0 0,1 17-73 0,11 4 29 0,5 5-3 0,7-1 0 0,4 1-136 0,10 0 64 0,0-3-666 0,11 2 333 0,9-4 179 0,4 2 56 0</inkml:trace>
  <inkml:trace contextRef="#ctx0" brushRef="#br0" timeOffset="200977.36">22712 8054 899 0,'3'-10'0'0,"2"-2"0"0,2 5 0 0,-4-1 0 0,2 0 0 0,-1 2 0 0,1 1 0 0,0 0 290 0,-1 2-131 0,-1 2-61 16,0-2-30-16,1 3 145 0,-3 0-87 0,1 0-36 15,0 0-8-15,-2 3 19 0,0 4-31 0,0 6-1 16,-8 3 43-16,-3 2-28 0,-3 0-9 0,-6 6-84 15,1 2 46-15,-5-4 0 16,1 3 1-16,-3 2 54 0,5-8-55 0,0 0 0 16,0-3 0-16,4-1 80 15,0-2-41-15,-1-2 10 0,10-4-49 0,-1-2 91 0,7-5-46 0,2 3 1 16,0-3-60-16,0 2 24 0,9-2-10 0,8 0 99 16,2 0-50-16,3 0-24 0,1 1 0 0,2 1-90 15,-4-1 28-15,3 1 0 16,-2 1 37-16,0 1-318 0,-2 1 148 0,3 0 70 0,-6 2 41 15,-1 0-640-15,-2 1 291 16,-3 1 169-16,-3 3-243 0,0 0 194 16,-7 0 112-16</inkml:trace>
  <inkml:trace contextRef="#ctx0" brushRef="#br0" timeOffset="201149.9">22557 8500 2234 0,'-12'0'0'0,"1"0"0"0,2 0 0 0,1-1 0 0,2 1 0 0,3 0 0 0,3 0 0 0,0 0 0 0,0 0 653 0,7 4-298 0,5 3-164 16,6-1-77-16,1 2 167 0,2-1-178 16,3 2-103-16,0-1-84 0,0 1-20 15,0-1 70-15,2-1-280 0,-3 0 175 16,2 3 89-16,-2-3 52 0,-1 0-768 0,0 0 388 0,-3-2 61 16,1 0 141-16</inkml:trace>
  <inkml:trace contextRef="#ctx0" brushRef="#br0" timeOffset="201480.53">23167 8250 2173 0,'-15'-10'0'0,"8"7"0"0,2 2 0 0,4-2 0 0,1 3 0 0,0 0 0 0,9 0 804 0,5 0-389 0,6 6-189 15,6-5-95-15,0 2 51 0,2-1-182 0,3 1 0 16,-2-1 0-16,2 0 0 0,-1 0 0 0,3-2-615 16,-1 0 234-16</inkml:trace>
  <inkml:trace contextRef="#ctx0" brushRef="#br0" timeOffset="201539.38">23486 8254 2771 0,'28'0'-68'15,"-3"0"-430"-15,-2 0 267 0</inkml:trace>
  <inkml:trace contextRef="#ctx0" brushRef="#br0" timeOffset="201684.99">23218 8451 1417 0,'-15'0'0'0,"2"0"0"0,-1 0 0 0,8-2 0 15,3 2 0-15,3 0 0 0,0 0 654 0,9 0-309 0,10 0-146 0,3 0 235 0,4 0-200 0,2 0-98 0,-4 0-306 0,2 7 103 0,0-1 61 0,-6 0 16 0,-4 5-360 0,-4 0 193 0,-4 0 97 16,-5 4 47-16,-3 4-30 0,0-1 34 0,-18 3 1 0,-9 1-61 0,-7 2 184 0,-3-4-150 0,-2 1-7 0,3-4 536 0,2-2-251 0,7-3-117 0,4-4 421 0,3 0-541 0,10-7-6 0,7-1 0 0,3 0 0 0,5 0 0 0,19 0 0 16,8 0 0-16,4 0 0 0,5-1 0 0,5-4 0 15,-1 0 0-15,3 1 0 16,4 0 0-16,-11-1 0 0,-2 3 0 0,-1 1-136 16,-5-1-35-16,-8-1-485 0,2 3 301 0,-15 0 165 15,-4 0 76-15,-5 0-444 0,-3 0 260 0,0 0 132 16,-8 0 55-16,-6 0-375 0</inkml:trace>
  <inkml:trace contextRef="#ctx0" brushRef="#br0" timeOffset="201851.54">23377 7732 2911 0,'-11'-21'0'16,"2"3"0"-16,5 13 0 0,2 3 0 0,2 2 0 0,0 0 0 0,0 2 0 0,0 9 483 0,6 8-227 0,1 5-111 0,0 5-9 15,-1 7-136-15,0 0 0 0,2 10 0 0,1-4-314 0,-1-1-17 0,-2 2 183 16,3 0 92 0</inkml:trace>
  <inkml:trace contextRef="#ctx0" brushRef="#br0" timeOffset="203587.34">21600 7567 1045 0,'-1'-4'0'0,"1"-1"0"0,-3 3 0 0,2-1 0 0,-1 0 0 0,2 3 250 0,0 0-107 15,0 6-54-15,0 5 338 0,0 3-186 0,0 4-107 16,2 1-48-16,2 3 256 0,-1 1-152 0,2 3-78 16,-3 3-28-16,2-2 63 0,-1 0-56 15,0 4-27-15,1-1-15 16,-3 2-12-16,1 5 8 0,-2-8-9 31,0-2-260-31,0 0 129 0,0-3 66 0,0-1-359 0,0-1 201 0,-3-7 104 0,-1-6-13 0,3-3-390 16,-2-5 224-16,1-1 112 0,2 0 49 0,0-1-120 0,0-14 93 0,0-4 45 15,2-3 24-15,4-3-345 16,-1 0 188-16</inkml:trace>
  <inkml:trace contextRef="#ctx0" brushRef="#br0" timeOffset="203728.09">21666 7793 537 0,'0'-11'0'0,"0"1"0"0,0 2 0 0,0 0 0 0,0 5 534 0,0 2-249 0,0-2-124 0,0 3 140 0,3 0-124 16,2 0-74-16,1 3 342 0,2 5-204 0,3 2-102 15,-2-1-52-15,5 2-43 16,-3 3-8-16,2-3 0 0,0 5 1 0,-2-4-543 15,3 2 271-15,-1 1 145 0,-4-4 59 0,2-1-689 16,-2-1 314-16,-2 3 201 16</inkml:trace>
  <inkml:trace contextRef="#ctx0" brushRef="#br0" timeOffset="204044.24">21900 7693 1359 0,'-4'-5'0'0,"0"-1"0"0,1 5 0 0,0-1 0 0,-1 2 0 0,0 0 0 0,1 4 616 16,-3 12-294-16,-1 3-143 0,1 5-71 0,-3 5 282 0,-5 4-177 0,-1 8-79 0,-2-1-53 0,0 2 43 15,-4 1-44-15,1 2 0 0,-1 4-170 0,2-10 59 0,0-3 33 0,6-5-136 16,-1-4 85 0,3-6 42-16,4-2 10 0,4-13-465 0,3-4 242 0,0-2 43 0,0 0 86 0,2-2-562 15,4-10 299-15,5-5 163 125,5-5 78-125</inkml:trace>
  <inkml:trace contextRef="#ctx0" brushRef="#br0" timeOffset="204217.78">22066 7441 1328 0,'0'-6'0'16,"-1"0"0"-16,-1 2 0 0,1 2 0 0,1-1 0 0,-2 3 0 0,2 0 560 0,0 0-253 0,0 7-139 15,0 7-66-15,0 2 284 0,0 5-175 0,2 3-88 0,-1 6 80 0,2 1-88 0,-2 2-39 0,1 4-85 0,0 1 22 0,0 4 0 0,-1 9 33 0,1-8-99 0,-2 3 44 16,0 0 1-16,0-5 44 0,0 5-174 16,0-12 83-16,0-1 45 0,0-4 24 0,0-4-194 0,0-6 91 0,0 3-4 15,0-12-36 1,0-4 34-16,0-5 33 0,0-1-136 0,0 0 80 0,0 0 32 15,0-1 9-15,0-10-66 0,0 1 53 0,0-1 27 16,0 1 0-16,0-1-297 0,0 0 166 0,0 1 79 16</inkml:trace>
  <inkml:trace contextRef="#ctx0" brushRef="#br0" timeOffset="204972.32">23925 7896 1400 0,'0'-7'0'16,"0"3"0"-16,0 1 0 0,0-1 0 0,0 3 0 0,0 1 0 0,0 0 0 0,0 12 0 0,3 1 204 15,2 8-83-15,3 3 85 0,-1 4-90 0,0 3-39 0,-1 0 0 0,1 5 133 0,-2 2-87 0,0 5-34 16,-3 0-9-16,-1 3 23 0,-1-1-33 0,0 3 0 16,0-5-33-1,0 10-52-15,-3-15 21 0,-2-1 0 0,0-4-96 0,0-5 64 16,2-4 31-16,1 2-72 0,1-13 47 15,-1-7 8-15,2-3 0 0,0-3-440 16,0 0 219-16,0 0 65 0,0-4 74 0,0-12-374 0,2-1 216 0,4-9 108 16</inkml:trace>
  <inkml:trace contextRef="#ctx0" brushRef="#br0" timeOffset="205165.09">24119 8120 1937 0,'0'-7'0'0,"0"1"0"0,-2 2 0 0,2 1 0 0,0 2 0 0,0-1 0 0,0 2 356 0,8 0-150 0,3 0 286 16,4 10-227-16,-1 2-114 0,5 2-57 0,0 1-17 16,2 2 10-16,0 0-50 0,-1 2 0 0,2-1-360 15,0 2 180-15,-5-2 90 0,5 2 55 0,-7-4-649 16,-4-2 342-16,-1-3 171 0,-1-2-617 0,-6-1 350 16,1-5 173-1,-2-3-169-15</inkml:trace>
  <inkml:trace contextRef="#ctx0" brushRef="#br0" timeOffset="205377.51">24471 8049 1129 0,'0'-6'0'0,"0"0"0"0,0 4 0 0,0-1 0 0,0 3 0 0,0 0 613 16,0 0-278 0,-3 5-154-16,-4 8-72 0,-1 8 186 0,-4 3-129 0,-2 7-64 0,-1 7-24 0,-3 1 312 0,0 1-176 0,-2 3-89 15,1 3 21-15,-6 6-98 0,7-10-48 0,1 0 0 16,0-6-19-16,5 0 21 15,-3-4-1-15,3-1-404 0,4-10 215 0,3-5 113 16,1-5 56-16,3-1-344 0,1-6 106 0,-2-2 114 31,2-2-10-15,0 0-516-16,0 0 316 0,0-6 158 0</inkml:trace>
  <inkml:trace contextRef="#ctx0" brushRef="#br0" timeOffset="205632.83">24657 7849 1977 0,'0'-9'0'0,"0"0"0"0,0 5 0 0,0 1 0 0,0 3 0 0,0 0 0 0,0 0 0 0,1 5 331 0,6 14-152 0,-2 5 239 15,0 6-193-15,1 6-95 0,-1 9-49 0,-2 7-80 16,0-3 33-16,-2 3 1 0,0 7 0 0,2 0-373 15,-3 0 186-15,0 6 103 0,0-11 38 0,0 0-148 16,0-4 97-16,0-9 48 0,0 4-284 0,0-17 67 16,0-5 97-16,0-3 57 0,-3-6-1 15,1-7 41-15,-1 1-9 16,1-8-233-16,1 0 121 0,-2 0 61 0</inkml:trace>
  <inkml:trace contextRef="#ctx0" brushRef="#br0" timeOffset="209569.4">15920 9334 820 0,'-6'-12'0'16,"3"5"0"-16,-2 2 0 0,5-1 0 0,0-3 0 0,0 7 404 0,1-5-183 0,11 6-92 0,6-3 54 0,4 1-73 15,3 0-27 1,-2 3 57-16,4 0-52 0,-2 0-25 0,-2 10 0 0,0-2-57 0,1 6 10 0,-6 1 21 16,-5 2 0-16,-1 4-71 15,-5-1 35-15,-4 2 0 16,-2 4 46-16,-1-4 16 0,-4 0 0 0,-9 2-26 0,-2-2 0 0,-6 0 70 15,1-3-40-15,-5-4 24 0,0-4-27 0,0-3 0 16,-1-1-27-16,1-2-210 16,3-5 100-16,3 0 59 15,5 0 25-15,4-5-522 0,5-7 254 0,5-2 106 0,0-4 72 0,9-3-470 0,11-3 255 16,4-2 129-16,4-2-192 0,3 0 151 16,-3 3 89-16,1 1 44 0,1-2 36 0,-2 4 37 15,2 0 0-15,-1-3 0 16,-8 4 0-16,1 4 0 0,-6 2 0 0,-4 3 263 0,-5 3-168 0,0 1-75 15,-7 8-25-15,0 0 618 16,0 0-301-16,-3 0-82 0,-5 3 310 0,-2 6-243 0,0 8-134 0,-1 3 114 16,1 2-120-16,1 2-60 15,4 2-30-15,1 4 185 0,4-3-112 0,0-1-51 16,0 0-27-16,1 1-93 16,10-2 34-16,4 2 9 0,2-4 25 0,4-5-434 0,2-2 218 0,4-2 108 15,0-7-633-15,0 0 301 16,-2-7 195-16,-3 0-526 15,0-7 349-15</inkml:trace>
  <inkml:trace contextRef="#ctx0" brushRef="#br0" timeOffset="209806.84">16525 9227 1161 0,'-5'-6'0'0,"0"0"0"0,-1 2 0 0,4 1 278 172,2 1-121-172,0 2-59 0,0 0-31 0,0 0 603 0,2 9-307 0,9 1-168 0,-1 0-78 0,3 2 60 0,0 2-70 0,1 0-35 0,0 4-497 0,1-6 227 0,-2 4 118 0,2-3-684 0,-2-1 385 0,1 2 194 0,0-3 99 0,-3-1-303 0,3-3 180 0,-3-1 68 0</inkml:trace>
  <inkml:trace contextRef="#ctx0" brushRef="#br0" timeOffset="209899.59">16781 9227 621 0,'0'-12'0'0,"0"3"0"0,0-3 0 0,-1 4 0 0,0 4 594 16,-1 2-278-16,-1 2-139 0,-2 0-71 0,2 14 157 0,-2 7-104 0,1 5-65 0,-1 7-29 0,-1 3 343 0,-2 5-185 0,0 7-93 0,0 0 49 0,0-1-76 0,-2-2-32 0,2 2-274 47,-3 3 120-47,0-4 61 0,1 6 38 0,0-12-498 0,1-6 259 0,2-2 130 0,3-8 65 0,-1 0-351 0,3-15 103 0,2-9 121 0</inkml:trace>
  <inkml:trace contextRef="#ctx0" brushRef="#br0" timeOffset="210154.91">16990 9106 1495 0,'26'-16'0'0,"-5"8"0"0,0 4 0 0,1 2 0 0,-3 2 0 0,-2 0 284 0,-1 6-113 0,-4 5-72 0,-6 2 104 16,-1 4-83-16,-3 0-42 0,-2 3 1 0,0 2-175 15,0-1 62-15,-10-2 35 0,-4 0 1 0,0-1-20 16,-3-2 28-16,1 2 9 0,-2-9 114 15,2-1-48 1,2-2-23-16,4-1 277 0,1-4-150 0,-1 1-67 0,7-2-47 0,3 0 146 16,0 0-92-16,1 0-46 0,13-2-3 0,3 1-80 0,5-8 0 0,1 2 0 15,4-1 0-15,-2 1-59 16,5 2-2-16,1-2 58 0,-5 2-670 0,1 0 350 16,-2 5 110-16,-4-3-795 0</inkml:trace>
  <inkml:trace contextRef="#ctx0" brushRef="#br0" timeOffset="210541.87">15629 9827 1501 0,'-16'-4'0'0,"7"3"0"0,2-1 0 0,7 2 0 0,0 0 0 0,10 0 0 0,15 0 0 0,11 0 521 0,15-2-242 0,10-1-121 0,9-4-61 0,8 2 189 0,15 1-115 0,-1-2-72 0,6 3 20 0,8 2-42 0,2-2 1 0,13-1-43 0,-24-2 2 0,0-1-1 16,0 2 1-16,-3-3-102 0,-4 4 50 0,5-1 35 31,-31 3-8-31,-8 2-116 0,-12-5 70 0,-8 0 24 0,-10 1 0 0,-1-1-298 16,-17 4 152-16,-6-1 39 0,-2 1-145 0,0-2 110 16,-16 3 57-16,-9 0-344 0,-5 0 205 15,-4 0 99-15,-5 7 50 0,-6 2-254 0</inkml:trace>
  <inkml:trace contextRef="#ctx0" brushRef="#br0" timeOffset="210813.78">16102 10023 2000 0,'0'-7'0'0,"0"1"0"0,0 0 0 0,13 5 0 0,1-1 0 0,8 2 0 0,2 0 321 0,5 2-143 0,3 6 25 16,-1 5-88-16,2 3-39 15,-5 0-1-15,1 3-93 0,-5 1 27 0,0 2 9 0,-11-4 18 0,-5 3-198 16,-6-1 99-16,-2 3 49 0,-8-4 25 0,-12 4-42 16,-8-5 29-16,-3-3 0 0,-4-4-104 15,0 1 30-15,-6-2-12 0,4-3-297 16,2-4 166 0,4-2 91 30,0-1 46-46,6 0-432 0,5-1 230 0,11-15 129 0</inkml:trace>
  <inkml:trace contextRef="#ctx0" brushRef="#br0" timeOffset="210939.44">16428 10016 1556 0,'-5'10'0'0,"-3"4"0"0,-2 2 0 0,-3 4 0 0,0 5 0 0,-2 5 0 0,1 5 0 0,0-4 978 0,8 1-471 0,3-3-236 0,3-4 245 15,1 1-413-15,13-2-103 0,11-5 0 0,3-5-49 0,3-3 9 0,2 1 37 0,0-7-770 0,5 1 414 0,-11-6 192 16,1 0 102-16,0 0-907 0,-4-4 431 0</inkml:trace>
  <inkml:trace contextRef="#ctx0" brushRef="#br0" timeOffset="211210.13">16609 9956 1412 0,'0'-16'0'0,"0"0"0"16,0 4 0-16,0 4 0 0,0 1 0 0,4 0 0 0,9 3 320 0,-2 3-146 0,4 1 88 0,-1 0-113 0,2 1-56 15,-1 6-29-15,2 3-218 0,-4 2 91 0,-2 2 49 0,-2 1 25 0,-6 1-226 16,-1-1 125-16,-1 2 72 16,-1-3 22-16,-4-1 3 0,-8-1-1 0,-1 0 24 0,-2-3 266 0,0 1-136 62,3-3-127-62,-2-2 497 0,4-1-247 0,1 0-123 0,1 0-63 0,2-3 152 0,5-1-112 0,1 0-129 0,0 0-8 0,6 0-32 0,11-3-37 0,2-5 62 16,4 1 17-16,3-2-745 15,4 3 386-15,1 0 192 16,0 3-484-16,4 2 254 0</inkml:trace>
  <inkml:trace contextRef="#ctx0" brushRef="#br0" timeOffset="211346.77">16824 10208 1660 0,'-10'0'0'0,"1"0"0"0,3-2 0 0,3 2 0 0,3-3 0 0,0 2 0 0,7-1 0 0,9-1 589 15,7-1-281-15,4 1-136 0,4-1-68 0,3-1-101 0,1 0 33 0,2 2 9 0,-5-1-9 0,0 2-569 0,-4 1 285 0,-2-1 141 16,2 2-735-16,-11 0 407 0,-6 0 200 0</inkml:trace>
  <inkml:trace contextRef="#ctx0" brushRef="#br0" timeOffset="211523.42">17042 10012 855 0,'0'-1'0'0,"0"-3"0"0,-4 3 0 0,3 1 0 0,-2 0 0 0,3 4 565 15,0 9-265-15,0 4-132 0,0 5-66 0,0 3 390 16,0 7-220-16,0-2-122 16,1 4-57-16,1 2 11 0,-2-2-33 0,0 2-1 15,0 0-431-15,0-8 194 16,0-4 102-16,0-1-275 0,0-9 188 0,0-3 93 16,0-1 57-16</inkml:trace>
  <inkml:trace contextRef="#ctx0" brushRef="#br0" timeOffset="211655.07">17172 10034 2470 0,'0'0'0'0,"0"0"0"0,0 0 0 0,2 0 0 0,-1 0 0 0,2 0 0 0,2 6 0 0,1 5 0 0,3 0 0 0,-1 2 163 16,2 1-63-16,2 5-23 0,-1-4-574 0,2 5 267 16,1-2 133-16,0-3-741 0,0-3 401 0</inkml:trace>
  <inkml:trace contextRef="#ctx0" brushRef="#br0" timeOffset="211826.61">17384 10028 1140 0,'0'-24'0'0,"0"8"0"0,0 1 0 0,-2 4 0 0,2 2 0 0,0 4 314 0,0 4-129 0,0 1-80 0,0 7 422 15,0 16-251-15,-1 4-120 16,-2 9-60-16,0 6 193 0,-2 3-131 0,-1 3-61 16,-2 2-30-16,-3 1 244 0,-1-1-137 0,2 10-138 15,-4-7-87-15,2 1 5 0,-4-1 41 0,5-5-583 31,-3-4 311-31,2 2 166 0,4-17 69 0,0-9-866 0,2-9 410 0,1-11 231 0</inkml:trace>
  <inkml:trace contextRef="#ctx0" brushRef="#br0" timeOffset="212200.61">17569 9924 1597 0,'19'-12'0'15,"2"4"0"-15,-3 3 0 0,-1 1 0 0,4 2 0 0,-10 2 0 0,-1 0 209 0,-2 7-86 0,-3 5-44 0,-4 0 2 16,1 3-13-16,-2 0-9 16,-3 2-24-16,-8 1-55 0,-5 0 28 0,2-1-1 0,-4-1 38 0,7-4 76 0,-3-4-42 0,4 1-1 15,2-4-42-15,-1-1 108 0,3 0-45 16,5-2-36-16,1-2 192 16,0 0-110-16,1 0-55 0,11 0 133 0,4 0-85 0,3-3-55 15,1-3-24-15,5 0-229 0,1-1 103 16,2 2 52-16,2 0 34 0,-2 0-972 0,-2 3 484 0</inkml:trace>
  <inkml:trace contextRef="#ctx0" brushRef="#br0" timeOffset="212884.59">18425 9489 1365 0,'0'0'0'15,"0"0"0"-15,0 0 0 0,0 0 0 0,0 0 0 0,0 0 0 0,0 0 0 0,-2 5 293 0,-1 2-118 0,-2 3-74 0,-4 2-31 0,0 5 0 0,-5 4-33 0,-3-1 1 16,-3 6-75-16,-3-5 33 0,0 4 0 0,-4-2-7 31,3 0 25-31,-4-3 9 0,7-5 14 0,0-2 152 0,2-2-76 0,5-2-38 0,2-1 0 0,2-1 144 16,5-3-95-16,5 0-43 0,0-1-1 0,2 1 41 15,8 0-42-15,5 3 9 0,4-4 53 0,1 3-52 32,5-1-26-32,0 0-124 0,1-2 49 0,1 2 35 0,-2 1-11 0,0-1-372 0,0-2 199 0,-2 2 99 0,-2 0 35 15,5 1-706 1,-9 0 324-16,-1-1 185 0,-4 0 94 0</inkml:trace>
  <inkml:trace contextRef="#ctx0" brushRef="#br0" timeOffset="213120.04">18132 9986 1938 0,'-17'0'0'0,"-3"0"0"0,6 6 0 0,6-4 0 0,3 3 0 16,4 0 0-16,1 2 0 0,1-2 759 0,11 5-366 0,7 0-178 0,3-2-89 0,3 2 208 15,5 0-168 1,-4 0-166-16,2-2 0 0,2 2 0 0,-2-3 0 0,0 4-213 0,3-2 39 0,-6 0 101 15,-2-2 55-15,1 2-591 0,-5-2 323 0,1 0 66 16,1-1 112-16,-8-3-690 31,1-1 381-31</inkml:trace>
  <inkml:trace contextRef="#ctx0" brushRef="#br0" timeOffset="213333.5">18768 9793 1838 0,'-10'0'0'0,"4"-3"0"0,3-1 0 0,1 4 0 0,2-3 0 0,0 3 635 0,11 0-299 0,9-1-150 0,4 0-74 0,6-1 364 0,5-1-210 0,1 2-184 0,2-5-82 0,1 4-5 0,4-2 10 0,1-1-200 0,5 2 122 0,-8 0 49 0,-3 0 31 0,-5 1-763 0,-7 2 390 0,-4 0 196 0,-2 5 103 0,-14 1-838 0</inkml:trace>
  <inkml:trace contextRef="#ctx0" brushRef="#br0" timeOffset="213679.54">18880 9944 2283 0,'-20'0'0'0,"4"0"0"0,1 1 0 0,8 1 0 0,3-1 0 0,4-1 0 0,0 0 0 0,11 0 0 16,14 0 0-16,4 0 208 0,4 0-85 0,3 0-181 31,-3 0 43-31,-2 0 26 0,-2 6-1 0,-2 3-177 0,-4 1 101 0,-1 2 61 0,-10 0 16 0,-6 5-302 0,-6 2 159 16,-1 4 80-1,-20-1-45-15,-7 3 139 0,-7-5-117 0,-6 1 41 47,-1-1 488-31</inkml:trace>
  <inkml:trace contextRef="#ctx0" brushRef="#br0" timeOffset="213984.73">18924 10176 2370 0,'-38'14'100'0,"-1"-2"533"0,10-6-299 0,4-3-149 0,6 0-74 0,10-3 87 0,4 0-198 0,3 0 0 0,4 0 0 0,16-3 0 0,10 0 0 0,5 1 0 0,6-2 0 0,4 1 0 0,-1 1 0 0,1-1 0 0,2 3 0 0,-4 0 0 0,1 0 0 0,3 0-465 0,-12 0 138 0,0 0 155 0,-8 5 23 0,-2-2-407 0,-3 1 251 0,-9-4 138 0,-7 2 66 0,-2-2-242 0,-2 0 153 0</inkml:trace>
  <inkml:trace contextRef="#ctx0" brushRef="#br0" timeOffset="214078.48">19009 9295 1722 0,'-6'-9'0'0,"0"1"0"0,3 4 0 0,-1 1 0 0,4 3 0 0,0 0 0 0,0 7 568 0,0 8-267 0,5 4-132 0,3 3-58 0,0 4-25 0,1 1-25 0,0 2-1 0,-2 2-228 0,-1 1 101 0,2 4 61 0,-4-2-424 0,-1 0 233 0,-1 2 117 0,-2-2 57 0,0 0-522 0,0 5 257 0,0-9 136 0,0-4 19 0</inkml:trace>
  <inkml:trace contextRef="#ctx0" brushRef="#br0" timeOffset="214127.35">19604 9468 2340 0,'-4'-4'0'0,"-4"1"0"0,5 2 0 0,0-2 0 0,1 3 0 0,1 3 0 0,1 9 0 0,0 7 725 0,0 2-345 0,0 7-163 0,1 0-96 0,3 4 27 0,0 2-148 0,2 1 0 0,-3 4 0 0,2 5 0 0,-3-7 0 0,-1-1-316 0,1 0 112 0,-2-4 119 0,0-1 61 31,0 1-585-31,0-11 306 0,-3-5 57 0,-2-6 107 0,2-3-494 0,-3-7 299 0,4 0 141 0</inkml:trace>
  <inkml:trace contextRef="#ctx0" brushRef="#br0" timeOffset="214304.87">19767 9601 2876 0,'0'0'0'0,"0"0"0"0,0 0 0 0,0 0 0 0,0 0 0 0,4 0 0 0,1 4 0 0,4 2 504 0,1 5-238 0,1 0 19 0,6 2-285 0,1 1 0 78,1 1 0-31,1 2 0-47,2-2 0 0,-2 1 0 0,2 0 0 0,0-3-827 0,-2-1 414 0,-3-1 220 0,-4-3 114 0</inkml:trace>
  <inkml:trace contextRef="#ctx0" brushRef="#br0" timeOffset="214454.12">20074 9557 1830 0,'0'-5'0'0,"0"0"0"0,0 0 0 0,-2 3 0 0,1 2 0 0,-1 0 0 0,0 2 345 0,-2 15-155 0,-1 7 379 0,-6 9-267 0,0 7-133 0,-6 8-58 0,0 0 77 93,-3 6-75-93,-4 8-40 0,2 2-32 0,-4 0-87 0,-2 5 33 0,5-16 19 0,4-4 1 0,0-5-532 0,4-7 281 16,5-5 139-16,1-5 79 0,7-17 27 0,1-9-1 0</inkml:trace>
  <inkml:trace contextRef="#ctx0" brushRef="#br0" timeOffset="214637.61">20285 9371 2513 0,'0'-7'0'0,"0"3"0"0,0-2 0 0,0 5 0 0,0 1 0 0,1 0 0 0,2 7 0 0,-2 13 389 0,4 7-176 0,-1 6 262 15,-1 9-220-15,2 11-169 16,-2-3-86-16,2 4 0 0,0 11 0 0,2 0 0 0,0 6 0 0,-1 4 0 16,-2-9 0-16,2-2 0 0,-5-6 0 0,3-5 0 0,-4-9 0 15,0 4 0-15,0-16-792 0,0-6 319 16,-4-4 135-16,-3-8-635 0</inkml:trace>
  <inkml:trace contextRef="#ctx0" brushRef="#br0" timeOffset="-213961.82">15245 9593 1243 0,'0'-10'0'0,"0"3"0"0,0 2 0 0,0 2 0 0,0-1 0 0,0 4 0 0,0 0 206 0,0 0-86 0,0 0 90 0,-3 10-88 0,-5 4-42 0,-5 5 8 0,-3 0-45 0,-6 4-8 0,-4 2 1 0,-1 0 0 0,-6-2 37 0,-3 0 10 0,5-2-47 0,0-4-1 0,2-3 135 0,1 0-67 0,5-7-34 0,-2 3 197 0,13-6-120 0,4-1-56 0,5-3 113 0,3 0-84 0,0 5-42 15,7 1 9-15,11-3 57 0,3 4-130 0,7 1-13 0,1-1 0 0,4 1 0 0,6 1 0 0,-5-4 0 32,0 1 0-32,2 1 0 0,-5-3 0 0,4 1 0 0,2 1-148 0,-7-3-48 0,-2-3 73 0,-3 3-701 0,0-3 394 0,-6 0 197 0,1 0 90 15</inkml:trace>
  <inkml:trace contextRef="#ctx0" brushRef="#br0" timeOffset="-213752.64">15040 10037 1766 0,'-18'3'0'0,"1"1"0"0,3 0 0 0,8 2 0 0,4 0 0 0,2 2 0 0,2-2 519 0,12 2-242 0,6 2-112 0,7-3 610 0,2 0-370 78,4 0-381-78,1-1-24 0,-1-2 0 0,5 4 0 0,-6-4 0 0,0 1 0 0,-3 2-130 0,1-5 53 0,-4 3 56 0,4-1-1031 0,-9-3 539 0</inkml:trace>
  <inkml:trace contextRef="#ctx0" brushRef="#br0" timeOffset="-213193.04">13089 9815 1874 0,'-19'0'0'32,"-1"0"0"-32,3 0 0 0,3 0 0 0,0 0 0 0,10 0 293 0,1 2-129 0,3 1-63 0,3 4 209 0,8 1-136 0,8-2-61 0,9 0-42 0,0-1 311 0,5 1-173 0,2-3-87 15,1-2-42-15,3 2-42 0,-7-3-38 16,-1 3 0-16,-3-3-55 0,-2 1-55 16,-5-1 73-1,4 2-536-15,-10-2 300 0,-5 0 155 0,-3 0 77 0,-3 0-403 0,-3 0 210 0,-1 0 56 0,0 0 76 0,-3 0-456 16</inkml:trace>
  <inkml:trace contextRef="#ctx0" brushRef="#br0" timeOffset="-212947.69">13517 9781 3564 0,'0'0'0'0,"0"0"0"15,0 0 0-15,0 0 0 0,0 0 0 0,0 2 0 0,4 1 0 0,8 1 0 94,2-1 367-78,6 1-367-16,3-1 0 0,3 0 0 0,0 0 0 0,5-3 0 0,0 0 0 0,3 0 0 0,1 0 0 0,-4 0 0 0,-2 0 0 0,4 0-476 0,-14 0 53 0,-1 0 230 0,-8 0-1001 0</inkml:trace>
  <inkml:trace contextRef="#ctx0" brushRef="#br0" timeOffset="-212646.5">13695 9897 1565 0,'-22'6'0'0,"0"1"0"0,0-2 0 0,10 2 0 16,1-2 0-16,6-2 0 0,5 1 0 0,0-2 284 0,0 1-115 0,10-2 294 0,7 0-213 0,4-1-108 0,3 3-52 0,1 0 146 0,2 1-91 0,-2-2-59 0,-4 1-25 0,-2 3-137 0,-1 0 56 0,-5 1 28 0,1 3 9 0,-6-1-92 16,-5 4 55-16,-3 1 29 0,0 1-107 0,-5 0 67 0,-12 3 43 0,-5-1 43 0,-4-2-73 0,-1 1 34 15,-2-4-51-15,2-1 363 31,-2-2-160-31,7-4-79 16,6-1-32-16,3-3-3 0,5-1-54 0,3 0 0 0,3 0 0 0,2 0 0 0,8 0 0 0,14-1 0 0,5-3 0 0,3-1 0 63,5 3 0-63,-1-2 0 0,1 1 0 0,-1 3 0 78,-1-3 0-78,2 1 0 0,-1 2 0 0,-6 0 0 0,0 0 0 0,-9 0-509 0,0 0 147 0,0 5 154 0,-9-2 91 0,-2-2-559 0,-7 2 320 0,0-3 160 0,-1 0-201 0</inkml:trace>
  <inkml:trace contextRef="#ctx0" brushRef="#br0" timeOffset="-212517.84">13765 9273 2182 0,'-3'-12'0'0,"-2"3"0"15,2 4 0-15,2 2 0 0,-1 1 0 0,1 2 0 0,0 0 0 0,1 15 0 0,0 6 601 0,0 1-282 0,0 5-142 0,0 3-140 0,0 7 8 0,2-3-9 0,1 1-226 0,0 0 113 0,0 2 57 16,1 2 28-16,1 2-601 0,-4-7 311 0,0-1 159 16,1-1 79-16,-1-3-764 0</inkml:trace>
  <inkml:trace contextRef="#ctx0" brushRef="#br0" timeOffset="-212276.72">14176 9503 2184 0,'-8'-4'0'0,"-1"-2"0"0,3-1 0 0,1 6 0 0,2 1 0 0,2 0 0 0,1 3 0 0,0 13 1024 16,0 6-486-16,0 2-353 0,0 7-185 0,1 6 0 0,2 2 0 0,2 3 0 0,-3 6 0 0,1-1 0 15,-2 5 0-15,2-3 0 16,-1 0-11-1,-1-4-47 1,1 6 56-16,-1-17-331 0,2-2 185 0,-2-10 92 0,2-6 45 0,0-6-872 0,3-3 414 0,2-7 222 16</inkml:trace>
  <inkml:trace contextRef="#ctx0" brushRef="#br0" timeOffset="-212117.16">14387 9660 3716 0,'0'0'0'0,"0"-1"0"0,0-1 0 0,-2 1 0 0,2-2 0 0,0 3 0 0,0 0 0 0,2 3 0 0,4 4 215 0,4 2-215 0,2 2 0 0,0-1 0 0,2 1 0 0,0 1 0 16,2 0 0-16,-2 0 0 15,1 0 0-15,-2-4 0 0,1 1 0 0,-2 3-910 0,1-4 442 0,1 0 261 16</inkml:trace>
  <inkml:trace contextRef="#ctx0" brushRef="#br0" timeOffset="-211930.12">14661 9651 2441 0,'-3'-7'0'0,"0"2"0"0,0-2 0 0,-1-1 0 0,0 6 0 0,2-1 0 0,-1 3 0 0,0 0 0 0,-1 8 392 0,-3 9-170 0,1 4-98 0,-5 7 370 15,0 5-236 1,-3 7-258-16,0 2 0 0,-5 8 0 0,5-2 0 0,-6 2 0 0,-3 4 0 0,1 0 0 16,-2-1 0-16,-2 3-153 15,8-12-94-15,0-3 141 0,3-5 70 0,4-5-729 16,4-7 310-16,0-1 201 0,6-12 114 0,-3-8-525 15,4-3 315-15</inkml:trace>
  <inkml:trace contextRef="#ctx0" brushRef="#br0" timeOffset="-211670.82">14705 9407 2468 0,'0'-8'0'0,"0"1"0"0,0 1 0 0,0 5 0 0,0 1 0 0,1 1 0 0,7 17 563 0,-2 9-269 16,1 14-129-16,-1 10 276 16,1 12-441-16,-4 7 0 93,2 14 0-93,-3-1 0 0,-1 6 0 0,1 2 0 0,-1-5-200 0,1 1-122 0,0 13 188 0,-1-23 80 0,2-5-363 0,0-2 226 0</inkml:trace>
  <inkml:trace contextRef="#ctx0" brushRef="#br0" timeOffset="-208174.81">22065 9134 1225 0,'-5'-3'0'0,"0"0"0"0,0 3 0 0,3-2 0 0,0 2 419 15,1 0-182-15,1 8-105 0,0 8-47 0,0 6 157 16,0 6-102-16,0 5-52 0,0 12 155 0,1-2-108 0,1 7-49 0,-2 7-25 0,0 3-73 0,0 1 24 16,2 6 10-16,2-11-387 15,-3-5 202-15,4-5 99 0,0-4 51 0,1-4-634 16,0 1 287-16,2-17 177 0,-2-8 5 0</inkml:trace>
  <inkml:trace contextRef="#ctx0" brushRef="#br0" timeOffset="-208019.22">22201 9564 2472 0,'0'-7'0'0,"-4"0"0"0,3 1 0 0,-1 4 0 0,1 0 0 0,1 2 0 0,0 0 0 0,0 4 394 0,0 8-169 16,0 1-99-16,0 4 47 15,0 4-68-15,0-2-35 0,0 3 1 0,0-1-520 0,0 0 238 0,0-3 124 16,0-1 62-16,0-3-766 0,1-1 397 0,1-2 199 16,-1-7-323-16</inkml:trace>
  <inkml:trace contextRef="#ctx0" brushRef="#br0" timeOffset="-207610.68">22306 9360 1432 0,'0'5'0'0,"0"5"0"0,0 2 0 0,0 3 0 0,0 2 0 0,0 4 0 0,0 0 0 0,0 7 378 0,2 1-177 0,1-3-84 15,0 6-42-15,-1 0-66 0,-2-1 1 0,2 2 33 0,1-6-122 0,-3-3 57 16,0-2 29 0,0-4-24-16,0-6 26 0,0 2 10 0,-3-10 17 0,3-4-37 15,0 0 1-15,0-4-11 0,4-10 44 0,8-5-105 16,1-3 40-16,2 2 2 0,-1-4 0 0,3 3 21 15,-1 1 9-15,-2 5 4 0,-1 3 164 16,-4 2-75-16,2 5-41 0,-3 1 91 0,0 2-56 0,-2 2-29 47,-2 2 1-47,-2 11 196 0,-1 4-109 0,-1 1-55 0,0 6-18 0,0 0 35 0,0-1-35 0,0-2-1 0,0 0-35 0,0-3-161 0,0-1 90 16,0-8 30-16,0-2-281 0,4-7 159 15,7 0 80-15,4-4-152 16,-2-8 100-16,5-5 22 0,-2 1 31 0,1-3 10 15,-1 5 4-15,-1-1-27 0,0 4 12 0,0 3 302 0,-3 2-144 0,0 5-72 16,0-1-36-16,-3 2 316 0,5 0-158 0,-6 9-39 16,0 3-63-16,-3 0 1 0,2 5 0 0,-2-1-548 15,-1 2 262-15,-1 1 126 16,-2-1 64-16,2-1-462 0,-2-3 244 0,-1 2 79 0</inkml:trace>
  <inkml:trace contextRef="#ctx0" brushRef="#br0" timeOffset="-207203.8">21699 9932 1502 0,'-14'-5'0'0,"3"0"0"0,0 4 0 0,0 1 0 0,0 1 0 0,-2 13 0 0,3 6 0 0,-3 5 377 0,4 5-175 0,1 2-83 0,2 3 275 0,3 4-179 0,-1 2-81 0,4-6 23 31,0 1-60-31,8-6-31 0,8-1 0 0,0-7-324 16,5 1 156-16,-2-11 65 0,5-4 36 0,-1-4-620 0,-2-4 328 0,-1 0 164 0,4 0 17 15,-7-8-381-15</inkml:trace>
  <inkml:trace contextRef="#ctx0" brushRef="#br0" timeOffset="-206992.36">21782 10034 1956 0,'0'-6'0'0,"0"1"0"0,0 1 0 0,0 1 0 0,4 1 0 0,2 2 0 0,5 0 0 0,1 2 0 0,3 10 315 0,2 0-130 0,-3 2-80 15,1 1-34-15,-2 3-128 16,-2 3 47-16,-1 0 22 0,-4 4 10 0,-2-3-125 15,-4 2 70-15,0-2 34 16,-6 3-9-16,-11-4 0 0,1 1 53 0,-7-5-103 16,1-3 44-16,0-5 0 0,-1-4-28 0,2-4-325 0,2 2 144 0,6-3 82 15,5-6 54-15,5-9-422 0,3-4 236 0</inkml:trace>
  <inkml:trace contextRef="#ctx0" brushRef="#br0" timeOffset="-206824.81">22037 9981 2654 0,'-6'4'0'0,"-1"3"0"0,-2 0 0 0,3 1 0 0,-2 4 0 0,-1 3 0 0,4 2 0 0,0 1 0 0,1 5 351 0,4-4-162 0,0 3 8 15,0-1-80-15,0 1-41 0,6-1 0 0,6 0-280 16,2-4 116-16,2-2 62 0,1-4 30 0,2-2-660 16,-2 1 346-16,3-5 182 15,-3-2 77-15</inkml:trace>
  <inkml:trace contextRef="#ctx0" brushRef="#br0" timeOffset="-206642.3">22277 10123 1832 0,'0'4'0'0,"-7"-3"0"0,2 0 0 0,0 1 0 0,2 2 0 0,-2 1 0 0,0 2 478 15,-1 0-225-15,4 3-109 0,-2 2-54 0,1 5 142 16,0 4-90-16,-3 0-57 0,2 2-25 0,-2 1-239 15,-1 3 108-15,-2-3 53 0,0 3-378 0,-2-4 211 16,-1-2 111-16,2-5-505 16,-1-1 303-16,4-4 56 0,-1-3 94 0</inkml:trace>
  <inkml:trace contextRef="#ctx0" brushRef="#br0" timeOffset="-206480.48">22370 10036 2998 0,'-1'-2'0'15,"-3"1"0"-15,1-1 0 0,2-1 0 0,-2 3 0 0,3 0 0 0,0 0 0 0,0 8 0 0,4 0 0 0,4 4 236 0,2 0-100 0,0 2-527 0,1 3 214 0,0-1 106 0,3 2 62 0,-3-2-878 16,1-1 436-16,0-1 217 0</inkml:trace>
  <inkml:trace contextRef="#ctx0" brushRef="#br0" timeOffset="-206306.38">22586 10043 930 0,'-2'-3'0'0,"-1"3"0"0,-2-3 0 0,2 3 0 0,-4 0 0 0,3 6 0 0,-1 8 639 0,-1 7-302 16,-2 9-141-16,-1 2 316 0,-2 9-237 0,-1 3-120 0,-1 5 0 0,-1 2-60 0,-3 7-20 15,2-9-9-15,-1-1-333 0,0-6 151 0,-1-1 76 16,4-10 38-1,-3-1-638-15,9-16 333 0,1-8 172 0,-1-3 37 0</inkml:trace>
  <inkml:trace contextRef="#ctx0" brushRef="#br0" timeOffset="-206098.96">22606 9986 1500 0,'9'-6'0'0,"-1"-1"0"0,2 5 0 0,2 0 0 0,2 2 0 0,3 0 0 0,0 9 0 0,0 7 508 0,1 4-235 0,-2 6-119 15,-1-1-60 1,0 6 60-16,-5 0-64 0,-5 1-27 16,-3 2 0-16,-2-2-126 0,-5 2 49 0,-12 1 34 0,-4-7-39 0,-3-5 28 0,-6-3-1 15,0-5-155-15,-5-1 101 0,7-8 36 16,1-5 23-16,4-1-565 0,2 0 226 0,6-3 152 16,1-9 22-16</inkml:trace>
  <inkml:trace contextRef="#ctx0" brushRef="#br0" timeOffset="-205866.58">22839 10176 2637 0,'0'-7'0'0,"0"-1"0"0,0 1 0 0,0 2 0 0,0 0 0 0,6 1 0 0,7-1 404 15,3-1-176-15,1 4 45 16,5-2-120-16,2 3-58 16,0-3-30-16,2 3-150 0,4-1 69 0,-4 0 21 0,-2 0 0 0,2 2-501 0,-5 0 265 0,-1 0 133 15,0 0 76-15,-9 0-778 0,-1 0 407 0,-4 0 59 16</inkml:trace>
  <inkml:trace contextRef="#ctx0" brushRef="#br0" timeOffset="-205650.16">23071 9992 2168 0,'-1'-4'0'0,"-3"2"0"0,0-2 0 0,4 3 0 0,0 0 0 0,0 1 0 0,0 0 190 0,4 0-77 15,6 0 249-15,6 6-168 0,-3 4-80 0,4 0-39 16,1 0-5-16,-1 5-34 0,1 1 8 16,-3-1-9-16,-5 1-137 0,0 2 68 31,-7 3 35-31,-1 2-115 0,-2 3 83 0,-4 1 29 0,-12-2-90 0,-6 1 64 0,-3 0 32 0,-5-2-1 0,-3 0-425 15,5-7 178-15,-1-4 107 0,5-4 54 0,3-6-241 16,7-3 145-16,3 0 62 16</inkml:trace>
  <inkml:trace contextRef="#ctx0" brushRef="#br0" timeOffset="-205484.6">23351 10014 2357 0,'-1'7'0'0,"-6"3"0"0,-2 2 0 0,-3 5 0 0,3 1 0 0,-1 5 0 0,1 4 414 0,3 3-189 16,1 2-86-16,5 0 82 16,0-3-93-16,2 0-46 0,7-3-23 0,5-4-524 0,2 2 259 15,1-11 116-15,-1-4 63 0,0 0-347 16,1-3 204-16,-1-6 103 0,0 0-787 0</inkml:trace>
  <inkml:trace contextRef="#ctx0" brushRef="#br0" timeOffset="-205166.45">23512 10140 1739 0,'-9'0'0'0,"0"0"0"0,1 0 0 0,-1 0 0 0,0 3 0 0,3 6 348 0,2 5-156 15,-5 1-70-15,9 1 291 0,0 1-189 0,0 1-95 0,7-2-46 0,3 1-141 16,7 0 56-16,-2-5 14 16,5-6 0-16,0 0-399 0,0-5 211 0,0-1 106 15,0 0-104-15,-3-3 100 0,-2-7 54 0,-4-4-164 16,-1-1 45-16,-3-2 62 0,-4-2-43 0,1 1 206 31,-4 0-60-31,0-2-31 0,-11 1 0 0,-2 0 176 0,-3 2-112 0,-2 5-43 16,-2 2-19-16,-4 3 214 0,0 4-76 0,0 3-13 0,3 0-123 0,1 0 26 47,4 10 53 15,0 4-408-62,7-1 181 0,1 7 87 0,6-4 38 0,2 1-707 0,0 0 348 0</inkml:trace>
  <inkml:trace contextRef="#ctx0" brushRef="#br0" timeOffset="-205077.69">23749 10248 1613 0,'-1'3'0'0,"-1"2"0"0,-2 0 0 0,-2 2 0 0,0-1 0 0,-4 3-1 0,0 2 740 0,-2 5-352 16,0 0-168-16,-1 3-60 0,-2 1-62 16,3 1-31-1,0-1-289-15,-1-1 129 0,2 3 73 0,2-8 24 0,5-2-827 0,-1-2 430 0</inkml:trace>
  <inkml:trace contextRef="#ctx0" brushRef="#br0" timeOffset="-204810.78">23834 10251 2033 0,'0'2'0'0,"0"6"0"0,0-1 0 0,0-1 0 0,0 2 0 0,0-1 0 0,0 1 0 0,0 2 240 0,0-2-107 0,4-1-49 0,5-1-79 15,-1-1 30-15,3-2 0 0,1 1 8 0,-2-4-294 16,3 0 142-16,-4 0 73 0,2-1 35 16,-6-8-234-1,4-3 144-15,-5 1 58 0,-2-2 4 0,-2 1-46 0,0-5 34 0,0 3 179 16,-6-1-81-16,-4 1-63 0,-1 3-1 0,-2 2 141 16,0 0-76-16,2 2-13 0,-5-1 28 0,5 5 67 15,-1 1-59-15,1-1 10 16,2 3-28-16,-2 0-384 0,3 0 191 0,2 0 78 0,5 5-773 0</inkml:trace>
  <inkml:trace contextRef="#ctx0" brushRef="#br0" timeOffset="-204649.21">24064 10006 2253 0,'6'0'0'0,"1"0"0"0,-2 0 0 0,5 0 0 0,-2 0 0 0,3 1 0 0,-2 8 0 0,2 6 747 0,0 2-356 16,1 4-170-16,-2 3-97 0,-2 2 57 0,-3 4-167 15,-1 2-14-15,-4 4 0 0,0 5-58 0,-11-5-75 0,-6 2 84 16,-10-1-851-16,-2 1 467 0,-7 2 234 0</inkml:trace>
  <inkml:trace contextRef="#ctx0" brushRef="#br0" timeOffset="-203646.83">23700 9145 1256 0,'-8'-2'0'0,"0"-1"0"0,1 3 0 0,1 3 0 0,3 12 635 0,1 7-295 0,2 8-152 0,0 4-76 0,0 8 208 15,0 8-133-15,0 1-80 0,2 2-35 0,3 3 140 16,-1-2-88-16,1-4-44 0,2 1-283 0,0-15 115 15,1-4 63-15,-2-6-720 0,1-5 391 0,3-6 196 16,-1-2 105-16,-2-10-859 16</inkml:trace>
  <inkml:trace contextRef="#ctx0" brushRef="#br0" timeOffset="-203489.69">23863 9307 2775 0,'0'0'0'0,"-3"-3"0"0,0-1 0 0,1 2 0 0,2 2 0 0,0 0 0 0,0 2 0 0,8 8 0 0,6 1 0 0,3 2 385 0,3 1-175 0,1 2-324 16,2 1 74-16,2 1 47 0,-3-3-9 0,4-1-776 15,-2 1 406-15,-1-1 204 16,-1-2 102-16</inkml:trace>
  <inkml:trace contextRef="#ctx0" brushRef="#br0" timeOffset="-203289.1">24184 9222 692 0,'0'-7'0'0,"0"2"0"0,0 1 0 0,-2 4 0 0,2 0 263 0,-5 0-114 0,1 9-47 0,-1 14 545 15,-3 4-306-15,-1 10-153 0,-5 1 227 16,-1 9-189-16,-2 6-87 0,-5-2-55 0,2 2-39 16,-2 4-9-16,0-2 0 0,0-4 0 0,-3 2-319 15,6-16 155-15,5-7 82 31,3-8 41-31,5-9-606 0,5-7 311 0,1-3-343 0,0-3 308 0</inkml:trace>
  <inkml:trace contextRef="#ctx0" brushRef="#br0" timeOffset="-203123.54">24376 9072 1577 0,'0'0'0'0,"0"0"0"0,0 0 0 0,0 0 0 0,0 4 0 0,0 11 805 15,3 8-385 17,2 8-191-32,-2 10 271 0,4 14-231 0,-1 14-138 0,0 1-131 0,0 3 0 0,0 3 0 15,0-4 0-15,-3-5-114 0,2 5-50 0,-2-23 95 0,-2-6 53 0,1-6-941 0,-2-6 486 0</inkml:trace>
  <inkml:trace contextRef="#ctx0" brushRef="#br0" timeOffset="-202932.05">24591 9365 1969 0,'1'-9'0'0,"2"2"0"0,4 3 0 0,2-1 0 0,-1 1 0 0,9 2 552 0,0 2-250 16,3-2-138-16,4 2-64 0,2 0 46 0,3 0-55 16,6 0-19-16,-8 2-8 0,2 3-731 15,-3 2 352 16,-2 3 174-31</inkml:trace>
  <inkml:trace contextRef="#ctx0" brushRef="#br0" timeOffset="-202790.43">24650 9581 2346 0,'-20'0'0'0,"8"0"0"0,5 0 0 0,2 0 0 0,5 2 0 0,0 1 0 0,0 1 633 0,12-1-304 46,6 1-146-46,7-3-74 0,1 2-2 0,3-1-36 0,5 0 9 0,-3 0-44 0,-1-2-529 0,2 0 265 0,-1 0 132 0,0 0 65 0,5 0-985 0,-8 0 496 0</inkml:trace>
  <inkml:trace contextRef="#ctx0" brushRef="#br0" timeOffset="-202516.17">25249 9437 1366 0,'-10'-6'0'0,"1"3"0"0,-1 3 0 0,0-2 0 0,3 2 0 0,-2 0 881 0,4 3-422 0,-1 8-212 0,-3 4 465 0,9 1-446 0,0 6-266 0,0 3 0 0,2-1 0 15,11 5 0-15,4-2 0 16,3-3 0-16,4 2 0 0,4-6 0 0,0-5 0 0,3-1 0 0,-4-7 0 16,1-7 0-16,0 0-65 15,-4-3-77 1,1-11 89-16,0-8-44 0,-10-4-146 0,-4-3 85 0,-4-5 62 0,-5-2 30 0,-2-1-56 16,0-6 34-16,-8 6 10 0,-8 2 42 0,-4 1-32 15,-5 2 32-15,-6 8 1 0,-8 1 95 0,3 13-44 16,-3 9-25-16,2 1 310 0,1 4-150 0,2 14-89 15,-1 3-16-15,13 6 131 16,4 3-64-16,3 2-47 16,10 0 11-16,2 0-595 0,1 2 280 0,2-5 125 0,2 0 79 0</inkml:trace>
  <inkml:trace contextRef="#ctx0" brushRef="#br0" timeOffset="-192482.08">11259 8923 985 0,'-11'0'0'0,"3"-2"0"0,-2 1 0 0,2-1 0 0,-1-1 0 0,-1 3 0 0,7-2 0 0,-3 2 436 0,4 0-199 0,1 0 230 16,1 0-215-16,0 0-97 0,4 0-64 0,12 0 411 15,6 0-233-15,4 0-115 0,1 0-58 16,4 0 76-16,0 0-72 16,-1 0-85-16,2 0-15 0,-2 0 0 0,0-1 0 0,2-1-362 15,-5 1 144-15,1-2 128 0,-2 3 63 0,-3-2 33 16,-3 2-860-16,3 0 370 0,-10 0 235 0</inkml:trace>
  <inkml:trace contextRef="#ctx0" brushRef="#br0" timeOffset="-192273.64">11303 9189 2808 0,'-22'1'0'0,"2"3"0"0,5 2 0 0,2-3 0 0,10 0 0 0,1-3 0 0,2 0 581 0,0 0-272 0,12 0-136 16,7 0-113-16,6 0-60 0,6 0 0 16,-1-9 0-16,3 1 0 0,1-2 0 0,-3 3 0 15,0 1 0-15,-1 0 0 0,-2 3 0 0,-2 2-63 16,6 0 45-16,-9-2-856 0,-2 3 396 15,0 0 241-15,-2 0 8 0,-5 5-271 0,4 2 222 32</inkml:trace>
  <inkml:trace contextRef="#ctx0" brushRef="#br0" timeOffset="-191942.53">11890 8927 1764 0,'-10'-12'0'0,"3"6"0"0,1-2 0 0,1 5 0 0,2 0 0 0,0 3 880 0,-2 0-422 0,1 6-210 0,-1 8-96 16,4 7 260-16,-1 6-395 0,2 3-17 0,0 5 0 0,0 2 0 16,3 2 0-16,8-3 0 0,6-2 0 31,0 2 0-31,2-4 0 0,5-3 0 0,3-2 0 0,-2-9 0 0,3-5 0 0,0-3 0 0,-1-9 0 16,3-1 0-16,4 0 0 0,-9-8 0 15,1-14 0-15,-2-7 0 0,-3-3 0 0,2-7 0 16,-10 3 0-16,-3 0 0 0,-4-3 0 15,-3-2 0-15,-2 2 0 0,-1-7 0 0,-4 5 0 16,-12 0-75-16,-5 3 29 31,-6 5 141-31,-4 3-69 0,-5 1-41 0,0 15 30 0,-1 7-15 0,-2 6 0 0,3 1 0 0,0 5 0 32,-3 12 0-32,9 7 0 0,7 2 0 0,0 3 0 0,10 5 0 0,1-5 0 0,6 7-176 0,6-11-43 0,0 3 106 15,10-3 37-15,6 0-938 16,4-2 487-16</inkml:trace>
  <inkml:trace contextRef="#ctx0" brushRef="#br0" timeOffset="6451.72">9546 10985 765 0,'-2'-2'0'0,"1"1"0"0,-3-1 0 0,1 1 0 0,1-1 379 0,0 1-175 0,-2 1-83 15,1 0-42-15,0 0 119 16,0 0-81-16,-2 0-30 0,2 0 233 0,-1 0-142 0,2 0-70 0,-1 0 229 16,1 0-149-16,-1 0-66 0,3 0-47 15,0 1 114-15,0 2-76 0,0-1-37 0,0 1-1 0,2 1 125 16,6-1-200-16,5 2 0 16,2-1 0-16,6 0 0 15,4 2 0-15,5-2 0 0,1 2 0 0,2-4 0 0,4 2 0 0,1-1 0 16,3-3 0-1,3 2 0-15,-6 1 0 0,-2-3 0 0,-5 1 0 0,-3-1 0 16,-2 0 0-16,-4 2 0 0,-8 0 0 0,-8-2 0 16,-1 0 0-1,-4 0 0-15,-1 0 0 0,0 2 0 0,0-2 0 0,-3 0 0 0,-5 0 0 16,-2 0 0-16,0 0 0 0,-5 2 0 0,1 1 0 0,-2-3 0 16,3 3 0-16,-5-2 0 15,-1 2 0-15,-4 2 0 0,0-2 0 0,-1 3-9 16,1-2-33-16,-4 2-86 0,1-1 36 0,-5 2 9 0,4-1 121 0,2-4-38 15,-4 2 0-15,4-2 72 16,2-1-55-16,-4-1-37 0,8 0 9 0,1 0 233 0,6 0-186 0,0-1-36 16,-2-2 0-16,9-2 0 15,2 2 0 1,2-2 0-16,1 0 0 0,0 3 0 16,0-1 0-16,0 3 0 0,3-2 0 0,9-2 0 0,-1 3 0 0,5-2 0 0,2-1 0 0,1 1 0 15,2 1 0-15,3-3 0 16,2 1 0-1,0 1 0-15,4-2 0 0,-3-1 0 0,2 2 0 0,-3 2 0 0,2 2 0 0,2-3 0 32,4 0 0-32,-6 2 0 0,0-1 0 0,-3 2 0 0,-2 0 0 0,-1 0 0 0,0 0 0 0,-8 0 0 31,-3 0 0-15,-5 0 0-16,0 0 0 0,-4 0 0 0,0 0 0 0,-2 0 0 0,0 0 0 0,0 2 0 0,0-2 0 0,-4 0 0 0,0 0 0 0,-1 1 0 15,1-1 0-15,-3 0 0 0,2 0 0 0,-2 0 0 16,-1 0-305-16,2-3 143 0,1 0 69 0,-2-3-895 15,4 2 475-15</inkml:trace>
  <inkml:trace contextRef="#ctx1" brushRef="#br0">20835 19024 0</inkml:trace>
  <inkml:trace contextRef="#ctx0" brushRef="#br0" timeOffset="7295.76">9349 4706 714 0,'-14'-10'0'0,"-5"2"0"0,10 5 0 0,-2 0 364 0,3 2-163 0,3-2-82 0,-1 3-40 16,2 0 191-16,4 0-120 0,0 0-56 0,0 0 247 0,0 0-151 0,7 0-76 16,9 0-29-16,4 0 219 0,10 3-133 0,5-2-67 0,5-1 132 15,10 0-99-15,6 2-40 0,0-2-35 31,3 1 37-31,4 2-99 0,5-3 0 0,7 4 0 0,14-1 0 0,-12 2 0 0,0 1 0 0,-3 3 0 16,-6-1 0-16,-6 1 0 0,2-1 0 0,-21 0 0 16,-8-3 0-16,-6 0 0 15,-8-2 0-15,-4-1 0 0,-2-1 0 0,-13-1-29 0,-2 0 40 16,0 0-22-16,0 0 8 0,-8 0-14 0,-1-1-111 16,-1-4 62-16,-2-2 28 15,0 2 3-15,-4 0-456 0,3 5 221 0</inkml:trace>
  <inkml:trace contextRef="#ctx0" brushRef="#br0" timeOffset="7852.31">8721 6102 1622 0,'-30'-6'0'0,"-2"4"0"0,15 0 0 0,4 2 0 0,4 0 0 0,7 0 0 0,2 0 74 0,0 0 345 15,0 0-196-15,5 0-2 16,14 0-92-16,10 0-46 0,6 0-23 0,12-1 9 16,6-4 194-16,10 0-113 0,9-1-56 15,7 3 55-15,17-1-47 0,-7 0-37 0,18 3 0 0,17-1-76 16,15 2 24-16,17 0 0 0,20 0 32 15,-17 0-163-15,-2 0 77 16,-7 0 39-16,-4 0-66 0,-7 0 52 0,3 0 33 0,-41 3-286 0,-6 4 113 0,-4 1 78 0,-6-1 1 31,-4-1 32-31,-4-2-168 0,-21 2 92 0,-7-4 116 0,-5-1 0 16,-8 3-32-16,-5 0 0 0,-7-1-9 0,-15 0 354 0,-4-2-172 16,-4 1-89-16,-1-2-28 0,0 0 551 0,0 0-251 15,0 0-318 1,-2 0-1-16,-2 0 0 0,3 0 0 0,1 0 0 0,-2 0 0 0,2 0 0 15,-2 0 0-15,1 0 0 0,-1 0 0 16,2 0 0-16,-1 0 0 0,1 0-219 0,0 0 123 0,0 0 65 16,0 0-1574-16</inkml:trace>
  <inkml:trace contextRef="#ctx0" brushRef="#br0" timeOffset="16182.45">12013 10676 1898 0,'-6'-5'0'0,"-3"-1"0"0,3 1 0 15,-1-1 0-15,1 2 0 0,-1 1 0 0,4 0 0 0,-2 1 271 0,5 0-121 0,0 2 147 16,0 0-129-16,6 0-67 0,11 0-31 0,3 0 79 0,1 0-61 0,4 3-25 0,1 4-1 0,0-2-239 15,1 5 107 1,1-1 63 0,-8 1 17-16,1 1-148 93,-5 0 88-93,-3 5 43 0,-3-1-201 0,-2 6 116 16,-8-1-12-16,0 2 246 0,-5 2-100 0,-11 0-30 0,-4 1-66 0,-2-4 508 0,0-1-228 0,2-3-112 0,3-5-33 0,3-2 297 0,4-1-316 0,3-4-62 0,7-1 0 0,0-4 0 0,1 0 0 0,16 0 0 0,3 0 0 0,1 0 0 0,3 0 0 0,2 0 0 16,-1 0-49-16,-2 0-3 15,-1 1 53-15,-4 6-269 0,-6-1 98 0,-4 6 82 0,-6 2-30 0,-2 2 283 0,-2 4-124 0,-17 3-34 0,-5-3 0 0,-4 3 282 0,-1 0-152 0,-4-1-80 0,-1-1-16 0,2-6-41 16,6-3 0-16,3-4-222 0,4-5 48 0,3-3 92 16,7 0 67-16,9-6-858 0,0-15 418 0,9-1 209 31</inkml:trace>
  <inkml:trace contextRef="#ctx0" brushRef="#br0" timeOffset="16410.53">12434 10575 1727 0,'0'-3'0'0,"0"-1"0"0,0-1 0 0,0 1 0 0,2 0 321 0,7 3-133 0,1 1-80 0,5 0 217 0,4 5-144 0,3 8-72 0,4 5-36 0,4 6 182 0,-2 4-113 0,0 2-53 31,-2 7-26-31,-4 1 9 0,-3 4-35 0,-4 5 9 16,-10-3-41-16,-5 4-1 0,0-2 33 0,-14 1-87 15,-9-6 43-15,-1 7 10 0,-4-13 34 0,0-3-122 0,-3-7 61 0,1 1 10 32,3-6-1-32,-3 0-557 0,8-10 280 0,5-4 96 15,3-6 82-15</inkml:trace>
  <inkml:trace contextRef="#ctx0" brushRef="#br0" timeOffset="16950.34">13561 10757 1600 0,'-9'-3'0'0,"2"0"0"0,3-1 0 0,1 4 0 0,1-3 0 0,2 3 0 0,0 0 0 0,4 7 692 0,5 6-327 0,4 1-164 0,3 1-73 0,2 0 398 0,-1 4-245 0,4-3-143 0,-1 5-138 0,-1-2 0 15,1-1 0-15,0 2 0 0,-3-1 0 0,-1 3 0 16,0 1 0-16,1 4 0 0,-7-4 0 0,-3 2 0 62,-1-2 0-62,-4 1-714 0,-2-2 358 0,0 2 76 0,0-9 132 0,0-3-621 0,0-3 366 0</inkml:trace>
  <inkml:trace contextRef="#ctx0" brushRef="#br0" timeOffset="17150.81">14030 10693 2100 0,'0'0'0'0,"0"-4"0"0,-2 4 0 0,-1 0 0 0,2 0 0 0,-3 17 397 0,0 7-179 0,-4 10 237 15,2 4-213 1,-2 10-103-16,0 7-51 0,-6 9 204 0,3 7-292 0,-6 8 0 15,3-9 0-15,0-4 0 16,1-3 0-16,-3-2 0 0,3-4 0 0,-1 1 0 0,3-21 0 0,3-3-558 0,2-10 287 0,1-8 144 31,4-6 79-15,1 0-738-16,0-10 380 0,0 0 184 16,1-11 93-16</inkml:trace>
  <inkml:trace contextRef="#ctx0" brushRef="#br0" timeOffset="17264.51">14190 10867 1250 0,'13'-12'0'0,"1"5"0"0,3-1 0 0,3 4 0 0,1-1 0 0,3-1 0 0,-3 5 325 31,3-1-145-31,-4 2-71 0,3 0-455 0,-3 5 171 0,0 4 85 0</inkml:trace>
  <inkml:trace contextRef="#ctx0" brushRef="#br0" timeOffset="17479.93">14237 11078 2427 0,'-17'0'0'0,"3"0"0"0,3 0 0 16,6 0 0-16,2 0 0 0,3 0 0 0,0 0 0 0,14 0 543 0,8 0-244 0,3-2-136 0,3-3-63 0,3-1-359 0,2 2 148 0,-2 2 74 0,5-3 46 0,-7 4-385 0,-3 1 206 0,0 0-820 0,-3 0 487 0</inkml:trace>
  <inkml:trace contextRef="#ctx0" brushRef="#br0" timeOffset="17702.33">14648 10611 1973 0,'-2'0'0'0,"-2"0"0"0,1 0 0 0,2 0 0 0,-1 13 0 0,0 6 0 0,2 12 914 15,-1 8-439-15,0 12-209 0,1 4-120 16,-1 13 11-16,1 2-157 0,0 3 0 0,-3-5 0 0,3 6 0 15,-1-20 0-15,1-5 0 0,-4-9 0 0,3-5 0 0,-2-10 0 0,1 0-136 0,-2-18 18 0</inkml:trace>
  <inkml:trace contextRef="#ctx0" brushRef="#br0" timeOffset="17867.23">14612 11408 3636 0,'-2'0'-2'0,"-2"-5"-287"0,1-15 135 0,2-6 9 0,1-7 58 0,0-6 2 0,0-6 23 0,3 1 1 0,6-4-18 0,5 1 32 0,-1 7 10 0,2 3 91 0,1 3-45 0,2 4 0 0,-2 5-46 0,6-3 265 0,-2 15-123 0,-1 10-42 0,0 3-39 0,0 2 140 0,-7 19-78 0,3 0-9 0,-10 6-32 0,-4 3 22 0,-1 1-36 0,0 2 28 0,-10 1-19 0,-6-5-1 0,-1-1-2 0,0-6 63 31,-3-2-32 47,-2-2 1-78,1 0-63 0,3-13-6 0,2 1 0 0,1-5 0 0,5-1 0 0,2 0 0 0,-1 0 0 0,6 0 0 0,3-1 0 0,0-4 0 0,0 4 0 0,10 0 0 0,5 1 0 0,2 0 0 0,2 0 0 0,2 7 0 0,1 1 0 0,-1 3 0 0,4 2 0 0,-2 1 0 0,-1 0 0 0,-2-1 0 0,2 2 0 0,-1-2 0 16,0 0 0-16,-4-2 0 0,-1-4 0 0,-1 0-324 0,-1-2-185 0,-1-2-526 16,1-1 490-1,-3-2 259-15,-4-9 125 0,-2-13-393 0</inkml:trace>
  <inkml:trace contextRef="#ctx0" brushRef="#br0" timeOffset="18208.04">15042 10985 2298 0,'0'-9'0'0,"0"0"0"0,0 2 0 0,0 2 0 0,0 0 0 0,4 4 0 0,8 1 431 0,4 0-197 0,3 0-89 0,0 11 350 0,2 0-228 0,-2 5-206 0,2 2-61 0,1 4 0 0,0 2 0 0,-5-1 0 16,-4 4 0 31,-3-1 0-47,-5 1 0 0,-2 4 0 0,-3-2 0 0,-4-5 0 0,-15 3 0 0,-4-3 0 0,-5-2 0 0,-3 2 0 0,1-9 0 0,-4-8-89 0,4 0-61 0,4-6 71 0,4-1-5 0,0 0-191 0,11-8 118 0,8-10 60 156,3-6-596-156,1-2 328 0,17-8 165 0,5-2-670 0,3 2 422 0</inkml:trace>
  <inkml:trace contextRef="#ctx0" brushRef="#br0" timeOffset="18295.32">15418 10921 2788 0,'-5'-4'0'0,"-1"1"0"0,-2 0 0 16,-4 1 0-16,1 2 0 0,-4 2 0 0,-2 11 0 0,1 6 897 0,-3 3-651 0,2 7-246 0,5 1 0 0,4 5 0 0,6-1 0 0,2 4 0 0,2-4 0 0,16 10 0 0,4-10 0 0,8-1 0 0,4-3 0 0,0-6 0 0,1-4 0 0,4 1 0 0,-8-12 0 0,0-4 0 0,-3-5 0 0,-2 0-654 0,-4-2 145 0,0-9 228 0,-8-6 126 16,-3-3-650-16,-4-9 385 0,-6-5 191 0</inkml:trace>
  <inkml:trace contextRef="#ctx0" brushRef="#br0" timeOffset="18516.73">15610 10644 2178 0,'2'-10'0'0,"1"0"0"0,4 3 0 0,3 4 0 0,-1 0 0 0,5 3 0 0,0 0 359 0,4 6-151 0,-3 6-34 0,0 6-68 0,-2 0-35 0,1 6 0 0,-6-3-134 16,-2 6 59 0,-4 0 15-1,-2-2 1 1,0 0-76-16,-12-3 50 0,-1-2 25 0,-5 2 10 0,0-7 224 0,0-6-104 0,0 0-52 0,5-6 290 0,1 1-379 31,1-1 0-31,8-3 0 0,3 0 0 0,0 0 0 16,8-2 0-16,12-3 0 0,4 0 0 0,5 1 0 0,4-2 0 0,5 4 0 0,2-1 0 0,2 2 0 0,3 1 0 0,-6 0 0 15,-5 0 0-15,-1 4-54 16,-7 10-1582-16</inkml:trace>
  <inkml:trace contextRef="#ctx0" brushRef="#br0" timeOffset="22434.58">16402 11062 1044 0,'-4'-6'0'0,"-2"0"0"0,1 0 0 0,1 4 0 0,0-4 365 0,-1 2-155 15,3 2-92-15,0 2-41 0,1-1 236 0,1-1-138 0,0 2-70 0,0 0-25 0,0 0-18 0,0 0 1 0,5 0-27 0,2 3 0 0,2 3 51 16,1 0-17 0,1-1-100-16,-2-2 33 0,1 1 0 15,0 2 33-15,-2-4-290 0,2 4 154 0,-4-3 64 0,3 0 22 0,-4 1-598 0,1-1 264 0,-1-1 158 16,0 3 58-16</inkml:trace>
  <inkml:trace contextRef="#ctx0" brushRef="#br0" timeOffset="22616.21">16415 11268 1582 0,'-3'0'0'15,"-6"1"0"-15,4 2 0 0,2 0 0 0,-2 0 0 0,4-2 0 0,-1 4 0 0,1-3 217 0,1 1-94 0,0 0-44 0,0 2-167 0,1 1 63 0,7 0 39 16,-1-1-9-16,2 2-506 0,-2 2 258 0,1-4 130 31</inkml:trace>
  <inkml:trace contextRef="#ctx0" brushRef="#br0" timeOffset="23101.19">16428 11621 989 0,'0'11'0'0,"-3"0"0"0,0 2 0 0,1-2 0 0,0-2 0 0,1-1 0 0,1 1 276 0,0-2-120 0,0-2-51 31,0 1-38-31,0-3 6 0,0-2 0 0,3-1-37 0,2 0 1 0,0 0-99 0,1 0 45 0,1-3 27 0,0-7-175 0,1-4 101 16,0-4 51-1,2-2-97-15,-2-2 69 0,2-5-27 0,0-5 40 0,0-1-278 0,1-6 141 0,2-4 29 16,0 2 55-16,-1 0-1 0,3-1 22 15,-2-2 1-15,2 2 23 0,1-2 166 0,-3 9-78 0,-2 6 272 47,0 5-176-47,-2 6-75 0,-2 5-47 0,-1 2 269 0,0 9-140 0,-1 2-43 0,-2 0-40 0,1 3 28 0,1 4-22 0,-2 3-10 32,1 0-31-32,0 4 3 0,-3-1-3 0,1 4-1 0,0-3 10 0,-2 2-161 0,0-3 75 0,0 3 39 15,0-3-185-15,-4 1 94 0,-3-2 66 0,2-4-151 16,0-1 89-16,-1-2 20 31,1-1 27-31,1-4-34 0,-2 0 18 0,3 0-10 0,1-6 0 0,0-9 0 0,2-3 31 16,0-7-1-16,0-3-8 0,2-2 3 0,4-2 6 0,3-2 130 0,1 2-65 15,-1 3-27 17,2 1 3-32,-3 8 326 0,0 6-169 0,0 4-74 0,1 5-45 0,-3 3 317 0,2 2-147 0,0 3-93 0,0 13-42 0,-1 1 100 15,1 3-70-15,4 0-36 0,-1 3 9 0,2-5 51 31,1 1-48-31,0-2-24 0,1-2-170 0,0 0 74 0,2 0 45 0,-3-6-385 0,0 1 206 0,-3-2 103 16,-2-1 45-16,0 0-637 0,-2 1 282 0,-4-2 174 16</inkml:trace>
  <inkml:trace contextRef="#ctx0" brushRef="#br0" timeOffset="23455.25">16808 11396 1488 0,'-7'0'0'0,"2"1"0"0,2 0 0 16,-1 3 0-16,1-3 0 0,3 3 0 0,-1-1 152 0,1 2-63 0,0-1 71 0,0 2-63 0,1 0-30 31,4 2 1-31,0 1-290 0,4-1 125 0,-3 1 66 0,0-2 34 0,-2 1-349 0,0-1 175 0,-2 2 90 16,0-4-38-16,-1 0 55 15,-1-4 28-15,0-1-2 0,0 0-27 0,0 0 19 31,-5 0 10-15,2-3 170-16,-2-5-85 0,2-3-43 0,0 2 1 0,1-2 286 0,2 0-131 0,0 3-86 0,0-2 4 0,0 1 197 0,0 4-109 0,4-2-56 0,4 2-43 31,1 2 39-31,2 1-36 0,0 2 0 0,1 0-51 0,1 0 24 0,-2 5-8 0,-1 4-69 16,0 5 34-16,-2 1 0 0,-2 2 34 0,-2 3-62 31,-2-4 26-15,-2 5 0-16,0-3 37 15,-3 0-125-15,-8-4 41 0,-2 3 17 0,0-8-3 0,0-2-237 0,-1-1 130 0,2-6-143 0,0 0 119 0,5 0 53 0,2-10 37 16</inkml:trace>
  <inkml:trace contextRef="#ctx0" brushRef="#br0" timeOffset="23827.85">17375 10940 1938 0,'-13'0'0'0,"4"-1"0"0,1 0 0 0,7-1 0 0,1 2 0 0,0 0 0 0,9-1 404 0,11 1-184 0,2-3-92 0,6 2-46 0,3-2 25 78,3-1-27-78,-4 1-8 0,3 0-444 0,-2 2 204 0,-1-2 102 0,-2 0-419 0,6 1 270 16,-9 1 120-16,-5 0 66 0,-6 1-349 0,-2 0 183 0,-5 0 44 0,-4 0 50 0,-3 0 32 0,0 2 1 0,-6 3 32 0,-8 0 1 0,1 0 216 0,-2 2-118 0,1 0-44 0,-3 1-28 0,2 1 437 0,-2 3-232 0,0 3 433 0,0 4-288 0,-3 1-152 0,1 3-77 0,-4 5 114 0,-4 5-95 0,-4 7-39 0,0 0-32 0,-3 4-58 31,-2-1 34-31,0 6-1 0,0-3 1 0,2 2-194 0,10-12 92 0,6-4 51 0,5-8-425 0,6-5 238 31,4-8 69-31,3-5-634 0,0-6 370 0,15-3 181 0,2-18 90 0</inkml:trace>
  <inkml:trace contextRef="#ctx0" brushRef="#br0" timeOffset="23987.42">17467 11286 1623 0,'6'-4'0'0,"-2"1"0"0,1 0 0 0,2 2 0 0,-3 1 0 0,1 0 0 0,-1 4 0 0,-1 9 585 0,1 3-274 0,-1 2-130 16,-2 0-76-16,1 6-11 0,-2 0-29 0,0 0 0 0,0 2-29 0,0 0-452 15,0-4 221-15,0-2 116 0,0-1-272 0,0-5 194 16,0-3 96 0,0-5-685-16</inkml:trace>
  <inkml:trace contextRef="#ctx0" brushRef="#br0" timeOffset="24100.12">17640 11275 1475 0,'0'0'0'0,"0"0"0"0,0 0 0 0,3 0 0 0,-2 0 0 0,1 0 0 0,1 1 573 0,3 8-261 0,-3 2-142 0,2 4-67 15,0 0-34 1,-1 3 0-16,1-1-34 0,1 4 10 0,-1-3-10 0,0-2 1 0,-1-1 0 0,1-3-1 0</inkml:trace>
  <inkml:trace contextRef="#ctx0" brushRef="#br0" timeOffset="24295.06">17839 11197 1175 0,'0'0'0'0,"1"0"0"0,1 0 0 0,0 0 0 0,1 3 139 0,1 4-51 0,1 5-27 0,0 3 580 0,2 6-293 0,0 2-161 16,-2 3-76-16,-1 5 103 0,0 1-89 0,-1 1-45 16,-2 2-13-16,1-5-320 15,0-5 145-15,-2-3 72 0,0-5-534 16,0-6 303-16,0 0 160 0,0-7-538 0,0-4 312 0,0 0 130 16,-5-12 83-1,0-8-124-15,-1-2 94 0</inkml:trace>
  <inkml:trace contextRef="#ctx0" brushRef="#br0" timeOffset="24554.77">17861 10878 837 0,'12'-28'0'0,"4"3"0"0,6 1 0 0,-1 7 0 0,4 4 0 0,1 3 0 0,3 3 273 16,1 2-118-16,8-1-51 0,-5 5-39 0,2 1 197 16,-1 0-113-16,-1 0-56 0,-1 0 162 0,3 7-101 0,-10 5-64 0,-4 3 229 15,-3 3-142-15,-1 2-70 16,-5 5-36-16,4 7 324 0,-10-2-184 0,0 7-88 15,-3 2-44-15,3 5-67 0,-3 0-12 0,2 9 0 16,-2-8 0-16,-1 3 0 0,1 1 0 0,0 0 0 0,2-1 0 16,1 5 0 15,0-13 0-15,-1-3-30-16,1-2-64 0,-1-2 64 0,-2-4 33 0,0 1-436 0,0-12 178 0,-3-3 113 0,0-6 40 0,0-3-145 0,0-6 106 0,-7 0 44 0,-3 0 35 0,-1-6-401 15,-3-7 215-15,-2-5 105 0,-2-3-382 0</inkml:trace>
  <inkml:trace contextRef="#ctx0" brushRef="#br0" timeOffset="24750.25">18056 11204 1523 0,'0'-10'0'0,"0"5"0"0,1-4 0 0,4 6 0 0,3-2 0 0,3 2 0 0,4-1 0 0,2 4 299 0,2-2-132 15,3 0-65-15,1 2-34 0,0 0-449 0,0 0 218 0,-3 4 94 78,-6 6 53-78,-4 0-364 0</inkml:trace>
  <inkml:trace contextRef="#ctx0" brushRef="#br0" timeOffset="24889.87">18098 11423 1522 0,'0'2'0'0,"-6"-2"0"0,-1 1 0 0,3 0 0 0,2-1 0 0,-1 3 0 0,2-3 256 0,1 1-110 0,0 1-46 0,0-2 54 0,1 2-59 0,8-1-29 0,-1-1-1 0,-1 3-263 0,5-3 125 0,-5 3 50 0,0-1 29 0,-1 0-266 0,1 2 141 0,-3 0 71 0,-1-2-57 0,-1 2 56 0,-2-3 27 0,0 1-209 0,0-2 101 0,0 0 26 0,-2 0 38 0,-3 0-298 0</inkml:trace>
  <inkml:trace contextRef="#ctx0" brushRef="#br0" timeOffset="25365.66">18716 11096 2077 0,'-9'-15'0'0,"4"5"0"0,2-1 0 0,3 5 0 0,0-1 0 0,10 2 0 0,7-1 0 0,3 0 0 0,4-1 289 0,2 2-130 0,2 1-62 0,2 1-29 0,-2 0-32 0,1 1 0 16,3 1 10-16,-5 1-571 0,-3 0 281 0,-7 0 140 16,-2 7 71-16,-5 2-380 15</inkml:trace>
  <inkml:trace contextRef="#ctx0" brushRef="#br0" timeOffset="25675.32">18844 10851 1349 0,'-9'-3'0'0,"2"-1"0"0,3 3 0 0,-1 1 0 0,4 5 0 0,1 11 0 0,0 7 0 0,0 8 435 0,1 6-199 0,4 5-90 0,0 3-60 15,4 7 27 17,-1 2-39-32,1 0 1 0,-3-1-39 0,3 6-38 0,-2-14 15 0,-4-4 0 0,-1-5-71 0,-1-4 48 0,-1-3 22 15,0 0-59-15,-1-12 37 0,-7-5 24 0,-5-7-1 0,2 0-20 16,-1-5-13-16,-5 0-11 15,2 0-1-15,-1-5 46 0,-1-7-12 0,2 1 1 16,3 0 3-16,-2-5 57 0,6 3-28 0,2-1 11 16,4-1-75-16,2-2 49 31,0 1-6-31,0-6-135 31,10 2 64-31,4 0 29 0,4-1 0 0,4-1-389 0,-1 1 197 0,4-3 71 0,-4 4 63 0,0 3-420 0,2-1 235 0</inkml:trace>
  <inkml:trace contextRef="#ctx0" brushRef="#br0" timeOffset="25911.75">18990 11207 1156 0,'-8'-6'0'0,"3"-2"0"0,3 4 0 0,2-6 0 0,0 3 0 0,2-4 0 0,7-2 0 0,11 1 394 0,3-2-179 0,4 2-89 16,2-2 161-16,2 1-126 0,4 1-53 0,-5 3-37 0,1 7-35 0,-2 1 1 109,-1 1-1-109,-3 0-124 0,-1 6 71 0,-7 10 22 0,-4 5 0 0,-4 2-4 0,-6 5-1 0,0 2 36 0,-1 4 10 0,-2-3 120 0,0-1-64 0,0 1-37 0,0-1 165 0,0-2-96 0,0 5-41 0,0-10 9 0,0 0-33 0,0-1 0 0,0-5-33 0,11-1-57 0,1 2 37 0,2-6-9 0,1-5 29 0,3-2-390 0,2-2 195 0,0-3 97 16,1 0 59-16,-3 0-710 0,-4-3 344 0,0 0 141 16,-6-1-296-16,-3-2 244 15,-4 2 112-15</inkml:trace>
  <inkml:trace contextRef="#ctx0" brushRef="#br0" timeOffset="26203.82">19220 10853 1264 0,'0'2'0'0,"0"1"0"0,0 7 0 0,0 9 0 0,0 5 0 0,0 8 0 0,0 8 559 0,0 9-262 0,0 7-130 0,-3 4 193 0,-5 6-153 0,0-8-90 0,-3-4-195 0,2-5 57 15,-4-6 28-15,4-7 1 0,-1 0-434 0,4-17 226 0,-2-9 118 125,6-6 60-125,0-4-314 0,2-1 175 0,0-14 91 0</inkml:trace>
  <inkml:trace contextRef="#ctx0" brushRef="#br0" timeOffset="26292.58">19346 11011 1060 0,'22'-16'0'0,"-1"4"0"0,6 6 0 0,4 3 0 0,-1 1 0 0,-1 2 61 32,1 4 1-32,-3 9-26 0,-1 3 428 0,4 3-205 0,-12 1-116 0,1 4-36 0,-5-2-35 0,-3 1 0 0,-2 1-36 0,1 4-261 0,-9-4 127 0,-1 1 66 0,0-2 35 0,-11-2-324 0,-7 0 179 0,-3 1 99 0,-1-8-3 0,-1-3-198 0,-3-5 58 0,1-3 83 0</inkml:trace>
  <inkml:trace contextRef="#ctx0" brushRef="#br0" timeOffset="26452.16">19555 10722 1039 0,'5'-16'0'0,"0"4"0"0,3 7 0 0,-1 5 0 0,-3 9 0 0,0 14 446 0,-3 9-205 0,-1 8-102 0,0 9-43 0,-5 2 421 0,-6 3-241 0,-2 4-120 0,-3 5-59 0,-4 0-13 16,1 8-15-16,2-13-9 15,1-4-24-15,2-3-355 0,5-3 178 0,0-5-587 31,2 2 389-31,7-17 182 0,0-11 95 0,2-12-462 0</inkml:trace>
  <inkml:trace contextRef="#ctx0" brushRef="#br0" timeOffset="26677.55">19843 10894 1459 0,'2'0'0'0,"4"0"0"0,-3 0 0 0,0 0 0 0,0 3 0 0,-3 7 0 0,0 6 296 0,0 4-122 0,-3 1-73 62,-5 4-33-46,-4 1 112-16,0 1-72 0,2 1-36 0,-2-1-100 0,2-6 27 0,2-5 0 0,3-3-75 0,0-4 56 0,3 0 37 0,2-9-9 0,0 0 2 0,7-2 26 0,8-13-1 0,5-2 1 0,2-1 89 16,3-1-50-16,4-1-83 0,2 0 67 0,4-2-11 0,2 5-26 0,2-3 13 0,-5 7-343 0,-2 3 161 0,-3 3 81 0,-5 6-647 15,-1 1 342-15,-6 0 150 0,-11 5 97 0,-6 8-250 16</inkml:trace>
  <inkml:trace contextRef="#ctx0" brushRef="#br0" timeOffset="26850.09">19900 11190 1320 0,'-18'4'0'0,"7"-1"0"0,0 1 0 0,3-1 0 0,5-1 0 0,3-2 352 16,0 1-158-16,6-1-80 0,8 0-38 0,4 0 168 16,3 0-108-16,4 0-50 0,2 0-117 0,1 0 33 15,0 0 0-15,3 0-517 0,-4 0 270 0,-4-1 141 16,0 1 70-16,-4-2-544 0,-2 2 291 0,2-2 146 47,-11 0-43-47</inkml:trace>
  <inkml:trace contextRef="#ctx0" brushRef="#br0" timeOffset="27004.68">20066 10781 1444 0,'-8'0'0'0,"1"0"0"0,0 0 0 0,4 8 0 0,1 5 0 0,0 9 0 0,1 7 621 16,1 15-292-16,0 8-147 0,-1 10 139 0,-1 5-142 15,-1 9-63 1,1-10-135-16,-3-2 28 0,1-4 0 0,1-2 26 0,0-6-492 0,-2 1 255 0,0-17 115 16,0-2 61-16,2-7-640 15,2-9 338-15,1-12 168 0,0-6-17 0,0-6-357 0,1-23 249 0,7-9 125 16</inkml:trace>
  <inkml:trace contextRef="#ctx0" brushRef="#br0" timeOffset="27365.71">20318 10807 1180 0,'0'7'0'16,"0"1"0"-16,0 1 0 0,0 2 0 0,0 2 0 0,0 0 0 0,-6 2 171 0,-1 1-68 0,1 2-33 0,-1-3 274 0,1 2-145 0,4-4-86 0,2 1-39 0,0-5 38 31,0 0-39-31,1-2 1 0,10-2-30 0,3 0 33 0,5-4-42 0,2 1 1 0,2 2-1 0,3 1-25 0,-4 2-9 0,4 5 35 0,-2 5 34 0,-2 2-35 16,-2 8 1-16,-3 10 95 0,-5-2-52 47,-5 5 1-47,-6 1-45 0,-1 2-15 0,0-1 16 0,0 4 9 0,-8-10-10 0,-2-4-179 0,2-2 90 0,-2-3 43 0,4-4-519 0,-6-2 253 31,7-10 137-31,-4-2-613 109,0-6 359-109,-2 0 179 0,-2 2 90 0,-4-5-214 0,3 0 157 0,-4-10 72 0,-2-12 38 0</inkml:trace>
  <inkml:trace contextRef="#ctx0" brushRef="#br0" timeOffset="27445.54">20262 11219 1338 0,'-8'-13'0'0,"0"3"0"0,4 3 0 0,1 1 0 0,1 3 0 0,-1 2 181 0,0 1-77 15,3 4-35-15,-1 9 1 0,1 2 173 0,-4 2-104 0,3 3-42 0,-2-3-36 0,-1 3-388 0,1-2 181 0,2 0 91 0,-1-2-771 0,-3 1 388 0</inkml:trace>
  <inkml:trace contextRef="#ctx0" brushRef="#br0" timeOffset="27544.77">20370 11237 1742 0,'0'6'0'0,"0"1"0"0,0 3 0 0,0-2 0 0,0 3 0 0,-4 2 0 0,-4 1 283 0,-4 4-124 0,-2 5-53 0,-1-2 162 15,-1 3-116-15,-3 0-59 0,3 3-28 0,-3-5-320 16,3 3 154-16,5-6 64 0,3-6 36 0,3-5-286 16,5-5 162-16,0-3 80 0,7-3-692 0,9-18 374 15,5-10 48-15</inkml:trace>
  <inkml:trace contextRef="#ctx0" brushRef="#br0" timeOffset="27782.53">20881 10974 1423 0,'9'-7'0'0,"-1"2"0"0,-2 3 0 0,-1 2 0 0,-4 0 0 0,-1 0 326 0,0 5-145 0,-1 7-64 0,-13 3 460 0,-1 1-270 0,0 5-136 16,1-3-67-16,0 0 152 0,2 3-102 0,4-3-63 15,1-1-28-15,1-2-112 0,4 0 42 0,2-1 0 16,0 0-76-16,0-3 55 0,2-1 32 0,7-4-181 15,-1 2 102-15,2-5 55 0,-1 2 37 0,-3-1-107 16,1-2 46 0,-3 0 24-16,-1 2-52 0,1-1 100 0,-3 3-36 0,1-1-32 0,-2-1 12 15,1-1-291-15,-1 2 142 0,3 2 66 16,-1-5-229-16,-1 4 152 16,2-2 76-16,1 1-618 0,0-3 347 0,0 1 164 0</inkml:trace>
  <inkml:trace contextRef="#ctx0" brushRef="#br0" timeOffset="27897.22">20793 11507 1418 0,'-16'8'0'0,"3"3"0"0,5-4 0 0,1 0 0 0,4-1 123 0,1-3-34 15,2-1-10-15,0-2 378 0,9 0-210 0,5-2-106 0,8-9-53 0,2-4-252 16,4-2 95-16,2-4 52 16,1-1 26-16,-1-2-1057 0</inkml:trace>
  <inkml:trace contextRef="#ctx0" brushRef="#br0" timeOffset="28061.78">21032 11119 1927 0,'-2'-1'0'0,"2"-5"0"0,0-2 0 0,2 1 0 0,14-2 0 0,4-1 0 0,6 2 434 0,5-2-199 0,7 0-100 31,4-2-51-31,6 1-98 0,-5 2 20 0,0 3 0 0,-5 0 29 0,-4 5-760 0,-3 1 389 0,-19 0 180 16,-10 6-677-16</inkml:trace>
  <inkml:trace contextRef="#ctx0" brushRef="#br0" timeOffset="28197.42">21129 11220 2082 0,'-12'0'0'0,"0"2"0"0,6 1 0 0,6-3 0 0,0 0 0 0,6 0 0 0,11 0 0 0,5 0 0 0,1 0 293 0,6-3-134 0,-1-2-62 0,0 2-402 15,0-5 170-15,-2 3 85 16,0-2 51-16,-5 3-303 0,-4-1 168 0,-3 0 84 0,-5 2 43 0,-7-2-762 15</inkml:trace>
  <inkml:trace contextRef="#ctx0" brushRef="#br0" timeOffset="28536.04">21224 10887 2290 0,'-7'0'0'16,"1"0"0"-16,-3 1 0 0,4 8 0 0,4 8 0 0,-1 8 0 0,2 13 0 0,0 12 0 0,0 12 386 0,2 0-180 0,4 7-85 0,8 0 64 0,0-1-75 0,4 2-29 15,1-17-8-15,-3-2-442 32,4-3 201-32,0-6 102 0,2-10 51 15,0-1-159-15,-5-22 101 0,-3-6 53 0,0-3-594 0,-3 0 307 0,-3-12 51 0,-3-4-126 32,-1-2 177-32,-4-4 85 125,0-1 43-125,-1 3 124 0,-9 3-40 0,-5-2-10 0,-2 8-32 0,-2-1 477 0,0 5-238 0,-1 3-120 0,0 1-59 0,-5 1 247 0,4 2-77 0,0 0-104 0,-3 4 457 0,-1 8-256 0,3 2-129 0,-6 1-164 0,7-1 13 0,1 2 0 0,2-3 23 0,4 0-631 15,3-6 315-15,0-3 167 0,10-4 70 0</inkml:trace>
  <inkml:trace contextRef="#ctx0" brushRef="#br0" timeOffset="28610.85">21365 10642 2486 0,'2'-4'0'16,"1"-4"0"-16,4 7 0 0,6 1 0 0,0 0 0 0,-1 9 0 0,-1 11 0 0,-2 8 256 0,-2 4-112 0,0 11-45 0,-5 3-37 0,-2 5-1 0</inkml:trace>
  <inkml:trace contextRef="#ctx0" brushRef="#br0" timeOffset="29097.6">21894 11021 1257 0,'-8'-10'0'0,"0"0"0"0,6 6 0 0,2 2 0 0,0 1 0 16,1 1 0-16,14 7 514 0,0 7-238 0,1 1-120 0,4 6 286 0,0 0-193 15,-1 1-110-15,1-1-242 0,-1 0 70 0,2 1 35 16,0-1 0-16,3 6-632 0,-3-7 327 0,1-2 169 47,0 2 83-47</inkml:trace>
  <inkml:trace contextRef="#ctx0" brushRef="#br0" timeOffset="29261.16">22331 10814 1773 0,'0'0'0'0,"0"0"0"0,0 5 0 0,0 7 0 0,0 12 0 0,0 15 0 0,-10 20 321 0,-12 18-143 0,-5 22 495 15,-10 9-319 1,-4 5-158-16,-1 5-71 0,8-26 14 0,2-9-52 0,6-14-24 16,4-4-41-16,8-9-268 0,0 1 130 0,11-21 72 15,3-5 40-15,0-12-682 0,2-10 361 0,9-6 181 16,3-3-449-16</inkml:trace>
  <inkml:trace contextRef="#ctx0" brushRef="#br0" timeOffset="29418.73">22441 11064 2350 0,'1'-17'0'0,"2"2"0"0,3 4 0 0,2 2 0 0,2 3 0 0,2 5 0 0,2-1 0 0,2 2 0 0,1 0 444 16,8 0-194-16,-2 8-112 0,3-1-50 0,0-1-424 31,3 2 186-31,-1 4-755 0,2 0 476 0,-9 2 226 0,-2-1 117 0</inkml:trace>
  <inkml:trace contextRef="#ctx0" brushRef="#br0" timeOffset="29549.39">22451 11337 1502 0,'-31'7'0'16,"9"-1"0"-16,5 3 0 0,9-3 0 0,5 0 0 0,3-4 100 0,0 4-23 0,16-3-8 0,7 0 346 0,10-3-189 0,6 0-94 16,1 0-48-16,5 0-230 0,1-3 87 0,-4-3 46 15,1 1 24-15,-2-2-726 0</inkml:trace>
  <inkml:trace contextRef="#ctx0" brushRef="#br0" timeOffset="29993.2">23028 10672 1644 0,'-5'2'0'0,"-6"3"0"0,3 5 0 0,2 13 0 0,-4 9 0 0,3 13 0 0,-3 9 0 0,-2 17 546 0,1 4-259 0,-1 4-125 15,-2 1 76-15,1 0-110 0,0-7-41 16,0 5-16-16,2-21-249 0,3-4 108 0,-1-6 53 0,2-8-334 16,3-9 194-16,-1-2 106 0,4-17 39 0,1-8-301 15,0-3 95-15,0-3 103 0,0-13-29 16,3-15 17-16,8-6 45 0,0-9-1 0,4-3 78 0,-2-3-32 16,7-9-9-16,-1 9 9 0,4 0 58 0,4 0-29 15,-3 3 1-15,3 6 288 0,2-5-165 0,-6 16-72 16,-1 11-1-1,-1 13 278-15,-5 8-130 0,1 4-85 0,-3 15 8 0,-8 10-17 0,-6 7-30 0,0 2-1 16,0-1-60-16,-4 2 30 16,-10 1 10-16,1-5-10 0,-4-4-38 0,0-2 39 31,-1-2-1-31,0-6 112 0,-3 2-47 0,6-10-37 0,0-4 0 0,3-3 216 0,3-2-122 0,3-4-61 16,-2 1-21-16,6-1 100 0,2 0-176 0,0 0 0 15,0-1 0-15,6 1 0 0,4 0 0 0,3 0 0 16,2 0 0-16,-2 0 0 0,4 7 0 0,-2-1 0 15,4 2 0-15,-3-1 0 0,1-2 0 0,0 3-41 16,0-1-298-16,0-3 176 16,5-1 12-16,-2-1-828 0,3-2 472 15,2 0 235-15,-3 0-276 0</inkml:trace>
  <inkml:trace contextRef="#ctx0" brushRef="#br0" timeOffset="30213.61">23434 11148 2561 0,'-11'-12'0'0,"4"1"0"16,3 4 0-16,4-1 0 0,0 5 0 0,2 1 0 0,12 2 295 0,4 0-129 0,4 5-65 0,4 7 248 0,-2 2-161 0,1 3-76 0,-1 2-38 0,1 2-219 0,-2 3 91 0,1 2 54 0,-5-1-9 0,-6 3-324 0,-4-1 184 0,-5 0 93 0,-4 2-142 0,0 4 117 31,-16-3 50-31,-13-4-63 0,-1 0 31 0,-9-6-4 0,2-5 31 15,-4-6-51-15,7-7 10 0,4-2 40 0,5-3 1 0,5-12-280 0,8-6 140 0,8-6 61 0,4-3 44 16,11-2-548-16,11-5 291 0</inkml:trace>
  <inkml:trace contextRef="#ctx0" brushRef="#br0" timeOffset="30384.82">23870 11102 2179 0,'-4'0'0'0,"-4"3"0"0,-1 2 0 0,-3-2 0 0,-3 9 0 0,-3-1 0 0,-7 9 434 0,2 3-203 0,1 5 573 16,0 3-521-16,6 6-283 0,4 1 0 15,4 4 0 1,8-4 0-16,2 2 0 0,20 1 0 0,5-3 0 0,8 1 0 0,1-11 0 16,3-6 0-16,1-1 0 0,-1-7-270 0,0-6 152 15,3 1-843-15,-10-9 471 0,0 0 232 0,-7-10-605 16,-3-8 413-16</inkml:trace>
  <inkml:trace contextRef="#ctx0" brushRef="#br0" timeOffset="30645.64">24082 10943 1638 0,'0'-24'0'0,"0"7"0"0,11 5 0 0,5 0 0 0,4 2 0 0,2 6 506 0,0 1-225 0,0 3-128 16,-3 0-58-16,0 11 72 0,0 2-65 0,-4 4-33 0,-3 5-59 16,-7 0 26-1,-5 3 0-15,0 1-104 0,-9 0 53 0,-6 1 25 0,-2 1 9 0,-2-9 158 0,3-1-70 0,0-2-36 16,-1-2 1-16,6-3 184 0,0-2-100 0,2-2-103 15,3-7-53-15,5 3 0 16,1-3 0-16,0 0 0 0,12 0 0 0,7 0 0 16,8-3 0-16,2-4 0 0,6-4 0 0,4 4 0 15,-2-4 0-15,-1 2 0 0,2 1 0 0,-3 1-31 16,-2 0 15-16,1 3-1274 0,-7 0 631 16</inkml:trace>
  <inkml:trace contextRef="#ctx0" brushRef="#br0" timeOffset="32332.35">13953 11844 1221 0,'-1'0'0'0,"-7"0"0"0,2-1 0 0,3-1 0 0,1 2 0 0,2 0 379 0,0 0-170 0,8 0-86 15,6 0 174-15,8 5-135 0,5 1-62 0,4 0 184 16,1-2-123-16,5 0-62 16,1-1-21-16,-2 3-152 0,0-6 56 0,1 4 28 0,0-4-2 0,-4 0-400 15,3 0 223 16,-10 0 98-31,-7 0-633 0,-5 0 315 0,-4 0 185 0,-7-2 42 0,-1-6-179 0</inkml:trace>
  <inkml:trace contextRef="#ctx0" brushRef="#br0" timeOffset="32793.12">14217 11718 658 0,'-7'-3'0'0,"0"-1"0"0,0 3 0 0,1-1 0 0,2 2 295 0,2 0-129 0,2 0-64 0,0 11 149 0,0 5-108 0,0 0-43 0,0 6-36 0,2 2 154 16,-1 4-90-16,-1-1-46 0,0 3 1 0,0 4-75 15,0-3 29-15,-6-3 0 0,-2 0 36 16,0-5 1-16,-2-1-37 0,0-2 9 0,1-8 97 0,0-4-53 31,1-4-26-31,1 0 124 0,3-4-75 0,-1 0-28 0,3 0-10 0,2 0 17 0,0-4-27 0,0-3 0 16,8 1-28-16,5-1-46 78,2 0 18-47,3 0 1-31,0 3-82 0,2-2 55 0,-1 2 27 0,1 0 10 0,-4 1-270 0,1 1 123 0,-4 0 75 0,1 2-296 0,-5 0 166 0,2 0 51 0,-5 0 54 0,-1 0-43 0,-3 0 41 0,-2 6 0 0,0-1 42 0,0 5 47 0,-9-3-18 0,-2 4-1 0,-2-1 193 0,-3 0-111 0,0 4-56 0,-1 0 300 16,3-1-147-16,-4 1-90 16,3-1-4-1,2 0 172-15,-2 3-88 0,5-7-65 31,2 4-30-31,2-3-40 0,1-1 12 0,3-1 0 0,1 0 9 0,1-2-48 0,0-2 0 0,1-3 39 0,9 1-74 0,-1-2 36 0,6 0 10 0,-5 0 28 0,4 0-59 0,-3 0 26 0,2-2-10 0,-1 1-56 16,-1-1 32-16,1 2-3 16,-2 0 22-16,-1 0-172 0,-1 0 84 0,3 0 46 15,-2 0 13-15,-3 0-159 0,-1 0 77 0,1 0 49 16,-1 2-361-16,-2-1 198 0,0 3 90 0,-1-3-323 0,-2 1 216 31,0 0 108-31,0-1 54 0,0 1-286 0,-6-1 160 0,-3 1 95 0</inkml:trace>
  <inkml:trace contextRef="#ctx0" brushRef="#br0" timeOffset="33125">14104 12256 629 0,'-8'-6'0'0,"0"1"0"0,0-1 0 0,0 2 0 0,3-1 0 0,2 5 0 0,2-2 302 0,1 0-134 0,0 1-65 32,-2 1-25-32,2 0 124 0,0 0-84 0,0 0-40 0,0 5 65 0,0 4-44 15,0 3-36-15,0-1 44 0,0 5-35 0,0-1 0 16,0-3-35-16,-3 5-23 15,2 0-9-15,1-3 32 0,-1 1-1 0,-2-3-103 16,2 1 52-16,-1-1 35 0,0 0-9 0,1-3-90 31,-1 0 55-15,-1 0 2-16,-1 2 1 0,-1 1 65 0,2-4-3 0,-2 0 47 0,0 0-39 0,1 1-10 0,0-3-31 0,0 3 206 0,3-3-97 0,1-1-32 16,0 1-27-16,0-5 54 0,1 4-37 0,10 0 8 0,3-3-46 0,5 0 42 15,2 1-42 1,5-3 0-16,3 0-134 0,7 0 77 0,-4 0 23 0,3 0-133 15,2 0 83-15,0 0 28 32,-2 0 26-32,8 0-453 0,-13 0 220 0,1 0 70 0,-3 0 66 0,-1 0-356 0,-4 0 205 0,5 1 92 0,-9-1 62 0,-3 0-324 15</inkml:trace>
  <inkml:trace contextRef="#ctx0" brushRef="#br0" timeOffset="33642.75">14661 11768 1246 0,'-5'-6'0'0,"0"-1"0"0,-2 0 0 15,2 4 0-15,0 1 0 0,-1 1 0 0,1 1 0 0,-1 0 0 0,1 1 248 0,-2 7-105 0,1 6-54 0,0 1-83 0,-4 2-10 16,2 2 40-16,-4-1-81 0,-1 3 40 0,1 1 1 0,-5 2 50 0,3-7 30 0,-2 2-39 0,4-4-1 15,-1-1 1-15,2-1 33 0,2-4-12 0,4-4-27 32,2-2-36-32,3-3 106 0,0 0-36 0,8 0 3 0,8-3-74 0,4-5 16 0,5-1 7 15,1-1-182-15,2 1 97 0,0 0 48 0,2 3 26 0,-7-1-193 16,2 4 87-16,-2-1 51 16,-7 2 2-16,1 1-43 0,2 1 6 0,-11 0 33 15,-4 0-25-15,-4 7 99 0,0 4-16 0,-7 3-43 16,-10 2 266-16,-7 1-124 0,-1 1-56 0,-4-1 218 15,-3 1-118-15,1-5-69 0,-3 6 1 0,3-6 103 16,5-1-74-16,-1 0-37 0,3-4 0 0,4-2 56 16,3 1-37-16,9-4-33 15,2-1 0-15,6-2 10 0,0 1-33 16,9-1 9-16,10 0-131 0,8 0 61 0,2 0 31 0,4 0-187 0,0 0 105 0,4 0 65 16,-6-1-6-16,-1-1-174 0,-2 2 81 0,-2 0 54 15,-2 0-6-15,1 0 72 16,-10 0-55-16,-1 7 18 15,-5 0-43-15,-4 3 178 0,-1 2-77 0,-3 3-38 0,-1 1 329 0,0-1-162 16,-1 3-61-16,-6 0-37 16,-1-2-3-16,2 5 7 0,0-2 7 0,0-7-518 0,3 5 238 0,-1 0 113 15,3 0 58-15,-1-2-660 0,2-3 325 16,0-1 166-16,0-4 84 0</inkml:trace>
  <inkml:trace contextRef="#ctx0" brushRef="#br0" timeOffset="33789.36">14527 12262 1659 0,'-14'0'0'0,"4"-3"0"0,1 0 0 0,6 1 0 0,0 0 0 0,3 1 0 0,0 0 0 0,5 1 0 0,12 0 153 16,3 0-58-1,0-3-30-15,5 3 10 0,-1 0-518 0,-1 0 240 0,-1 0 119 0</inkml:trace>
  <inkml:trace contextRef="#ctx0" brushRef="#br0" timeOffset="33925">14571 12361 1373 0,'-24'5'0'0,"4"0"0"0,-5 0 0 0,10-1 0 15,2-1 0-15,2-1 0 0,7-2 0 0,0 0 564 0,3 0-255 0,1 0-141 16,0 0 62-16,13 0-97 0,5 0-48 0,5 0-307 0,5-5 138 0,2-2 56 16,1 2 32-16,3-2-280 15,-1 2 156-15,0-1 79 0,4 1 47 0,-4-1-775 16</inkml:trace>
  <inkml:trace contextRef="#ctx0" brushRef="#br0" timeOffset="34169.34">15418 11775 1840 0,'-15'0'0'0,"4"0"0"0,-1 0 0 0,-4 0 0 0,-4 2 0 0,1 6 0 0,-3 4 0 0,-4 7 353 0,-2 3-159 0,-5 3-70 15,6 4-49-15,2 2 63 0,0 3-51 0,3 0-26 16,4 4 0-16,2 4 86 0,8-7-61 0,2 2-25 31,5 2 9-31,1-2 0 0,0 1-35 0,0 3-137 0,0-7 64 0,0-2 37 0,0 1-1 0,1-4-479 16,-1 0 256-16,0 6 95 0,0-10 27 16,0-7-242-16,0 0 133 0,0-4 89 15,0-5 43-15,0-3-459 0</inkml:trace>
  <inkml:trace contextRef="#ctx0" brushRef="#br0" timeOffset="34445.34">15073 12172 1047 0,'0'-18'0'0,"-5"0"0"0,3-1 0 0,2 6 0 0,0 1 0 0,9 2 0 0,8 1 231 16,5 1-98-16,8-1 131 0,3 4-119 0,7 1-55 0,8 1-27 0,1 3-56 15,4-1 29-15,6-2 8 0,-9 2-8 0,-3-1-37 0,-5 2 0 16,-7 0 36-16,-3 0 1 15,-4 0 42-15,-14 2-8 0,-5 7-35 0,-4 1 209 0,-4 4-104 16,-1 2-52-16,0 5 287 0,0 1-174 0,-2 1-83 16,-4 3-41-16,2 0 12 0,3 7-17 0,-1-5-10 15,2 1-26-15,0 1-364 0,0 0 182 16,2 2 91-16,3 6 54 0,1-6-436 0,-1-1 206 16,0-5 125-16,0-3-337 0,0 1 207 15,-4 0 75 1,-1-5-305-16,0-4 216 15,0 2 107-15</inkml:trace>
  <inkml:trace contextRef="#ctx0" brushRef="#br0" timeOffset="34731.88">15360 12261 1383 0,'0'0'0'0,"-6"0"0"0,3 0 0 0,-2 0 0 0,3 0 0 0,-1 3 0 0,1 2 0 0,0 4 0 0,2-1 109 0,-1 2-27 0,1-1-82 15,0 1 35-15,0 1 1 16,-2-2 0-16,2 1-176 0,0-2 96 0,0-3 36 0,0-2 0 0,0-3-92 16,2 0 61-16,3 0 31 0,5-2 7 0,1-4-52 15,3-1 27 1,0 0-21-16,0 2 93 0,3-1-18 0,-4 3-40 0,1 0 56 0,-3 3-25 0,-1 0 15 16,-2 0-38-16,-1 10 216 15,-6-1-100-15,-1 3-29 0,0 1-31 0,-5 1 169 16,-7-3-92-16,-5 2-38 0,-2-5-32 0,-1-2 0 15,-2-2-23-15,2-4 0 0,1 0-451 0,2 0 234 16,5-8 104-16,4-4-788 0</inkml:trace>
  <inkml:trace contextRef="#ctx0" brushRef="#br0" timeOffset="35127.88">16228 11904 1586 0,'-18'6'0'15,"-1"6"0"-15,0 8 0 0,1 10 0 0,-4 11 0 0,6 4 0 0,-2 9 0 0,2 9 319 0,-1 2-141 0,6 0-72 0,1 6 120 0,8-21-99 16,2-3-46-16,2-7-244 0,11-6 99 0,4-2 50 16,4-1 34-16,0-10-479 0,4-5 247 0,0-5 125 15,2-5 61-15,1-6-640 16</inkml:trace>
  <inkml:trace contextRef="#ctx0" brushRef="#br0" timeOffset="35365.25">16379 12259 1026 0,'-9'0'0'0,"0"0"0"0,-1 0 0 0,-2 3 0 0,1 8 0 0,2 7 0 0,1 1 0 0,2 6 363 0,4 1-163 0,2 4-74 16,0-3 5-16,7-1-47 0,10 0-24 15,2-5-79-15,4-4 28 0,5-1 9 0,-3-8 18 0,1-8-198 16,-1 0 98-16,-3 0 51 0,-2-11 24 0,2-4-96 16,-10-5 55-16,-5-1-3 15,-3-3 25-15,-4-1 39 0,0-3 0 0,0-1-81 16,-10 5 139-16,-3-1-56 0,-2-1 0 0,-1 3 92 15,-1 1-58-15,-5-1-3 0,3 10-4 0,-1 1-52 32,1 5 21-32,0 3 30 0,3 3-24 0,0 1-222 0,8 1 102 0,2 11 50 0,6 7-610 15,0 0 296-15</inkml:trace>
  <inkml:trace contextRef="#ctx0" brushRef="#br0" timeOffset="35531.8">16872 12409 1510 0,'-5'3'0'16,"-2"1"0"-16,0 1 0 0,-1 3 0 0,0 1 139 0,-5 2-42 0,2 2-36 0,-3 1 542 0,1 2-283 0,-2 3-143 15,-1 3-61-15,3-5-96 0,1 1 16 16,2 0 0-16,3-5-569 0,1 1 284 0,1 0 152 0,5-7 61 16,0-1-836-16,0-4 417 0</inkml:trace>
  <inkml:trace contextRef="#ctx0" brushRef="#br0" timeOffset="35787.48">17015 12262 1380 0,'0'5'0'0,"0"1"0"0,0 2 0 0,0 4 0 0,0 0 0 0,0 5 263 0,0 2-113 0,0 3-57 16,0 2-20-16,0-2 358 0,0-2-197 0,0 1-99 0,3-3-131 0,7-1 1 15,2 2 40-15,3-10-10 16,3-1-283-16,0-8 142 0,4 0 70 0,-2-10-251 15,2-7 171-15,-5-4 71 0,-6-3-28 0,-1-3-19 16,-7-1-1-16,-1-2 31 0,-2 0-6 0,0 1 104 16,-12 2-36-16,-2-1 0 0,-4 3 106 0,-3 3-72 15,-1-4-32-15,-1 9-20 0,-2 7 22 16,0 3-18-16,3 7 48 0,0 0-38 16,1 0 47-16,9 7-1 0,3 8 1 0,6 2-829 0,3-1 376 0</inkml:trace>
  <inkml:trace contextRef="#ctx0" brushRef="#br0" timeOffset="35969">17389 12114 1060 0,'9'-2'0'0,"1"2"0"0,0 0 0 0,3 0 0 0,-2 0 0 0,-2 8 604 0,1 8-284 0,-2 8-141 16,2 1 72-16,1 8-98 16,-3 1-64-16,0 7-26 0,-1 1 22 0,-2 3-25 15,-2-1 1-15,1 5-287 0,-4-9 126 0,0-3 68 16,-2-4 33-16,-9-6-359 0,-3 0 194 0,-3-3 105 15,-2-11 41-15,0-5-442 0,-3-4 172 16,1-4 125-16,2 0-106 0,0-2 107 0</inkml:trace>
  <inkml:trace contextRef="#ctx0" brushRef="#br0" timeOffset="36343.78">17661 12318 1685 0,'13'4'0'0,"-1"3"0"0,-2 3 0 0,-1-2 0 0,0 3 0 0,-1 2 0 0,-5 1 0 0,-1-2 266 0,-1 3-115 0,-1-1-58 0,0-2-60 16,0 0 11-16,0-4-8 0,0-1-1 0,0-2-391 31,0-3 196-31,0-1 97 0,0-1-398 0,0 0 238 0,0-3 121 0,-3-9-180 0,2-3 130 0,-1-2 38 16,-1 0 30-16,0-5 26 0,1-1 22 0,-2-2 1 16,2-3-1-16,2 1 157 15,0-5-87-15,0 6-30 0,0-2-1 0,0 5 209 16,6-2-123-16,5 1-40 0,4-2 289 0,0 8-131 15,5 4-93-15,1 1-1 0,2 5 107 0,0 5-92 16,3 2-37-16,-5 1 67 31,-2 1-61 16,1 13-31-47,-4 4 1 0,-3 3 208 0,2 3-110 0,-9 1-69 31,-1 1-31-31,-4 5 233 0,0-4-131 0,2 5-66 0,-1 3 46 0,-2-6-61 0,0 1-25 0,0-1 0 0,2 3-325 0,-1-5 149 0,1 5 84 0,-1-11-540 0,1-2 303 0,0-5 121 0,-1-4 85 0,1-3-403 0,-2 0 200 0,0-5 118 0,0-2 57 0</inkml:trace>
  <inkml:trace contextRef="#ctx0" brushRef="#br0" timeOffset="36643.49">17766 12353 800 0,'0'0'0'0,"0"-3"0"0,0-4 0 0,0 3 0 0,0 0 0 0,3-2 0 0,6 3 0 0,2-1 189 0,5 2-68 0,-2 0-48 0,3 2-72 15,-2 0 0-15,1 0 34 0,-2 4 1 0,-3 11-123 16,-3-1 54-16,-5 4 33 0,-3 1-1 0,0 5 0 16,-3-3 26-16,-6 4 6 0,-2-4 185 15,1-3-93-15,0-2-52 0,1-3 169 0,2-4-103 0,0 3-42 16,1-8-34-16,6-1-22 16,0-3-3-16,0-3-1 0,11-5 0 0,7-11-198 15,5-1 95-15,5-5 52 0,3-2 25 0,5-3-179 16,1 1 103-16,7-3 59 47,-7 5-368-47,1-2 182 0,0 5 36 0,0 2 161 0,-5 1-38 0,4-1-10 0,-12 9 10 0,-2-1 106 0,-4 4-54 0,0-1-26 0,-2 3 1 0,0-2-18 0,-5 0-9 15,-2 2 0-15,-1-1 44 0,-2 0-226 16,-2-1 107-16,-2-4 36 0,-1 3-105 0,-2-4 73 0</inkml:trace>
  <inkml:trace contextRef="#ctx0" brushRef="#br0" timeOffset="36893.82">18366 11958 440 0,'-13'-1'0'0,"3"-1"0"0,0-1 0 0,4 3 0 0,1 0 0 16,1 0 415-16,1 3-181 0,3 10-104 0,0 3 171 0,0 5-133 0,7 7-66 0,1 10-34 16,1 5 373-16,1 5-207 15,0 5-100-15,-2 4 169 0,0 3-133 0,3-1-68 0,-3 5-24 0,0-10-180 16,0-1 69-16,1-2 34 31,-2-6 0-31,-2-3-209 0,-2 1 130 0,-3-16 52 0,0-6-169 0,0-7 92 0,-9-3 62 0,-6-6-126 16,-3-3 74-16,0-2-22 15,-1-2 41-15,-3-10 11 0,-1-3 1 0,0-4 26 16,-3-3-9-16,4-2 81 0,4-1-37 0,2-4 1 16,2 5-37-16,6-5 174 0,1 0-93 0,7 8-14 15,0-1 238-15,0 4-121 0,11-1-70 0,4 3-106 16,4-2 5-16,4 6 84 0,2 3-35 0,5 3-637 0</inkml:trace>
  <inkml:trace contextRef="#ctx0" brushRef="#br0" timeOffset="37029.45">19081 12574 1522 0,'0'0'0'0,"0"-7"0"0,0 0 0 0,0 1 0 0,0-3 0 0,0 2 0 0,0-1 0 0</inkml:trace>
  <inkml:trace contextRef="#ctx0" brushRef="#br0" timeOffset="41668.47">19517 11863 1629 0,'-6'-5'0'0,"1"2"0"0,1 0 0 0,1 3 0 0,3 0 0 0,0 10 0 0,0 8 268 0,0 7-119 0,0 7-57 0,0 4 245 0,0 4-150 32,0 3-75-32,0 10 141 47,0-8-112-47,0 4-53 0,0-2-25 0,0-4 10 0,0 1-36 0,3-1 9 0,0-7-9 0,-2-3-305 0,1-3 152 0,-1-3 77 0,2 0-649 0,2 0 330 0,0-8 106 0,1-7-569 15</inkml:trace>
  <inkml:trace contextRef="#ctx0" brushRef="#br0" timeOffset="41804.1">19756 12289 1260 0,'0'-2'0'0,"0"1"0"0,-2-1 0 0,-2 2 0 0,2 0 720 15,-3 3-346-15,2 10-169 0,-2 5-84 0,0 5 265 16,1 4-174-16,-2 5-79 0,0-2-52 0,1 3-74 16,2 1 1-16,1 1 29 0,2-5-495 0,0 1 257 15,0-9 114 1,0-4-833-16,2-6 455 0,2-6 228 0</inkml:trace>
  <inkml:trace contextRef="#ctx0" brushRef="#br0" timeOffset="42184.47">19863 12180 960 0,'0'2'0'0,"0"-2"0"0,0 3 0 0,0 3 0 0,1 6 444 15,2 1-194-15,-3 7-111 0,2 3-51 0,-2 5 73 0,0 2-63 0,2 0-30 16,-2 3-56-1,1-8-8-15,1-1 32 0,1-4 1 0,0-6-258 0,-1-2 128 0,4-4 75 0,1-8-191 16,0 0 114-16,2-7 56 0,1-9 29 16,0-1 1-16,3 0-35 15,-3 0-20-15,2 2 1 0,-3 1 301 16,2 3-128-16,1 3-63 0,0 0 98 0,0 6-52 0,-3 1-43 0,-1 1 136 16,2 0-76-16,-1 3-29 0,-1 5 9 0,-2 4-18 15,-1 2-1 16,-1 1-34-31,-1 0 0 0,-1 0-52 0,-1-1 36 0,1-5-10 0,0 3 26 0,-1-6-143 0,1 0 72 0,6-5 31 0,-2-1-40 16,5 0 22-16,-2 0 1 0,2 0 72 16,2-4 1-16,4 0-64 0,-2-1 18 0,4 1 49 0,-4 3-23 15,6-1-4 1,-4 0-21-16,5 2-17 0,-4 0-4 0,-2 0 42 0,-1 7-14 0,-2 0-186 16,-3 1 90-16,0 2 49 0,-5 0-418 0,-4-2 202 15,-1 5 111-15,0-4 26 0,-4-1-182 16,-7 4 118-16</inkml:trace>
  <inkml:trace contextRef="#ctx0" brushRef="#br0" timeOffset="42428.43">19310 12688 1219 0,'0'0'0'0,"2"0"0"0,1-1 0 0,6 0 0 0,2 1 177 0,5 0-62 0,2 0-44 0,4 1 110 0,1 9-72 0,-1 2-37 0,-2 5 0 0,2-2 21 16,-9 3-34-16,-5 2 1 15,-2 2-24-15,-6 0-1 0,0 5 1 0,-13 1 9 16,-7-5-48-16,-2-2 0 0,-6-6 39 0,0-1-286 16,-1-2 152-1,0-7 62-15,5-5 0 0,0 0-508 0,6 0 239 0,4-8 138 0,4-7 42 0,10-5-153 16</inkml:trace>
  <inkml:trace contextRef="#ctx0" brushRef="#br0" timeOffset="42591">19557 12674 957 0,'3'0'0'0,"-3"1"0"0,1 2 0 16,-1 3 0-16,0 2 330 16,0 5-146-16,0 4-75 0,0 2-36 0,-1 4 737 15,-2 5-379-15,2-2-201 0,1 3 197 0,0-1-196 0,5-2-97 0,9 0-249 0,3 3 85 0,5-10 28 16,4-2 1-16,2-5-661 15,4-2 349-15,0-8 174 0,3-2 97 0,-7 0-886 16,-4-1 398-16</inkml:trace>
  <inkml:trace contextRef="#ctx0" brushRef="#br0" timeOffset="42736.61">19745 12791 2455 0,'-15'0'0'0,"-4"-2"0"0,12 0 0 0,3 2 0 0,0 0 0 0,4 0 0 16,0 0 0-16,2 0 0 0,9 2 238 0,6 1-101 16,5 0-50-16,1 1-411 0,2-2 181 0,4 1 98 0,-2-3 36 0,1 0-887 0,-1 0 430 0</inkml:trace>
  <inkml:trace contextRef="#ctx0" brushRef="#br0" timeOffset="42938.07">19971 12678 2135 0,'-16'-4'0'0,"5"2"0"0,2 1 0 0,0-2 0 0,5 3 0 0,4 0 0 0,0 0 0 0,0 10 220 0,9 0-93 0,3 4 52 0,2 0-76 0,3 1-33 0,0 1 0 0,-1 0-185 0,-1 0 75 0,-1 2 47 16,-4-2-8-16,-3 4-116 0,-5-3 76 0,-2 1 39 0,0 0 0 0,-8 4 1 16,-6-4 13-16,-8-2-51 31,-1-1-234-31,-1-1 104 0,-2-5 77 0,1 3-217 0,5-11 141 0,4-1 66 0,3 0 32 0</inkml:trace>
  <inkml:trace contextRef="#ctx0" brushRef="#br0" timeOffset="43163.47">20158 12781 972 0,'0'10'0'0,"1"0"0"0,1 7 0 0,-1 0 0 0,1 1 0 0,0 3 618 0,1-2-290 0,7 0-146 15,0 3-64-15,5-5 109 0,1-2-95 16,4-6-48-16,2-1-188 0,2-6 70 15,7-2 45-15,-6 0-303 0,3-11 164 0,-5-9 83 0,-4-1 40 0,-4-4-82 16,-3-3 66-16,-8 5 22 0,-4-1 0 16,0 2-86-16,-13 0 38 0,-4 4-61 15,-3 0 26-15,-3 8 303 16,-3 1-126-16,0 6-62 0,-2 3 64 0,0 0-39 0,0 0 4 0,4 10-404 16,3 2 182-16,1 3 81 0,6 1 40 15,2 4-315-15</inkml:trace>
  <inkml:trace contextRef="#ctx0" brushRef="#br0" timeOffset="43437.73">19312 13159 1698 0,'0'0'0'0,"-5"0"0"0,2-1 0 0,1 1 0 0,2 0 0 0,0 0 0 0,2 4 340 16,6 8-157-16,5 3 306 0,0 3-227 0,2 2-112 0,1 1-58 0,3 2-216 16,-3 1 76-16,2 0 42 0,0 0-1 0,0-4-544 0,1 1 293 15,0-3 156-15,-3-4 65 0,-1-5-345 16,2-8 197-16,-4-1 97 0</inkml:trace>
  <inkml:trace contextRef="#ctx0" brushRef="#br0" timeOffset="43595.63">19626 13106 1607 0,'0'0'0'0,"-3"0"0"0,0 0 0 0,0 0 0 0,0 4 0 0,0 11 0 0,0 7 0 0,-1 5 275 0,0 6-119 15,-4 11-51-15,0 0 125 0,0 4-97 0,-3 4-48 16,-1 0-25-16,-3-3-79 0,-1 5 37 0,2-13-10 0,-2-7 28 15,2-4-297-15,2-8 149 0,2-7 74 0,3-3-211 0,3-12 130 16,4 0 76-16</inkml:trace>
  <inkml:trace contextRef="#ctx0" brushRef="#br0" timeOffset="43728.28">19724 13234 2085 0,'5'-5'0'0,"0"-1"0"0,0 4 0 0,5-2 0 0,-2 2 0 0,2 0 0 0,2 2 0 0,0 0 0 0,3 0 216 0,4 0-82 0,1 0-53 16,-1 4 0-16,2 1-625 16,-1 2 290-16</inkml:trace>
  <inkml:trace contextRef="#ctx0" brushRef="#br0" timeOffset="43870.91">19770 13425 1690 0,'-7'0'0'0,"0"0"0"0,-4 0 0 0,6 0 0 0,4 0 0 0,1 0 0 0,0 0 196 0,1 0-72 16,13-3-48 0,3 0 92-16,8-2-66 0,2 1-33 0,1-2 0 0,3 1-498 0,-2-1 229 0,0 0 117 15,2 3 60-15</inkml:trace>
  <inkml:trace contextRef="#ctx0" brushRef="#br0" timeOffset="44270.12">20176 13111 1762 0,'0'4'0'0,"-1"3"0"0,-5 4 0 0,4 8 0 0,-4 8 0 0,0 9 0 0,1 10 0 0,0 7 244 93,-2 4-104-93,1 0-52 0,4-1-26 0,-3 1 155 0,2-15-94 0,-2-4-44 0,1-6-154 0,1-8 56 0,-2-3 28 0,2-6 8 0,1-14-52 0,2-1 35 0,-1 0 0 0,1-8-41 0,0-11 38 0,0-8 9 16,0 0-15-16,7-5-174 0,7 2 72 0,-1-4 54 0,5 2-2 0,0 2-58 0,2 5 41 0,1 1 27 0,0 4-107 0,-1 3 61 16,3 0 17-16,-7 8 8 0,1 4 49 0,-2 5-15 15,-2 0 0-15,-6 3 82 0,2 13-50 16,-7 3 9-16,-2 4-41 0,-2 2 240 16,-9-2-105-16,-2-2-62 15,-2 1-15-15,2-6 303 0,-4-5-139 0,5-1-84 0,-4-1 117 0,4-4-91 16,0 0-38-16,4-5-31 0,1 0 228 0,2 0-126 0,1 0-62 0,2 0 70 15,2 0-57-15,0 0-43 0,0 0 1 0,5 0-106 16,4 0 36-16,4 0 0 16,2 0 45-16,1 2-271 0,1 3 131 0,2-2 65 15,0 1 33-15,1-1-256 16,1-1 95-16,-1-2 84 0,0 0-687 0,0 0 363 0,-1 0 181 0,-1 0-505 16</inkml:trace>
  <inkml:trace contextRef="#ctx0" brushRef="#br0" timeOffset="44472.57">20457 13316 1315 0,'-5'-7'0'0,"2"2"0"0,0 1 0 0,0-1 0 0,3 3 0 0,0 1 0 0,0 1 424 0,9 0-194 0,2 0-97 0,3 8-39 0,0 4 15 16,1-2-37-16,-2 5-1 0,0 0-149 0,1 2 65 16,-7-2 20-16,-2 0 0 15,-3 4-28-15,-1-2 27 0,-1 2 2 0,-1 3-25 0,-10-5 22 0,-5-2 0 16,-2-1 30-16,-1 0-201 15,-3-4 88-15,0 0 7 0,2-7 34 16,1-3-319-16,4 0 164 0,3 0 65 0,4-8-363 0,4-9 218 0</inkml:trace>
  <inkml:trace contextRef="#ctx0" brushRef="#br0" timeOffset="44671.04">20652 13251 1529 0,'0'0'0'0,"0"0"0"0,0 0 0 0,0 0 0 0,0 0 0 0,0 0 753 0,0 0-358 0,-5 3-180 0,-1 4 163 0,-1 4-175 0,1 5-84 0,-1 2-42 0,3 4 185 0,3 2-262 0,1 2 0 0,0 2 0 0,1 0 0 0,12 0 0 0,2-2 0 15,4-1-116-15,2-1-93 0,1-7 118 0,4-5 63 16,-2-4-622-16,3-5 267 0,-1-3 189 0,4 0-573 16,-10-3 371-16,1-12 179 15</inkml:trace>
  <inkml:trace contextRef="#ctx0" brushRef="#br0" timeOffset="44928.35">20871 13055 1952 0,'0'-9'0'0,"-7"3"0"0,2 0 0 0,3 3 0 0,2 1 0 0,0 1 0 0,0 1 0 0,2 0 0 0,6 0 256 0,4 3-110 0,1 6-281 0,-1 0 85 0,-1 2 44 15,0 4 8-15,0-1-441 0,-5-2 224 0,-1 3 111 16,-4 2 57-16,-1-3-8 15,0 1 32-15,0-1 6 0,-1 1-1 16,-10-5 212-16,2 2-159 0,-2-3-33 0,-1 1 581 0,2-3-293 16,2-5-137-16,0 2-76 31,3-1 490-31,2-3-266 0,3 0-123 0,0 0 16 0,8 0-84 0,9 0-110 0,4-4 0 0,5-1-170 0,2 0 34 0,2-2 81 16,-1 2 45-1,2 0-396 1,-2 0 221-16</inkml:trace>
  <inkml:trace contextRef="#ctx0" brushRef="#br0" timeOffset="46114.97">21302 12768 1279 0,'-6'-4'0'0,"2"1"0"0,-1 1 0 0,5 1 0 0,0 0 0 0,2 1 0 0,15 0 0 0,6 0 165 63,10 1-55-63,6 5 81 0,9 2-77 0,7 1-38 0,12-1-1 0,14 0 221 0,16 0-121 0,-3-1-74 0,6-3-32 0,3-4 113 0,5 0-73 0,-2 0-36 0,14-4 9 0,-28-7-69 15,0 1 1-15,-7-2 22 0,-7 1-190 0,-7 0 95 16,3 0 56-16,-24 2-93 0,-7 1 66 0,-7 2 34 0,-6 0-1 15,-8 3-303-15,-2 1 148 0,-14-1 25 0,-6 3 54 16,0 0-208 0,-1 0 122-16,-13 0 52 0,-7 0 40 0,0 5-246 0,-5 1 138 0,-1-4 70 0</inkml:trace>
  <inkml:trace contextRef="#ctx0" brushRef="#br0" timeOffset="46526.87">21294 11993 1439 0,'-8'-10'0'0,"-2"0"0"0,7 5 0 0,3 3 0 0,0 2 0 0,2 0 129 0,4 2-46 15,7 9 9-15,1 0-54 0,1 4 209 16,1-1-105-16,1 2-52 0,-3 3-185 0,-1 0 76 16,-3 0 24-16,-2 1-187 62,-3 0 109-62,-2 2 55 0,-3-1 28 0,0 7-61 0,-6-9 34 0,-13 5-1 0,-3-3 0 0,-6-2 93 0,-3-3-59 0,-2 0-22 0,0-6-56 0,-1-1 360 0,3-3-140 0,7-3-76 0,0 2 367 0,9-5-210 0,8 0-101 0,4 0 48 16,3 0-75-16,1 0-36 0,15 4 9 15,8-3-70-15,7 1 23 0,3-1 1 16,4-1 0-16,1 0-338 0,5 0 178 0,-6 0 75 16,-1 0 42-16,1 0-265 47,2 0 99-47,-3 0 94 0,6-1-771 0,-12-6 410 0,2 1 200 0</inkml:trace>
  <inkml:trace contextRef="#ctx0" brushRef="#br0" timeOffset="46716.36">21643 12079 1149 0,'-7'-8'0'0,"4"-2"0"0,-2 5 0 0,5 0 0 0,0 2 0 0,3 2 0 0,9 1 342 31,3 0-152-31,6 3-76 0,-1 11-38 0,-1 1 69 0,2 3-45 0,-2-1-35 0,-5 5-1 0,0 2-62 16,-5 3-1-16,-5 2 37 0,0 5 54 0,-4-5-55 16,-4 2 1-16,-13-2 77 15,-4 1-39-15,-7-2 0 0,-3 1-29 0,0-12-149 16,-1 0 70-16,2-5 35 0,4-5 0 0,0-3-385 15,12-4 194-15,2 0 82 16,10-10 55-16,2-8-528 0,6-4 271 0,16-6 126 0</inkml:trace>
  <inkml:trace contextRef="#ctx0" brushRef="#br0" timeOffset="46883.57">21895 12090 1184 0,'0'0'0'0,"-1"0"0"0,-4 6 0 0,-3-1 0 0,-3 6 0 0,2 6 742 0,-2 4-352 16,-3 6-177-16,1 2 188 15,4 4-182-15,-2 4-81 0,6-3-55 0,5-5 273 0,0 3-159 0,3-3-189 16,14-5-8-16,3 2 0 0,6-9 0 0,4-4-5 16,2-3-2-16,1-6-607 0,-1-1 326 15,6-3 172-15,-9 0-734 0,0-3 341 16,-3-11 236-16,2 1-177 0</inkml:trace>
  <inkml:trace contextRef="#ctx0" brushRef="#br0" timeOffset="47131">22216 11951 819 0,'0'-14'0'15,"2"7"0"-15,1 0 0 0,8 2 0 0,1 3 0 0,1 2 0 0,0 0 396 0,2 0-180 0,-3 5-89 0,-1 7-45 0,-3 6 92 32,-3 4-59-32,-5 4-45 0,0 1 17 0,-7 3-26 0,-8-1 0 0,-1 1 49 15,-4 2-27-15,1-8-10 0,-2-4-37 0,1-2 63 0,2-1-32 0,4-5 1 31,0 1-22-31,6-8 140 0,0-4-74 0,5 1-37 0,3-2-4 0,0 0 1 16,3 0-25-16,13-5-10 0,1-3-1 0,5-2 1 16,1 2 0-16,-1-1-440 0,6 1 230 15,-6 1 100-15,1 6 32 0,-1-4-816 16,0 2 401-16,1 0 210 0</inkml:trace>
  <inkml:trace contextRef="#ctx0" brushRef="#br0" timeOffset="47351.75">22547 12112 2087 0,'-6'-8'0'0,"1"4"0"0,-3-4 0 0,7 7 0 0,0 0 0 0,1 1 0 0,0 0 0 0,0 0 336 0,4 7-140 0,7 2-85 15,-1 2 208-15,1 4-141 0,1 0-70 0,1 3-313 110,1-1 116-110,-2-1 63 0,0 2 32 0,3-1-609 0,-4 0 321 0,4-1 168 0,-2-2 71 0</inkml:trace>
  <inkml:trace contextRef="#ctx0" brushRef="#br0" timeOffset="47515.32">22922 11988 2482 0,'0'-7'0'0,"0"2"0"0,0-2 0 0,0 6-1 0,0 1 1 0,0 0 0 0,0 11 0 0,-2 13 0 0,-2 6 0 0,-4 10 342 0,-4 8-152 0,-3 6-77 0,-2 6 145 0,-3 5-110 0,-6 8-47 0,2-5-36 0,-1-3-69 0,0-6 41 0,5-4 0 0,1-11-119 0,1 1 69 16,8-23 21-16,4-6-65 0,3-5 48 0,-1-8 22 16,4-3 0-16,-2 0-251 0,0 0 125 0,1-3 11 15,-2-5 51-15,-1-2-463 0,1 1 239 0,-1 0 109 16,1 1 69-16</inkml:trace>
  <inkml:trace contextRef="#ctx0" brushRef="#br0" timeOffset="48115.71">21611 13159 821 0,'-18'-18'0'0,"7"7"0"0,4-1 0 0,3 4 0 0,4-2 144 0,0 0-54 0,4-1-18 16,10 4 253-16,6 2-145 0,2 4-72 0,2 1 73 15,3 0-72-15,2 0-28 0,-5 9-9 0,-3 3 13 16,-2 2-24-16,-2 6-1 0,-4 0-24 16,-1 6 34-16,-10 0-8 0,-2 4-27 31,-1 1 1-31,-16 3 34 0,-5-2 0 0,-4 6-25 0,-5-9 45 0,-7-2-27 0,0-1 0 15,0-2-110-15,0-7 41 0,-1 1 10 0,11-12 31 0,4-6-397 16,5 0 182-16,8-2 100 0,10-13 29 0,1-7-589 16,11-7 299-16,15-4 152 15,8 0 77-15</inkml:trace>
  <inkml:trace contextRef="#ctx0" brushRef="#br0" timeOffset="48271.3">21940 13060 972 0,'-6'0'0'0,"0"6"0"0,-2 3 0 0,0 3 0 0,-1 5 0 0,-5 5 822 15,0 8-384-15,1 3-206 0,4 3 190 0,4 2-193 16,4-1-96-16,1-1 149 0,1 0-114 0,12-6-71 16,7-4-31-16,5-4-295 0,3-5 132 0,1-3 66 31,4-1 43-31,-5-5-628 0,-4-7 326 0,2-1 163 16,-2 0 81-16,-3-1-781 0,0-7 387 0</inkml:trace>
  <inkml:trace contextRef="#ctx0" brushRef="#br0" timeOffset="48532.26">22235 12857 1321 0,'-12'0'0'0,"2"2"0"0,-2 1 0 0,1 1 0 0,-1 4 0 0,-2-2 0 16,4 7 228-16,-3-1-96 0,4 1-48 0,-2 2-24 0,-4 1 25 15,5 1-49-15,-1-3 0 16,0 4 63-16,2-2-31 0,1-4 0 15,-1 2 246-15,4-8-143 0,4-1-67 16,1-1-35-16,0-1 92 0,0-3-62 0,0 2-23 0,6-2-9 0,9 0 109 16,3 0-70-16,2 0-35 0,3 0 0 0,3 0-78 15,-2 0 16-15,3 0 1 16,1 0-472-16,-2 0 248 0,-2 0 126 0,5 3-752 16,-7 0 413-16,-2 0 168 0,-1 3 112 0,-5-2-232 0</inkml:trace>
  <inkml:trace contextRef="#ctx0" brushRef="#br0" timeOffset="48691.81">22303 12933 850 0,'-9'-8'0'0,"3"1"0"0,-4 0 0 0,6 5 0 0,-1 1 243 16,-1 1-103-16,2 0-52 0,2 3-27 0,-2 11 401 31,1 0-218-31,0 10-104 0,2-1 38 0,-5 5-70 0,4 1-37 0,-4 5-319 0,3-5 138 0,-1 3 73 16,0 1 36-16,4-3-644 0,-2 6 331 0,2-8 162 15</inkml:trace>
  <inkml:trace contextRef="#ctx0" brushRef="#br0" timeOffset="48885.8">22272 13300 1641 0,'0'0'0'0,"0"0"0"0,-2 0 0 0,1 2 0 0,1 0 0 0,0 0 0 0,0 1 420 0,6 0-192 0,10-1-96 63,2 1 230-63,7-1-163 0,3-2-72 0,3 0-384 0,1 0 146 0,2 0 73 0,0 0 38 0,0 0-756 0,1 0 386 0,-10 0 188 31,-2 0 96-31</inkml:trace>
  <inkml:trace contextRef="#ctx0" brushRef="#br0" timeOffset="49007.47">22556 13141 1841 0,'-9'-1'0'0,"2"-1"0"0,-5 2 0 0,7 0 0 0,0 5 0 0,0 8 0 0,0 7 0 0,5 4 204 32,-2 8-75-32,2 1 86 0,0 6-90 0,0 3-44 0,0-1-1 0,-2 7-256 0,2-7 102 0,0-4 54 15,-1-3 29-15,1-4-606 0,0-2 305 0,0-7 155 16</inkml:trace>
  <inkml:trace contextRef="#ctx0" brushRef="#br0" timeOffset="49174.03">22669 13208 2045 0,'0'-7'0'0,"0"3"0"0,0 0 0 0,0 2 0 0,0 0 0 0,0 1 363 15,3 1-169-15,5 0 45 16,0 3-101-16,4 6-52 0,1 3-24 0,2 3-255 0,1-1 109 0,0 3 61 0,0 1 29 16,4-1-709-16,-5-1 352 0,6-1 177 15,-5-2 88-15</inkml:trace>
  <inkml:trace contextRef="#ctx0" brushRef="#br0" timeOffset="49337.59">23008 13121 1895 0,'-2'-3'0'0,"-3"3"0"0,-2 0 0 0,-1 0 0 0,0 15 0 0,-3 8 0 0,-5 12 344 16,1 11-159-16,-2 12 251 16,-3 5-201-16,1 8-99 0,-3 5-41 0,3-8-21 31,5-6 1-31,-1-3-39 0,1-3-1 0,2-6-321 0,-1 2 169 0,5-17 72 0,1-8 39 0,2-8-701 15,2-11 372-15,3-8 167 16</inkml:trace>
  <inkml:trace contextRef="#ctx0" brushRef="#br0" timeOffset="49595.9">23114 12901 1437 0,'12'-13'0'0,"-1"3"0"0,4 2 0 0,-2 6 0 0,1 0 0 0,2 2 0 0,-1 0 0 0,-1 12 246 0,2 1-96 16,-4 5-62-16,-2 0-26 0,-3 6 1 16,-4-1 0-16,-3 1-27 0,0 3-80 0,-6-6 36 0,-6 3 0 0,-7-4 171 15,0-2-64-15,-2-1-32 0,-3-1 10 0,5-6 348 16,1-3-194-16,4-3-98 0,-1-1-49 16,8-1 142-16,-3 0-86 0,5-2-56 15,5 0-25-15,0 0-1 0,0 0-58 0,7 0 0 0,6 0 0 16,5 0 0-16,2 0 0 0,6 0-314 15,-2 0 76-15,5-2 146 16,0 0 59-16,0 1-883 0,1-1 427 0,0-2 226 0,-2 0 114 0</inkml:trace>
  <inkml:trace contextRef="#ctx0" brushRef="#br0" timeOffset="49765.44">23689 12637 2550 0,'-5'-4'0'0,"-1"-2"0"0,5 4 0 0,1-1 0 0,0 3 0 0,1-2 0 0,15 2 400 0,4 0-173 16,3 0-101-16,6 0 188 0,3 0-139 0,1 0-71 15,1 0-69-15,3 0-521 0,-1 0 238 0,-6 0 141 16,2 0 71-16,-9 2-1128 0</inkml:trace>
  <inkml:trace contextRef="#ctx0" brushRef="#br0" timeOffset="49913.58">23754 12896 1786 0,'-6'5'0'0,"1"-1"0"0,2 2 0 0,0-2 0 0,3 0 0 0,0 2 108 0,0-4-41 16,8 1 0-16,7 1 537 16,1-2-285-16,7-1-142 0,2-1-63 0,0 0-561 0,-4 0 240 0,3 0 121 0,-2 0-952 0</inkml:trace>
  <inkml:trace contextRef="#ctx0" brushRef="#br0" timeOffset="50749.43">24116 12806 1876 0,'0'0'0'0,"-2"0"0"15,2-1 0-15,0 0 0 0,5-2 0 0,14 1 0 0,11-2 0 0,12 1 0 0,8 0 669 0,13 1-317 0,11 1-158 0,12-1 191 0,-7 2-179 0,3 0-84 0,-4 0-44 16,1 0-90-16,-6 0 24 15,8-2 9-15,-20 1-161 0,-5-1 88 0,-6-2 44 16,-6 0 1-16,3-2-446 0,-18 4 240 0,-5-3 125 0,-8 0 62 0,-4 2-705 16,-8-1 348-16,-2-1 164 0,-2 1-276 15,-12-2 230-15,-7-2 114 0</inkml:trace>
  <inkml:trace contextRef="#ctx0" brushRef="#br0" timeOffset="51095.01">24371 12048 2061 0,'-5'-17'0'0,"2"5"0"0,3 7 0 0,2 1 0 0,12 2 0 0,6 2 0 0,5 0 0 0,-2 0 0 0,4 9 278 0,-1 3-121 16,1 3-61-1,-1 2-93-15,0 4 41 0,-8-2-8 0,-3 3-277 0,-5-2 139 0,-5 2 68 16,-5 2 36-16,0 2-62 0,-11-5 44 0,-11 0 25 15,-8 0 1-15,-4-3 40 0,-5-4 1 0,-8 2-78 16,7-7 269-16,-1-3-118 0,1-2-73 0,4-2 399 16,-2 2-197-16,13-4-113 0,7 0-52 0,7 0 178 15,5 0-266-15,6-1 0 0,0-2 0 16,6 2 0-16,22 0 0 0,4 1 0 0,9 0 0 16,4 0 0-16,3 0 0 0,-4 0 0 15,0 0 0-15,-2 0 0 0,-2 0 0 0,-2 0-302 16,4 1-28-16,-9 0 164 0,-5 3 11 0,-6-2-462 15,-2 1 290-15,-5-1 146 0,-2-2 64 0,-5 0-404 16,-5 0 243-16,-1 0 121 0</inkml:trace>
  <inkml:trace contextRef="#ctx0" brushRef="#br0" timeOffset="51531.85">24795 11696 1906 0,'0'-6'0'0,"0"6"0"16,0-2 0-16,0 2 0 16,0 0 0-16,0 12 0 0,3 10 321 0,0 10-147 0,-1 8-70 0,-1 10 282 0,-1 11-176 0,0 10-87 0,0 11-34 0,-3-8-28 0,-3 0 0 15,-2-4-25-15,0-7-1 0,4-9-153 0,-3 2 85 0,2-25 30 16,2-7-83-16,2-7 60 16,-1-11 31-16,-1-1-115 0,3-5 69 0,0-2 38 0,0-10-54 15,0-9 65-15,0-1-51 0,0-10-20 16,5 0 42-16,6-6-20 15,2 0 20-15,5-4 1 0,2 3 1 0,2-6-57 0,1 11 31 0,1 2 16 16,1 3 43-16,-1 3 5 0,-2 6-33 0,3-4 27 16,-9 19-26-16,0 3-7 0,-4 2 5 0,-4 2-8 15,-6 10 6-15,0 5-15 16,-2 5 13-16,-2 0 82 0,-12 4-37 0,-2-2-11 16,-4-1 0-16,-5 1 205 0,5-7-107 0,-2 0-42 31,2-4 290-31,2-2-160 0,-1-2-82 0,0 1 51 0,6-5-170 0,2 0 0 0,2-4 0 0,2-1 0 15,4 0 0-15,2 0 0 16,1 0 0-16,0 0 0 0,5 1 0 0,11 5 0 0,0 0 0 16,4 2 0-16,3 0 0 0,-1 1 0 0,7 2 0 15,-3 1 0-15,4-1 0 0,0 3-535 0,0 0-16 0,-3 0 258 16,2 1 128 0,0 2-331-16,0 2 230 0</inkml:trace>
  <inkml:trace contextRef="#ctx0" brushRef="#br0" timeOffset="52521.04">24400 12854 2275 0,'-13'0'0'0,"6"3"0"0,1 4 0 0,0 7 0 0,4 6 0 0,1 4 0 0,-1 11 0 0,2 5 314 16,0 4-139-16,0 5 67 0,0 4-103 0,0 1-51 31,0 5-17-31,0-11-101 0,0-4 33 0,0 0 0 0,-3-7 33 15,-3 3-329-15,0-15 160 0,1-2 84 79,-1-6 43-79,0-5-568 0,3-8 297 0,1-2 66 0,2-2-8 0</inkml:trace>
  <inkml:trace contextRef="#ctx0" brushRef="#br0" timeOffset="52616.79">24396 13234 2274 0,'0'-7'0'0,"0"1"0"0,0-5 0 0,0 6 0 0,4-1 0 0,9 0 0 0,6 2 0 0,5-1 343 0,8 0-144 0,1 2-86 0,8 0-24 0,6-1-26 0,-2 2 0 16,2 0-27-16,2 2-180 0,-11 0 86 0,-5 0 47 16,-7 0 23-16,-6 4-596 0,-5 1 308 0,-2 3 163 0,-12-1-721 0</inkml:trace>
  <inkml:trace contextRef="#ctx0" brushRef="#br0" timeOffset="52791.32">24653 12974 1741 0,'-8'-6'0'0,"-1"6"0"0,3-2 0 0,-1 2 0 0,2 0 0 0,3 2 0 0,2 15 0 0,0 2 752 16,0 8-358-16,0 2-170 0,0 5-90 0,0 2 152 0,0 5-125 31,0 1-63-31,0 3-131 0,0-3 34 0,0 6 10 0,0-12 25 0,0-4-552 0,0-4 276 16,0-6 138-16,0-7-665 0,0-3 347 0,3-11 111 15,6-1 139-15</inkml:trace>
  <inkml:trace contextRef="#ctx0" brushRef="#br0" timeOffset="53217.85">24955 12844 1165 0,'5'-2'0'0,"-1"0"0"0,3 2 0 0,-3 0 0 0,1 10 0 0,-4 11 690 0,-1 11-326 0,0 7-165 16,0 6 378-16,-6 14-270 0,-5 5-127 0,2-1-76 0,-1 1-8 15,0-5-30-15,4-4 0 16,0-7-259-16,2-3 124 0,1-17 47 0,2-9 30 0,1-10-185 15,0-7 107-15,0-2 52 16,-2 0 35-16,2-11-78 0,-2-13 48 0,2-3-71 0,0-7 43 0,0 0-31 16,4-7 18-16,2 6-13 0,3 2 140 0,3 0-47 15,0 2-25-15,5-4 80 0,-2 9-45 0,1 3-1 16,2 2 1-16,0 6 26 16,1 3-25-16,1 3 6 0,-2 9-4 0,-2 0-225 15,-2 12 98-15,-4 7 44 31,-1 2-154-31,-4 3 86 16,-5 4 52-16,0-1 8 0,-7 1 72 0,-4-1-16 0,-5-3-32 0,0 1 125 0,0-9-58 0,0-1-49 0,-1-5 1 0,3-3 469 16,-1-2-229-16,4 0-87 0,3-5-68 0,2 0 204 15,3 0-280-15,0 0 0 0,3 0 0 0,0 0 0 0,0 0 0 16,10 1 0-16,5 5 0 0,0 5 0 16,2 0 0-16,3 4 0 15,-2 0 0 1,2 1 0-16,2 2 0 0,-3 0 0 0,2 1 0 0,1 0 0 0,-5-4 0 0,2-4 0 0,-1-1 0 0,-2 0 0 15,-1-6-564-15,0-2 47 0,-3-2 245 0,-1 0 119 16,-1-12-777-16</inkml:trace>
  <inkml:trace contextRef="#ctx0" brushRef="#br0" timeOffset="53455.8">25278 12971 1774 0,'-4'-8'0'0,"-1"2"0"0,4 0 0 0,0-1 0 0,1 2 0 0,0 5 279 0,7-2-122 15,7 2-61-15,2 0 135 0,2 2-89 0,0 8-57 0,-1 1-25 0,0 0-80 16,-2 4 28-16,-2 3-1 0,-3 0-200 0,-7 1 110 31,-1-2 59-31,-2 2 30 0,-2-2 135 0,-8-1-53 0,-3 0-17 0,-1-4 545 16,-1-3-290-16,-1-2-162 0,4 1-164 0,2-6 0 16,0 1 0-16,3-1 0 0,7-2 0 0,0 0 0 15,6 0 0-15,11 0 0 0,6-2 0 0,5-1 0 16,5-2 0-16,3 0 0 0,3 2-32 0,0 2-200 15,3-2 143-15,-9 3-1513 16</inkml:trace>
  <inkml:trace contextRef="#ctx0" brushRef="#br0" timeOffset="59106.52">21946 13953 2666 0,'0'-6'0'16,"0"0"0"-16,0 6 0 0,0-6 0 0,6 2 0 0,8-1 0 0,1 3 0 0,6-1 0 0,6 2 0 0,4-2 318 0,3 3-141 0,4 0-14 0,-1 0-68 0,0 0-29 0,-2 0 0 0,1 0-335 15,-4 0 153-15,1 0 86 16,-10 0 28-16,-3 3-251 0,-7 1 145 0,-2-2 72 0,-7 1 37 0,4-3-726 15,-8 2 284-15,0-2 202 16,-5 2-179-16,-6 0 191 0,-4-1 95 0,-1-1 27 16,0 2 38-16,2-2 1 0,0 0 29 0,-2 3 348 31,1-3-173-31,1 6-97 0,1 0-35 0,0-1 494 0,4 5-251 0,-1-1-138 0,0 3 283 0,-1 8-174 16,2-2-77-16,0 5-54 15,-2 3 234-15,-1 6-143 0,-3 9-62 0,-2 0 4 0,1 3-42 16,-2 5 0-16,-1 1-43 0,-3 0-332 15,-1 4 175-15,4-13 74 0,1-3 42 0,3-6-546 16,1-5 265-16,4-9 154 16,3-3-380-16,7-15 242 0,0 0 112 0</inkml:trace>
  <inkml:trace contextRef="#ctx0" brushRef="#br0" timeOffset="59263.84">22213 14289 2099 0,'5'-6'0'0,"-2"2"0"0,1-2 0 0,1 5 0 0,-2 1 0 0,3 0 0 0,-4 0 285 0,3 11-124 0,-1 6-53 0,-1 4 484 15,-1 3-278 1,0 5-139-16,-1 1-69 0,0 2-106 0,-1 0 9 0,0 0 28 0,0-3 0 16,0-3-447-16,1-2 223 0,2-3 112 15,-1-1-733-15,0-7 416 0,0-8 213 0,1-5-22 16,0 0-312-16</inkml:trace>
  <inkml:trace contextRef="#ctx0" brushRef="#br0" timeOffset="59405.46">22429 14277 1646 0,'2'-2'0'0,"-2"-1"0"0,1 1 0 0,0 0 0 0,2 2 0 0,-2 0 416 16,1 0-189-16,0 2-96 15,-1 8-46-15,2 1 341 0,3 5-198 0,-1 0-96 0,0 0-52 0,-1 2-470 16,2-1 213-16,4-1 116 16,-2-2-831-16,1-3 448 0</inkml:trace>
  <inkml:trace contextRef="#ctx0" brushRef="#br0" timeOffset="59575.97">22557 14161 1450 0,'-4'-2'0'0,"-2"-1"0"0,4 1 0 0,-2-1 0 0,4 2 0 0,0 1 487 0,5 0-225 0,11 0-113 16,6 0-56-16,6 0 55 0,2 0-61 0,5 0-25 16,3 0 1-16,2 0-250 0,1-1 113 0,1-2 64 15,-5 0-520-15,-3 2 281 16,-4 1 140-16,-6 0 71 0,-4 0-537 0,-2 0 265 15,-11 0 124-15,-4 0-99 0,-3 0 143 0</inkml:trace>
  <inkml:trace contextRef="#ctx0" brushRef="#br0" timeOffset="59760.49">22930 13947 1148 0,'0'-21'0'0,"-1"4"0"0,-1 2 0 0,-1 4 0 0,1 4 0 0,-1 4 0 0,0 3 0 16,-2 0 375-16,-2 14-169 0,-1 8-85 0,-5 5-33 0,-4 8 256 15,-2 3-154-15,-4 6-77 63,-5 5-38-32,-4 5 52-31,-7 9-36 0,2-7-9 0,0 2-62 0,-1 0 16 0,1-2 1 0,4-8-320 0,-2 1 169 0,18-18 70 0,8-11 41 0,5-8-664 0,4-10 302 0,0-2 182 0,6 0 15 0</inkml:trace>
  <inkml:trace contextRef="#ctx0" brushRef="#br0" timeOffset="60205.3">22718 14354 1250 0,'0'0'0'0,"0"0"0"0,0 2 0 0,0 4 0 0,0 6 0 0,0 4 590 0,0 4-277 0,0 7-138 0,0 2-69 0,0 5 46 0,0 0-49 0,0-3-39 0,0-3-251 0,0-2 111 15,0-4 56 17,0-6-544-32,1-1 310 0,7-12 140 0,-2-3 76 0,0-1-509 0,1-16 270 0,0-4 131 0,-1-6-18 0,-2-4 46 0,1-3 41 0,-2 1-1 0,2-1 42 0,2-4 162 15,-2 11-77 1,-1-2-42-16,2 5 150 0,1 0-97 0,2 5-48 0,1-3 376 0,-1 11-200 0,2 1-28 15,-2 7-73-15,1 1 201 0,-2 2-126 0,2 0-53 16,-3 11-41-16,-4 4 180 0,2 0-105 0,-2 4-53 16,-2-2-27-16,1 2 206 0,-2 0-121 0,0-4-56 15,0 0 135-15,0-1-96 0,0-2-47 0,2 6 18 32,0-4-37-32,3-2 0 0,3 2-29 0,0-3 15 15,2 3-14-15,1 0 9 0,0-6-10 0,5 3-214 0,-4 1 108 0,2-3 53 16,-1 2 26-16,0-1-319 0,-3 1 161 0,-5-1 40 0,-2-1-105 0,-2 2 69 15,-1 1 56-15,0 0 12 16,-10 0 10-16,-6-4 30 0,0 1 1 0,-4-4 71 16,1 1-36-16,-2-1-9 15,1-5-27-15,2 0 85 0,1 0-43 0,3-3 1 16,2-1-43-16,1-5 249 0,6 1-111 0,2-3-30 0,3-2 148 0,0-1-89 16,4-1-54-16,11-1-8 0,5-1-35 0,3 2 9 15,1-4-6-15,7 0-113 16,2 0 66-16,-1-2 18 15,1 0 1-15,3 4-493 0,3-7 246 0,0 2 101 0,5-3 69 0,-6 4-730 16</inkml:trace>
  <inkml:trace contextRef="#ctx0" brushRef="#br0" timeOffset="60359.89">23383 14149 2045 0,'0'-3'0'0,"-6"0"0"0,0 0 0 0,6 2 0 0,0-1 0 0,0 1 0 0,0-1 0 0,14 2 296 16,6-2-121-16,4 0 44 0,6 1-91 0,5-3-46 15,-2 1-23-15,5-2-568 16,3 0 282-16,-6 1 127 0,0 4 68 0,-2-3-298 0,-6 3 183 0,-3 0 92 16,-3 0 54-16</inkml:trace>
  <inkml:trace contextRef="#ctx0" brushRef="#br0" timeOffset="60688.01">23706 13929 1670 0,'-6'-5'0'0,"2"-2"0"0,-2 4 0 0,0 3 0 0,-1 0 0 0,0 0 0 0,-5 15 0 0,0 7 0 0,-6 9 306 0,-3 5-126 0,-4 8 234 16,-4 6-189-16,-6 6-95 0,-5 5-46 0,-5 8-68 16,2-10-10-16,3-4 31 0,8-9-1 15,5-9-266-15,11-7 133 0,4-7 76 0,12-19 24 0,0-4-230 16,3 0 132-16,13-8 66 0,2-11-670 0,4-6 328 16,2 0 150-16,1-3-196 15,-1-1 191-15,0 5 94 0,-2 3 48 0,1-2 13 0,-6 8 34 0,-3 4 1 16,-2 2 0-16,-1 3 354 0,-4 4-177 15,1 0-98 1,-7 2-35-16,-1 9 219 0,0 10-132 0,-12 4-66 0,-3 4 666 0,2 2-321 16,-3-4-172-16,4 1 170 0,4-3-167 0,-1-2-85 15,6-3-42-15,3-2-26 0,0-3-16 0,0-6 0 16,12-7 1-16,4 0-208 0,5 0 105 0,4-9 59 16,0-6 18-16,4-5-349 31,-2-2 187-31,0 2 94 0,-1-1-232 0,0-2 142 0,-4 5-8 0,-4 2-376 0,-1 2 247 0</inkml:trace>
  <inkml:trace contextRef="#ctx0" brushRef="#br0" timeOffset="60928.37">23680 14309 2162 0,'-14'9'0'15,"2"1"0"-15,0 4 0 0,0 6 0 0,3 1 0 0,3 4 0 0,1 4 0 0,5 0 0 0,0 2 517 0,0 4-231 0,8-9-130 16,8 3-60-16,3-2-238 15,4-4 88-15,1-5 46 0,5-5-398 0,-4-9 217 0,2-4 112 0,1-4-206 110,-3-14 159-110,1-3 80 0,2-6 50 0,-6-5-653 0,1-6 305 0,-1-6 154 0,-2-7 75 0,-2-3-208 0</inkml:trace>
  <inkml:trace contextRef="#ctx0" brushRef="#br0" timeOffset="61021.35">24128 13951 739 0,'19'-49'0'0,"-8"15"0"0,-1 10 0 0,-3 9 0 0,-5 8 224 0,2 6-95 0,-4 1-37 0,0 0 486 0,0 20-273 0,0 5-135 16,0 11-68-16,-6 3 431 0,-1 9-240 0,3 1-133 0,-2 2-62 0,2-1-22 0,1 1-41 0,-1 0 1 31,1 6-922-31,3-10 456 0</inkml:trace>
  <inkml:trace contextRef="#ctx0" brushRef="#br0" timeOffset="61111.62">24175 14733 2551 0,'-2'8'0'0,"1"-3"0"0,-1 0 0 0,2 1 0 0,0-4 0 0,0-2 397 0,0 0-181 16,0 0-90-16,2 0-46 0,3 0 355 0,5 0-309 0,-2-2-126 0</inkml:trace>
  <inkml:trace contextRef="#ctx0" brushRef="#br0" timeOffset="127043.39">10820 15533 1242 0,'-3'0'0'0,"-5"0"0"0,3 0 0 0,2 3 0 0,-1 0 0 0,0 3 0 0,0 1 0 0,3 4 178 16,-3 1-69-16,3 4-35 0,-2 4 42 0,0-3-43 31,-2 5 0-31,-2 1-4 0,1 2 1 0,-3-1-41 31,-1 4 20-31,-2-8 67 0,4 1-38 0,-1-5 0 0,0 0-39 0,1-6 196 0,0 2-88 0,6-9-59 0,-1-1-24 0,0-2 127 0,3 0-76 0,0 0-38 16,0 0 115-16,10 0-82 0,6 0-35 0,2-5 169 15,4 0-244-15,4-2 0 0,4 1 0 0,-2 2 0 16,3 0 0-16,-2 0 0 0,4 1 0 0,0 0 0 0,6 1 0 0,-5 2 0 47,-1 0 0-47,-2 0 0 0,2 0 0 0,-8 4 0 0,6 3-538 0,-14-1 207 0,-3-1 101 0,-2 2-396 0,-5-3 294 0,-6 1 146 16,3-2 63-16,-4-3-358 0,0 0 221 0,-10-3 110 15</inkml:trace>
  <inkml:trace contextRef="#ctx0" brushRef="#br0" timeOffset="127215.18">11008 15611 826 0,'-12'0'0'0,"4"0"0"0,-1 0 0 0,-1 0 0 0,3 2 0 0,-1 3 628 0,4 6-299 0,0 3-146 0,0 2-72 16,2 5 358 0,1 3-215-16,1 5-98 46,0 1-75-46,0 2 1 0,0 2-44 0,0-1-134 0,1 3 66 0,3 3 45 0,0-11-11 0,0 0-399 0,0-1 217 0,0-3 108 0,1-5 55 0,1 0-582 0,2-7 293 0,-2-4 78 16,4-6 93-16,3-2-239 0,-2-7 167 0</inkml:trace>
  <inkml:trace contextRef="#ctx0" brushRef="#br0" timeOffset="127410.68">11154 15686 595 0,'5'-25'-1'0,"2"1"1"0,-1 10 0 0,2 4 0 0,-3 2 0 0,5 2 728 15,0 5-344-15,6 0-164 16,-4 1 551-16,5 0-367 0,0 8-182 0,2 5 82 0,1 3-123 0,-3 2-76 15,0 6-87-15,-3 0-18 0,-6 5 0 0,2 4 0 16,-7 5 0-16,-3-2 0 0,0 2 0 0,-14-1 0 16,-2-1 0-16,-7 3 0 0,-4 2 0 0,-4-10 0 31,-3-2-210-31,-1 0 49 0,2-7 87 0,-1-2-569 0,-1 1 292 0,14-11 161 31,3-5 75-31,8-4-298 0,9-1 187 0</inkml:trace>
  <inkml:trace contextRef="#ctx0" brushRef="#br0" timeOffset="128337.26">12168 15604 1402 0,'-9'-10'0'0,"-4"0"0"0,8 5 0 0,3 3 0 0,0 0 0 0,2 1 0 0,0-1 0 0,0 2 0 0,9 0 342 15,6 0-151-15,3 0-77 0,1 3 96 0,2 8-76 0,0 0-52 0,-1 3 16 32,-3 1-29-32,2 4-1 0,-3-1-29 0,-1 5 22 0,-6 2-23 0,-1-1 1 0,-5 4 0 15,-2 0 36-15,-1 4 1 0,-3 2-28 16,-11-5-10-16,-5 1 94 0,-7-2-47 16,-2-3 0-16,0-2-7 0,-3 0 10 0,3-9-49 0,2-5-206 15,2-3 102-15,6-6 52 0,0 0 26 0,6 0-512 16,7-15 240-16,5-9 132 31,3-5 36-31,16-5-342 0,6-4 186 0,5-4 95 0,3 3-432 0,-1-2 272 0</inkml:trace>
  <inkml:trace contextRef="#ctx0" brushRef="#br0" timeOffset="128517.29">12452 15487 1094 0,'0'-5'0'0,"0"0"0"0,0 1 0 0,0 3 0 0,-4-1 0 0,-4 2 0 0,-4 2 0 0,1 13 672 15,-3 5-318-15,0 3-157 31,-2 4 546-31,1 4-343 0,8 1-185 0,0-2 41 0,7 3-256 0,0 0 0 0,1-1 0 0,12 3 0 16,7-7 0-16,5-2 0 0,0-4 0 0,5-2-361 16,-1 0 132-16,-2-6 129 0,0-2-241 0,-4-4 190 31,-2-1-28-31,-2-5 89 0,1 0-624 0,-6-2 342 0,-4 0 167 0</inkml:trace>
  <inkml:trace contextRef="#ctx0" brushRef="#br0" timeOffset="128673.87">12654 15558 1595 0,'-6'-6'0'31,"0"2"0"-31,3 1 0 0,-1 1 0 0,3 0 0 0,1 2 0 0,0 0 637 0,0 9-299 0,0-1-150 0,5 6-75 0,5 1-100 16,0 2 35-16,1-3-10 0,3 1-517 0,-2 2 258 0,4-4 130 0,-4 1 64 0,4 0-303 0,-3-3 176 15,0-1 91-15,1-2-591 0,-1-3 308 0,1-1 154 0</inkml:trace>
  <inkml:trace contextRef="#ctx0" brushRef="#br0" timeOffset="128866.34">12903 15426 987 0,'0'-18'0'0,"0"5"0"0,0 4 0 0,0 5 0 0,0 1 191 0,-3 3-67 0,0 3-47 0,0 15 546 0,-2 6-291 16,-1 9-148-16,2 5-72 0,-4 6 424 15,1 1-253-15,-2 4-122 0,0 2-62 0,-1 3 118 0,1 3-212 0,-5 10-5 0,1-6 0 0,0-3 0 16,0-5 0-16,-2-1 0 15,3-7-38-15,0 1 36 0,3-15-9 0,4-9-505 16,3-9 277 0,2-4 61-1,0-9 94-15,0 0-748 0,0-6 402 0</inkml:trace>
  <inkml:trace contextRef="#ctx0" brushRef="#br0" timeOffset="129004.98">13022 15550 1979 0,'1'-5'0'16,"2"-1"0"-16,2 0 0 0,4 3 0 0,-1 1 0 0,4 0 357 0,3 2-159 0,0 0-80 0,7 0-277 0,2 0 98 0,2 0 59 0,-4 0 16 0,1 4-344 0,-1 5 180 0,-6 4 91 15</inkml:trace>
  <inkml:trace contextRef="#ctx0" brushRef="#br0" timeOffset="129174.53">13015 15792 1285 0,'-14'2'0'0,"-1"-1"0"0,3 4 0 0,4-1 0 0,-2-4 0 0,7 2 329 16,3 1-146-16,0-1-72 0,5-1 407 0,9-1-240 0,6 0-111 0,3 0-69 0,5 0 66 0,0 0-62 0,2 0-33 0,0-1-592 0,2-3 290 0,-6 3 131 15,0-1 70-15,1-2-720 47,-4 1 393-47</inkml:trace>
  <inkml:trace contextRef="#ctx0" brushRef="#br0" timeOffset="129493.68">13441 15513 2688 0,'0'0'0'0,"0"0"0"0,0 0 0 0,0 0 0 0,0 3 0 0,-2 7 0 0,2 9 0 0,-1 3 483 0,-1 8-223 0,2 6-110 0,0 7 166 0,0 6-282 0,0-4-34 0,0 3 0 0,3-7 0 0,8-1 0 0,1-8 0 0,4-1 0 0,1-14-277 0,-1-9 106 0,4-8 104 0,1 0-108 0,-1-15 104 0,5-12 63 0,-5-9 17 0,-1-3-480 0,0-7 216 31,-4-2 108-31,5-8-90 0,-7 6 104 0,1 2 48 0,-1-2 23 0,-3 6 39 0,-1 3-16 0,-2-1-8 16,-6 21 9-1,-1 9 587-15,0 6-294 0,0 6-146 0,-3 0 759 0,-1 14-399 0,-5 10-422 0,2 9-47 0,3 6 0 0,-1 3 0 47,5 4 0-47,0 2 0 0,0-2 0 0,0 0 0 16,7-4 0-16,7 1 0 0,4 2 0 0,3 1 0 15,-1-17 0-15,4-3-56 0,-4-6-320 0,0-5 148 0,-2-5-1073 0,-2-6 622 0</inkml:trace>
  <inkml:trace contextRef="#ctx0" brushRef="#br0" timeOffset="133827.24">14824 15276 2774 0,'-12'-6'0'0,"1"1"0"0,2 2 0 0,4 3 0 0,3-3 0 0,2 3 0 0,1 0 0 0,12 0 0 0,8 3 0 0,7 3 415 16,6-5-179-16,1 0 165 31,3-1-296-31,1 0-105 0,1 0 0 0,0 0 0 0,3 0 0 0,-3-1 0 16,-2-3 0-16,-2-2 0 0,-2 2 0 0,-2-1 0 0,-1 0 0 0,-11 3-207 0,-7-1 92 0,-7 0 76 15,-3 3-903-15,-3-3 453 31,0 2 216-31,-8-3-509 0</inkml:trace>
  <inkml:trace contextRef="#ctx0" brushRef="#br0" timeOffset="133995.79">14900 15197 2065 0,'-24'13'0'0,"2"4"0"0,2 7 0 0,6 1 0 0,6 3 0 0,3 2 0 0,5 6 0 0,0 2 810 0,0 8-377 0,0-5-202 0,3 3-98 15,2 3 126-15,0 0-259 0,-1 6 0 31,-3-10 0-15,0 3 0-16,-1-2 0 0,0 2 0 0,0-3 0 0,-1 6 0 0,-7-11 0 0,-4-1-431 0,-4 1 192 0,0-8 136 0,-4-3 71 0,1-6-626 16,5-15 316-16,0-6 152 15,5 0 77-15,2-16-388 0,4-10 232 0,3-14 107 0</inkml:trace>
  <inkml:trace contextRef="#ctx0" brushRef="#br0" timeOffset="134858.37">15188 15305 2024 0,'10'-17'0'0,"0"5"0"0,-7 9 0 0,-1 0 0 0,-2 3 0 0,0 0 0 0,-8 12 0 0,-6 2 322 31,-2 7-147-31,-1 2 45 0,0 2-92 0,0 2-45 0,1 1-1 0,0 1 104 16,2-5-79-16,2 1-36 16,4-1 1-16,3 2-10 0,1-4-1 0,1 3-15 15,3-7-9-15,0 1-85 16,0-6 42-16,7 0 0 0,-2-2-155 0,2-1 108 0,1-5 41 0,-4-1-269 0,-1 1 146 0,-1-4 46 15,-1 0 42 17,-1 2-150-32,0-3 88 0,-1 0 11 0,-4 0 32 0,-3-5-236 62,0-5 123-62,4-4 76 0,1-5 33 0,2-3-186 0,1-2 109 0,0 0 55 0,0-2 64 0,1 5-9 0,6 3 0 0,1 0 366 0,3 3-183 0,-2 1-92 0,5 1-54 0,0 5 224 94,3 2-100-63,1 3-75-31,2 3-36 0,3 0 507 0,1 0-232 16,-1 12-131-16,0 3-59 0,-1 0 9 0,-1 2-35 0,-3 1 0 0,2 0-174 0,-6-3 65 0,-6-1 37 0,0 1-129 0,-4-4 83 0,-3 0 41 0,-1 1 10 0,-1-3-97 0,-14-3 32 0,-2 0 37 0,-5-1-27 0,-2-5-63 0,-3 4 11 0,1-4 43 0,-1 0-15 0,2 0-142 0,0 0 90 0,3 0 44 0,-6 0-87 0,11 0 71 0,1 0 31 0,4 0 78 0,1 0-23 0,5 0-1 0,0 0-33 0,6 0 229 0,0 0-111 0,1-1-54 0,10 1-27 0,6-3 169 15,1 3-71-15,2-3-52 0,4 1 215 0,1-4-116 47,0 2-16-47,1-2-43 0,2 1-95 0,-7 2 23 0,1-1 0 0,-3 2-282 0,-2-2 153 0,-1 3 86 0,-4-1 15 0,-6 1-213 0,-4 1 97 0,-2 0 63 16,0 3-6-16,-11 5 132 0,-8 2-54 0,-4 3 0 31,-1 0-33-31,-2 0 104 0,-1 2-51 0,1 2-36 0,5-3 309 0,3-3-151 16,2 0-46-16,5 0 91 15,3 0-58-15,1 1-41 16,7-5-5-16,0 0-139 0,3 0 48 0,8 0 24 0,3-1 1 0,1-2-191 0,2-1 94 0,-3 1 57 16,-1-1-83-16,1-1 61 0,-5 1 2 0,1 3 25 15,-5-3-54-15,-1-1 29 0,-3 5-17 0,1-1 247 16,-2 1-108-16,0 1-54 16,-2 3-19-16,-6-2 303 0,0 5-138 0,0-3-79 15,1 4-8-15,-2 0 184 0,3-1-118 0,3 1-54 16,0-1-28-16,1 1 6 0,0 1 1 0,2 2-25 0,0-4-78 15,0-2 34 1,0 2 0-16,0-4-183 0,2 2 109 0,0 2 64 0,0-5 17 0,-2 0-211 16,0-2 105-16,0 1 18 0,-7-2 38 0,-2 0-169 15,-2-3 94-15,-2-3 25 0,-2 0-37 16,-1 0 46 15,-3-1 0-31,-1-7 36 0,1-6-6 0,-1-3 15 0,2-3 1 0,0 2 36 0,-2-2-8 0,6 8-29 0,0-1 0 0,0 3 253 16,0 6-125-16,3 2-48 0,-3 0-43 0,2 2 241 0,3 0-119 15,0 7-30 1,2 3-188 0,1-1 70-16,2 1 30 0,4 0 33 0,0-3-705 0,0 0 324 0,5-2 167 0,10-4-302 0</inkml:trace>
  <inkml:trace contextRef="#ctx0" brushRef="#br0" timeOffset="135029.42">15292 15975 1204 0,'1'4'0'0,"3"3"0"0,-1 2 0 0,-1 1 0 0,-1 1 0 0,2 2 886 0,-1 2-424 0,1 2-213 16,0 1-96-16,3-2 98 0,-3 1-106 0,2 0-54 31,1-5-533-31,1 0 239 32,1 0 128-32,0-7 51 0,2-4-990 0,0-1 491 0</inkml:trace>
  <inkml:trace contextRef="#ctx0" brushRef="#br0" timeOffset="135171.04">15524 15649 1377 0,'0'-9'0'0,"2"2"0"0,2 2 0 0,3 2 0 0,4-2 398 0,2 1-180 0,5 1-82 0,2 1-54 0,5-4 736 47,1 6-390-47,1-6-196 0,4 4 10 0,5-4-242 0,-5 2 0 0,-2-1 0 0,1-2 0 0,-2 2-181 0,-4 2 79 0,-1 2-904 0,-12 1 512 0,-3 0 257 15,-8 9 130-15</inkml:trace>
  <inkml:trace contextRef="#ctx0" brushRef="#br0" timeOffset="135605.88">15521 15925 1237 0,'-6'2'0'0,"0"2"0"0,2-1 0 0,0 3 0 0,4-2 0 0,0 1 254 0,1 2-109 0,7-2-54 0,3 0 305 0,3 4-173 15,-3-3-99-15,3 5-167 0,-5-3 39 0,1 4 1 31,-2-1 37-31,-2 4-169 0,-3-2 80 0,-2 0 45 0,1 0 1 0,-2-3-79 0,0 0 61 0,0-1 41 16,0-3-16-16,0-5-71 0,0-1-22 0,0 0 47 0,1-4-273 16,3-13 133-16,2-5 80 15,0-8 35-15,3-8-203 0,-1-10 120 125,2-8 51-109,-1-5-130-16,-3-6 99 0,3-9 50 0,-2-10 25 0,0-7 92 0,1-13-42 0,-1 20 8 0,-3 6-33 0,1 17 449 0,-5 21-224 0,0 19-113 0,0 8 321 0,0 15-150 0,-3 25-123 0,0 12 500 0,1 14-294 0,2 11-147 0,0 13-64 0,2-2 486 16,11 8-283-16,0 2-182 0,6 3-140 0,-2-1 0 0,6 13 0 0,2-20 0 0,3 0 0 0,3-4 0 0,1-10 0 0,0-6 0 0,1 0-1 0,-10-29-209 0,-4-2 124 0,-3-13 60 0,-7-7-256 0,-6-7 69 0,1 0 108 0,-4-21-526 15,0-11 297-15,0-9 149 31,-5-7 74-31,-2-10-397 32,-1-13 227-32</inkml:trace>
  <inkml:trace contextRef="#ctx0" brushRef="#br0" timeOffset="135703.61">15928 15154 1196 0,'0'-9'0'0,"-8"5"0"0,4-1 0 0,4 3 0 0,0 2 0 0,0 4 800 0,1 9-382 0,6 4-182 0,4 5 544 0,1 1-371 15,1 5-317-15,1 0-399 31,-1 2 107-31,1 5 128 0,1-6 49 0,-2 3 30 0,-2-3-1 0</inkml:trace>
  <inkml:trace contextRef="#ctx0" brushRef="#br0" timeOffset="139223.73">16439 15632 1675 0,'0'-4'0'0,"0"-4"0"0,-3 1 0 0,-1-1 0 0,4 5 0 0,0-1 587 0,2 1-275 0,7 2-138 0,4-2-68 16,4 3 320-16,2 0-200 0,1 0-94 15,2 0 161-15,0 4-293 0,1 3 0 0,4 2 0 16,-4-2 0-16,2 3 0 0,-3-1 0 0,1 0 0 15,-2-1 0-15,3 1 0 0,-7-2 0 0,-3 0-1099 16,-3 0 277-16</inkml:trace>
  <inkml:trace contextRef="#ctx0" brushRef="#br0" timeOffset="139420.25">16456 15874 3779 0,'-24'0'0'0,"4"1"0"0,3 6 0 0,6-1 0 0,1-1 0 0,8 0 0 0,2 0 0 0,6 1 0 0,11 0 152 15,8-1-152-15,6-2 0 0,0-1 0 0,4-2 0 32,-1 0 0-32,0 0 0 0,-1 2 0 0,6-2 0 15,-10 1 0-15,1-1 0 0,-2 3 0 0,-3-3 0 0,5 2 0 0,-10-2-660 47,-2 4 58-47,-5-1 207 0</inkml:trace>
  <inkml:trace contextRef="#ctx0" brushRef="#br0" timeOffset="139912.44">17588 14943 1109 0,'-12'-18'0'0,"2"9"0"0,3 6 0 0,4 3 0 0,0 0 466 0,3 17-220 0,0 8-103 0,0 8-54 0,1 6 267 0,2 5-159 0,3 11-71 0,0-2-49 0,-1 5 424 0,2 13-232 0,-3 0-116 16,1 5 46-16,1 8-199 0,-1-15 0 0,-2-3 0 16,0-7 0-16,0-2 0 0,-1-9 0 0,1 7 0 47,-2-20 0-47,-1-1 0 0,0-4 0 0,0-5-109 0,0 2-161 0,0-6 161 0,0-9-20 0,0-7-395 0,0-5 222 0,2 0 130 15,5-18-688-15</inkml:trace>
  <inkml:trace contextRef="#ctx0" brushRef="#br0" timeOffset="140071.02">17717 15691 3283 0,'0'-12'-1'0,"0"2"-1"0,0 4 0 0,-1 1-1 0,1 1 0 0,0 2 0 0,0 2 0 0,0 4 0 0,0 9 0 0,1 5 430 0,6 4-197 16,1 4-216-16,0-2-14 0,2 3 0 0,1-1 0 15,-1-1 0-15,2-3-490 0,1 5 172 0,-1-9 172 31,-3-2-872-31,1-2 509 0,-1-4 255 0</inkml:trace>
  <inkml:trace contextRef="#ctx0" brushRef="#br0" timeOffset="140561.74">17959 15432 2292 0,'1'4'0'15,"3"4"0"-15,-2 3 0 0,2 6 0 0,-1 3 0 0,-1 9 0 0,-1 4 0 0,1 8 0 0,-2 5 331 0,0 7-137 0,0-6-84 16,0-1-36-16,0 0-130 0,0-7 47 0,0-7 23 0,0 1-175 0,0-14 95 0,0-10 51 0,0-4-81 16,5-5 66-16,5 0 43 15,3-16-9-15,1-7-174 0,0-5 90 0,3 0-32 16,-1-2 47-16,2 1 111 0,-4 4-35 0,2 2-28 0,-2 5 350 0,0 1-165 16,-2 6-87-16,2-2-22 0,-4 9 365 0,-2 3-187 31,0 1-100-31,-1 0 143 0,-2 8-280 0,-2 9 0 0,-2 2 0 0,1 6 0 15,-2 2 0-15,0 0 0 0,0 3 0 0,0-1 0 16,0-4 0-16,0-3 0 0,0-6 0 0,0-3 0 31,0-3 0-31,5-6 0 0,4-4 0 0,5 0-23 16,2-11-28-16,0-5-69 0,5-5 54 0,0 2-8 0,0 0-1 0,-1 3 100 31,-1 1-30-31,0 4-12 0,-1 0-20 0,1 5 333 0,-5 4-149 0,-3 2-147 16,-1 0 0-16,0 13 0 0,-3 4 0 0,0 3 0 0,-3 0 0 0,-1 6 0 15,-2-2 0-15,-1 0 0 0,0 0-257 16,2 2 121 0,-2-5 56-16,0-2-963 78,3-3 504-78,-3-4 250 0</inkml:trace>
  <inkml:trace contextRef="#ctx0" brushRef="#br0" timeOffset="140965.3">17369 16240 1723 0,'-7'0'0'0,"1"3"0"0,1 8 0 0,1 4 0 0,1 3 0 0,3 5 0 0,0 4 0 0,0 5 376 0,1-1-170 0,5 2-85 0,4 1-34 0,-1-6 16 15,2-5-33-15,-1-3-1 16,4-4-68-16,1 0 8 0,-1-12 27 0,3-4-36 15,-1 0-1-15,2-13 37 0,1-11 0 0,2-9-110 0,-5-4 51 0,0-4 29 16,-2 0 1-16,-1 1-126 16,-3 5 66-16,0-1 8 0,-5 16 24 15,-1 2 283-15,-2 7-126 0,-1 1-67 0,-1 8 333 0,0 2-174 0,0 5-101 16,0 14 30-16,-4 5-157 0,-1 5 0 0,3 3 0 0,1-1 0 16,1 1 0-16,0-2 0 31,0 0 0-31,3-5 0 0,5 2 0 0,1 0 0 0,0-6 0 0,1-5 0 0,2-5-212 0,-1-4 105 15,0-3-859-15,3-4 456 0,-5 0 242 0,1-4-622 16</inkml:trace>
  <inkml:trace contextRef="#ctx0" brushRef="#br0" timeOffset="141129.86">17761 16312 1844 0,'-9'-1'0'0,"1"0"0"62,-1-1 0-62,4 2 0 0,3 0 0 0,2 0 0 0,0 0 841 0,0 8-402 0,4-2-193 0,8 3-109 0,-1 1 4 0,6-2-52 0,2-1-27 0,2 0-761 0,0-1 363 0,1-5 185 0,-1 2 94 0,1-3-940 0</inkml:trace>
  <inkml:trace contextRef="#ctx0" brushRef="#br0" timeOffset="141385.69">17966 16171 1534 0,'-10'-5'0'0,"-2"1"0"0,0 2 0 0,3 0 0 0,2 1 0 0,3 1 718 0,4 0-341 16,0 0-171 0,2 3-85-16,7 7 158 0,8 0-113 0,5 1-70 0,0 4-29 0,5-2 66 0,1-2-49 15,-2 2-23-15,2 0-150 0,-5 0 58 0,-4-1 33 0,0-3-51 16,-4 2 41-16,-5 3 1 16,-1 2 52-16,-9-3 65 0,0 4-37 0,-11-2-30 15,-11 4-43-15,-6-2-18 0,-4 5-9 0,-3-7 20 16,1 1-16-16,3-5-206 0,2-1 118 0,7-5 59 62,0-1-763-46,14-4 394-16,5 0 193 0,3-9-666 0</inkml:trace>
  <inkml:trace contextRef="#ctx0" brushRef="#br0" timeOffset="141592.13">18300 16286 2063 0,'5'0'0'0,"0"1"0"0,0 5 0 0,-2 1 0 0,1 3 0 0,-1 6 0 0,-1 2 0 0,-1 5 880 0,1 0-423 0,3 2-210 0,1 0-106 0,2 0 2 0,7-7-143 0,2-2 0 16,4-7 0-16,3-4 0 0,3-5 0 0,3 0 0 0,-4-7-246 0,-4-10 99 0,-2-5 92 0,-6-2-97 0,-6 1 94 0,-3-5 55 15,-5 3-32-15,0 1 76 16,-11-2-102-16,-8 3 38 31,1 2-39-31,-5-2 272 0,-1 10-115 0,-1 1-61 0,-2 6-7 0,3 2 21 0,4 2 3 0,0 1 25 0,8 1-169 0,1 0 84 16,3 3-1-16,7 7-766 0,1 2 371 0,0 1 159 31</inkml:trace>
  <inkml:trace contextRef="#ctx0" brushRef="#br0" timeOffset="142362.73">18947 15508 1895 0,'-6'-4'0'0,"-1"-3"0"0,3 5 0 0,-4 2 0 0,3 0 0 0,-1 3 0 0,-2 12 0 0,-1 2 0 0,3 9 277 0,-2 4-120 0,2 2-60 0,0 6 262 0,-1 6-152 0,7-3-90 0,0 2-40 0,0 2 72 31,7-2-56-31,8-4-28 0,2 4 9 0,2-10-246 0,1-5 104 0,0-3 53 0,-1-4-182 16,1-2 117-16,-1 1 68 0,-3-9-584 0,-4-6 299 0,0-2 149 31,-2-3-15-31,-2 0-396 0,2 0 251 0,-3-15 141 31</inkml:trace>
  <inkml:trace contextRef="#ctx0" brushRef="#br0" timeOffset="142529.29">19240 15498 2266 0,'-2'0'0'0,"-5"0"0"0,2 0 0 0,0 6 0 0,1 6 0 0,-1 5 0 0,5 7 420 0,-2 7-183 0,2 6 124 0,0 7-162 15,0 7-82-15,2 4-40 0,3-1 28 0,4 5-25 0,3-13-11 0,-1-4-69 0,3-3-485 16,-3-7 242-16,0-4 139 0,1-3 80 0,-4-12-721 16,-1-7 391-16,-3-6 71 0</inkml:trace>
  <inkml:trace contextRef="#ctx0" brushRef="#br0" timeOffset="142679.42">19316 15782 2173 0,'0'-19'0'0,"0"0"0"0,0 7 0 0,0 4 0 0,0 1 0 0,0 2 0 0,8 4 0 0,6-3 405 16,6 2-188-16,2 2 248 0,10 0-213 0,3 0-109 15,4 2-53-15,7 3-62 0,-3 0 8 16,-1 0 0 0,0 0 1-16,-5 0-576 0,-3-2 287 0,3 0 154 15,-14 0 62-15,-8 0-778 0,-4-3 422 16,-9 2 75-16</inkml:trace>
  <inkml:trace contextRef="#ctx0" brushRef="#br0" timeOffset="142845.77">19609 15519 1568 0,'0'0'0'0,"0"2"0"0,0 1 0 0,0 6 0 0,0 3 0 0,0 9 842 0,3 8-408 0,-1 8-199 15,-1 7-99-15,1 7 130 0,-2 6-115 0,0 7-48 16,0-11-38-16,0 0-72 31,0-4 0-31,0-6 43 0,0 2-577 0,0-20 284 0,0-5 146 0,0-13-774 0,3-5 450 0,8-2 226 0</inkml:trace>
  <inkml:trace contextRef="#ctx0" brushRef="#br0" timeOffset="143199.83">19885 15569 1236 0,'0'-2'0'0,"0"1"0"0,0-2 0 0,0 3 0 0,0 0 784 0,0 14-366 0,0 7-194 0,0 7-95 0,0 9 253 32,0 2-174-32,2 7-85 0,4 7 159 0,1-6-137 0,3-4-145 0,-1-3-15 15,5-8-26 110,0-5 38-125,3-5 9 0,-3-12-268 0,3-10 149 0,-1 0 75 0,1-17 37 0,-1-7-285 0,3-5 138 0,-8-3 82 0,4-2-80 0,-5-4-82 0,1 1 96 0,-1-1 48 32,1-2-2-32,-4 9 49 0,0 3 1 0,-2 4 226 0,-3 2-114 0,1 5-56 0,-2 3-37 0,-1 8 550 0,0 6-271 0,0 0-135 0,-6 3-17 0,1 11 305 0,-1 6-415 0,3 4 0 0,3 4 0 0,0 4 0 0,0 0 0 0,0 6 0 31,6-4 0-16,3-2 0-15,2 2 0 0,5-1 0 0,-2-4 0 0,6 2 0 0,-5-8 0 0,4-4-626 0,-3 0 205 0,0-6 152 0,-2-4 116 0,-1-2-598 0,-3-7 362 0,-7 0 177 0,-1-1-361 0</inkml:trace>
  <inkml:trace contextRef="#ctx0" brushRef="#br0" timeOffset="143500.02">20443 15491 2025 0,'0'-9'0'0,"0"0"0"0,0 3 0 0,0 0 0 0,4 0 445 0,3 1-196 0,1 4-111 0,4 1 309 0,5 2-205 0,3 12-104 0,2 8-42 0,3 4 55 0,0 6-151 0,-2 7 0 0,-4 5 0 0,-2 4 0 15,-4 8 0-15,-9-2 0 0,-4 2 0 0,0 1 0 31,-15 0 0-31,-5-5 0 0,-4 4 0 0,-4-15 0 0,-2-5 0 0,-1-6 0 0,0-10 0 0,1-3 0 16,0-6 0-16,8-11-637 16,4 0 232-16,6-11 185 0,2-8-606 0,5-4 395 15,0-7 188-15</inkml:trace>
  <inkml:trace contextRef="#ctx0" brushRef="#br0" timeOffset="143739.38">20889 15357 2574 0,'-10'-2'0'0,"4"-2"0"0,1 3 0 0,5 1 0 0,0 0 0 0,5 0 0 0,11 0 0 0,8 0 855 0,8 1-409 0,5 2-390 0,8 0-56 0,5-3 0 0,1 0 0 16,5 0 0-1,2 0 0-15,1 0 0 0,2 0 0 0,-17-2 0 0,-5 1-62 16,-10-2-188-16,-7 2 143 0,-10 1-350 0,-2 0 248 0,-10 0 1 0,-12 1 99 0,-10 6-795 16</inkml:trace>
  <inkml:trace contextRef="#ctx0" brushRef="#br0" timeOffset="144100.43">21086 15445 1947 0,'-6'6'0'0,"0"5"0"0,0 0 0 0,-1 7 0 0,0-1 0 0,-1 5 0 0,2 2 0 0,-2 2 616 16,5-1-291-16,-1 4-144 0,4-2-5 15,0 3-61-15,0-9-44 16,4-1-96-16,7-4 30 0,0-5 0 0,7-2 30 0,2-4-290 16,-1-5 141-16,5-3 74 0,-1-11 38 0,2-6-334 46,-2-4 185-46,4-2 10 0,-5-4 72 0,-1-1-228 0,-2 0 131 0,-2-1 65 0,-3 3 190 0,2 0-71 0,-8 7-22 0,-2 3 188 0,-2 6-110 0,-2 4-54 0,-2 2-28 0,0 2 638 16,0 5-312-16,-3 0-97 31,-8 15-97-31,3 3 337 0,0 3-436 0,0 4-25 0,6 0 0 0,0 4 0 16,2 0 0-16,0-2 0 0,0 4 0 0,6-7 0 16,8-2 0-16,-1 0 0 0,4-6 0 0,-1-3-170 31,4 0 95-31,-2-10-344 0,-3-3 211 0,3 0 15 0,-5-6 82 0,-5-6-526 0,4-3 292 0,-11 2 159 0,1-5 75 0,-2-1-447 47,-2-2 260-47,-11-3 132 0</inkml:trace>
  <inkml:trace contextRef="#ctx0" brushRef="#br0" timeOffset="144253.33">21209 14798 2469 0,'-10'-9'0'0,"3"3"0"0,2 5 0 0,2 1 0 0,0 1 0 0,3 16 0 0,0 5 0 0,0 4 855 0,0 4-410 0,0 5-283 16,2 4-162-16,1-3 0 15,2 3 0-15,0 3-690 0,1-2 236 16,-1 5 254-16</inkml:trace>
  <inkml:trace contextRef="#ctx0" brushRef="#br0" timeOffset="150292.94">21801 15634 2260 0,'-2'0'0'0,"-5"0"0"0,1 0 0 0,2 0 0 0,0 0 0 0,4 0 0 0,0 0 189 0,4 0-66 31,11-1-48-31,6 1 500 0,4-1-268 0,1-2-136 0,2 2-67 0,6-1 22 0,-6-1-125 0,-1 2-1 16,-3-1 0-16,1 0-101 0,-3 0-26 16,0 2 91-16,-7 0-870 0,-3 0 471 15,0 0 236-15</inkml:trace>
  <inkml:trace contextRef="#ctx0" brushRef="#br0" timeOffset="150464.99">21858 15868 2062 0,'-15'2'0'0,"-2"3"0"16,8-1 0-16,0 3 0 0,6-2 335 0,3 1-149 0,0 0-75 0,7 2-32 0,11-3 771 0,8-1-542 0,7 1-308 15,4-5 0-15,3 0 0 31,4 0 0-31,-6 0 0 0,1 0-442 0,-2 0 14 16,-1-5 232-16,-2 1-1059 0</inkml:trace>
  <inkml:trace contextRef="#ctx0" brushRef="#br0" timeOffset="150914.3">22381 15725 2117 0,'0'0'0'16,"0"0"0"-16,0 0 0 0,0 0 0 0,0 0 0 0,0 0 0 0,0 0 532 0,2 4-249 0,8 5-123 0,6-3-62 0,4 6 434 0,3-5-323 0,6 0-209 15,1 0 0-15,4-2 0 16,3-3 0-16,4-2 0 0,-4 0 0 0,2 0 0 16,-5-8 0 15,-3-3 0-31,-3-4 0 0,-2 0 0 0,-10 0 0 0,-3-1 0 0,-7 0 0 0,-5 1 0 16,-1 0 0-1,0-6 0-15,-9 6 0 0,-8-2 0 0,-3 0 0 0,-2-1 0 0,-5 4 0 0,0-1 0 0,-4 7 0 0,1 3 0 16,-1 3 0-16,-5 2 0 0,5 2 0 0,-10 9 0 15,7 7 0-15,1 7 0 0,0 4 0 0,4 9 0 16,2 0 0-16,1 7 0 0,12-4 0 0,8 2 0 16,6 0 0-16,0-1 0 78,6-1 0-78,11 4 0 0,10-12 0 0,2-6 0 0,6 1 0 0,3-9 0 0</inkml:trace>
  <inkml:trace contextRef="#ctx0" brushRef="#br0" timeOffset="151927.71">22523 16112 3931 0,'48'19'0'0,"-6"-9"0"0,4-4 0 0,2-3 0 0,0-3 0 0,1 0 0 0,7-11 0 0,-14-6 0 0,-2-6 0 0,-2-1-121 0,-6-2-222 0</inkml:trace>
  <inkml:trace contextRef="#ctx0" brushRef="#br0" timeOffset="155223.87">26312 8531 1609 0,'0'0'0'0,"0"0"0"0,0 0 0 0,0 0 0 0,0 0 0 0,0 0 0 0,0 0 0 0,0 0 157 0,0 0-59 0,0 0-29 16,0 0 0-16,2 0 38 0,-1 0-23 15,1 0-11-15,0 4-33 0,-1 3 47 0,1 2 0 0,0 2-46 16,2 4-17-16,-1 2-9 0,2 2 25 0,-4 0-13 16,2 6 13-16,-1-1 1 0,0 8 9 0,0-2-58 15,0 0 49-15,-2 3-1 31,0 1 1-31,0 5-27 0,0 2 19 16,-2-5 3-16,-3 1-18 0,1-2-26 0,-2 2-5 0,3-3 42 0,-3 6-29 0,3-10-8 0,-1 4 27 0,3-5 13 16,-1 4-12-16,1-1 2 0,-2 5 0 0,2-10-28 15,-1 4 24-15,-1-3 2 16,3 2-3-16,0-1 50 0,0 7-43 0,-2-9-4 0,2 2 50 16,0 1-48-16,-1 1 3 0,1-3-2 15,-2 6 47-15,2-5-45 0,-2 0 7 0,1 1-5 16,-1 2 3-16,1 1-2 0,-2 5 16 0,0-8-60 15,2 3 46-15,0 1-2 16,-1 0 1-16,1 10-36 0,-1-11 31 0,2 2 2 0,0 1-2 0,0-1-28 16,0 1-9-1,0 6 40-15,0-5-50 0,0 1-1 0,0 0 37 0,0 2-37 32,0 3-3-32,0 6 43 0,0-6-16 0,0 3-35 0,0 1 37 0,-2 1 4 0,-2 0-11 0,3 8 9 15,-2-10-1-15,0 3-1 0,2 1-5 0,-2 0 29 16,1 1-23-16,-1 11-1 0,2-15 20 0,1 5-15 15,-2-4-3-15,2 0-16 16,0 0 17-16,0 6 4 0,0-12-4 0,0 5-34 16,2-2 0-16,-1 3 27 0,2 2 4 0,1 7 31 15,-3-10-31-15,1-1-5 0,0 5 3 0,1-1-2 0,-2 2 0 16,-1 8-1-16,3-9 21 0,-3 3-17 16,0 3-2-16,0 1 0 0,0-1 2 0,0 11 4 15,0-14-3-15,0 0-15 0,0 4 14 0,0-4-2 31,0 4 2-31,0 7-13 0,-3-10 11 0,2-2-1 0,-2 5 2 0,1-4 11 16,1-1-11-16,0 9-1 16,0-11-13-16,1 2 13 0,-2 3 0 0,0 2 32 0,2 0-1 0,-1 10-27 0,1-12-2 0,-2-1 29 15,2 3-1-15,-1 1-21 0,1 8-2 0,0-9-19 16,-2 2 19-16,1 2 3 16,-2 0-47 15,1 0 44-31,1 9 1 0,-1-17 0 0,-3 4-11 0,4 0 8 0,-4 4 0 0,1 1 5 0,1 7-5 0,-1-13-8 0,1 4 6 0,1 2-14 47,-1 1 14-32,-1-3-3-15,1 10 3 0,3-15 38 0,0 0-37 0,0 4 2 0,0-1 19 0,0 0-20 0,0 10-4 0,0-16 0 0,0 8 0 0,0 0 0 0,0 2 0 0,0 1 0 16,-2 12 0 0,0-14 0-16,1 2 0 0,1-4 0 0,0 3 0 0,0-2 0 31,0 7 0-31,0-11-13 0,0-1-34 0,0 2 43 0,0 0 3 0,0 3-52 0,0 11 38 0,-2-13 8 15,1 0 28-15,-1 0-5 0,1 1-24 0,-1-4 3 0,-2 9-3 0,2-15 1 16,0 2 4-16,0-1 1 0,-2 0 0 0,3-2-3 16,-3 10 10-16,2-8-17 0,0-4 10 0,2 0-2 31,-1-4 42-31,1-1-40 0,0 7 1 0,0-11-1 0,0-1 0 0,0 1 1 0,0-1-2 0,0 6-28 31,0-8 0-31,0 0 29 0,0-1 1 0,0 1-90 0,0-2 40 0,-2 3-2 16,-2-10 37-16,1-1-290 0,-2-2 124 0,0-2 75 15,1-8-247 1,1 3 148-16,0-11 89 0,3-4 38 0,-1-1-290 0,1 0 165 0,0-4 82 0,0-16-478 16</inkml:trace>
  <inkml:trace contextRef="#ctx0" brushRef="#br0" timeOffset="156498.25">26359 8480 1346 0,'-20'0'0'0,"0"-3"0"0,1 2 0 0,10-2 0 0,2 3 0 0,6 0 0 0,1 0 202 0,0 0-71 0,0 0-51 0,0 0 61 16,5 0-50-16,9 3-27 16,4 0 1-16,3 3 213 0,6-5-124 0,4 3-58 0,2-2-28 0,3 1 166 0,2-1-98 15,7 1-39-15,-8 0 96 0,2 1-78 16,1-1-37-16,3-2-1 0,2 3 81 0,8-1-50 0,-5 3-89 15,1-4-19-15,1 3 0 16,4-3 0-16,-2 3 0 0,7 0 0 0,-12-1 0 0,-1-3 0 31,1 2 0-31,-4 1 0 0,3-2 0 0,0 3 0 16,-7 1 0-16,-3-2 0 0,-2 1 0 0,2 2 0 0,3 0 0 0,5 1 0 0,-7 0 0 16,2 0 0-16,2 1 0 0,1 0 0 0,4 2 0 15,5-1 0-15,-6-3 0 0,-2-1 0 16,3 2 0-16,2-2 0 15,-1-1 0-15,11-1 0 0,-12 2 0 0,3-3 0 0,1 3 0 0,1-1 0 32,2-2 0-32,9 0 0 0,-10 0 0 0,3-2 0 0,0 0 0 0,1-1 0 15,0 1 0-15,6 1 0 0,-10 0 0 0,-5 1 0 0,4-1 0 0,-1 1 0 16,5 2 0-16,-9-1 0 16,0-1 0-16,2 1 0 0,-1 2 0 0,2-1 0 15,6-1 0-15,-12 1 0 0,2-2 0 0,2 2 0 16,0-3 0-16,1 0 0 0,10 1 0 0,-11-3 0 15,2 0 0-15,1 0 0 0,0 0 0 0,-1 0 0 16,7 0 0-16,-10 0 0 0,-1 0 0 16,-2 0 0-16,5 0 0 0,-4 0 0 0,8 0 0 0,-11 0 0 15,0 5 0-15,0-1 0 32,-1-1 0-32,-1 2 0 0,9-1 0 0,-11 5 0 0,1-1 0 0,4 0 0 31,-1-1 0-31,5-2 0 0,8-1 0 0,-7-1 0 15,0-3 0-15,3 3 0 0,-1-3 0 0,0 0 0 0,9 0 0 0,-13 0 0 16,3 0 0-16,1 0 0 0,3-3 0 0,-1 3 0 0,9-5 0 0,-11 3 0 0,2-2 0 0,0-2 0 31,0 4 0-31,1-1 0 63,5 1 0-63,-12-1 0 0,2 0 0 0,0 1 0 0,3 0 0 0,-5 1 0 0,7 0 0 0,-13-2 0 0,0 1 0 0,-3 2 0 0,-2 0 0 0,-1 0 0 0,5 0 0 0,-8 0 0 0,0 0 0 0,-1 0 0 15,1 0 0-15,5 0 0 0,-4-4 0 0,-4 1 0 16,3-2 0 0,-3 2 0-16,2-1 0 0,2-1 0 0,-6 0 0 0,-2 3 0 0,-1-3 0 0,-1 2 0 0,4-2 0 0,-1 1 0 31,-5 1 0-15,0 1 0-16,-1-1 0 0,0 0 0 0,-1 0 0 0,3 2 0 0,-3-2 0 0,-2 0 0 0,2 2 0 0,0 0 0 15,1-1 0 1,2 0 0-16,-4 0 0 0,0 1 0 0,0-1 0 0,-2-1 0 0,0 3 0 0,1-4 0 0,-5 3 0 0,2 0 0 15,-4-3 0-15,3 1 0 0,-3-3 0 16,6 1 0-16,-5-2 0 0,-1-2 0 16,1 1 0-16,0-3-20 15,-5 3-160-15,2-4 47 0,-3 2-402 0,-3 5 248 0</inkml:trace>
  <inkml:trace contextRef="#ctx0" brushRef="#br1" timeOffset="161417.19">26866 8853 1934 0,'-15'-9'0'15,"3"5"0"-15,4 3 0 0,-1 1 0 0,5 0 0 0,-1 0 0 0,2 0 0 0,3 0 306 0,0 0-134 0,0 4-67 0,8 3 291 0,10-3-178 16,4-1-81-16,6 1 69 0,2-1-84 16,5-2-41-16,1-1-1 0,2 0-122 15,3 0 50-15,-6 0-10 0,-1 0 40 0,-2 0-423 16,0 0 212-16,-5 0 106 31,4 0-734-31,-11 0 344 0,-8 0 223 0,-5 4 25 0</inkml:trace>
  <inkml:trace contextRef="#ctx0" brushRef="#br1" timeOffset="161712.4">26902 9104 1648 0,'-12'7'0'0,"-3"1"0"0,9 1 0 0,3-3 0 0,-2 0 0 0,5 1 0 0,0-2 0 0,0 1 304 0,0 0-137 0,0-3-64 16,2-1-33-16,4 3-2 0,-3-5 1 0,0 5-21 15,-1-5-167-15,2 1 79 31,-2-1 39-31,1 0-39 16,-2 0 39-16,1 0 10 0,1-1 29 0,0-9-11 0,1 3 8 0,5 0 2 0,0-4-54 0,7 1 156 16,1 2-78-16,2-3 1 0,4 4-48 0,2 0 84 0,3 3-20 0,3-2-18 15,-1 5 53-15,1-2-37 0,-1 3-1 0,0 0-64 32,-1 4 0-32,2 4 37 0,-8 4-9 0,-6 0-142 0,-3 0 71 0,-5 3 35 0,-6 1 0 0,-1 2-126 15,-2-4 58-15,-9-1 42 0,-10-2-5 16,0 0-144-16,-2-3 60 0,-4-2 49 0,1-2-454 0,1-4 240 15,1 0 119 1,0-4 59-16,-1-10-454 0</inkml:trace>
  <inkml:trace contextRef="#ctx0" brushRef="#br1" timeOffset="161850.03">26997 8927 1779 0,'-7'0'0'0,"1"0"0"0,0 0 0 0,2 0 0 0,-1 5 0 0,3 7 0 0,0 1 0 0,2 4 512 0,0 2-236 31,0 0-120-31,0 5-48 0,2-2-243 0,6 2 86 0,3-2 44 0,-1 0 0 0,3-3-554 0,-2 2 297 0,0-10 140 16,0-2-309-16,-1-4 205 0,1-5 103 0</inkml:trace>
  <inkml:trace contextRef="#ctx0" brushRef="#br1" timeOffset="162096.38">27148 8944 1250 0,'2'0'0'0,"2"-4"0"15,-3 3 0-15,1 1 0 0,1 0 0 0,-1 0 0 0,1 1 161 0,-3 11-66 0,2 2-28 0,-1 4 26 16,1 2-27-16,-2 3-1 63,0 3-17-63,0 1-177 0,0 1 84 0,-7 2 41 0,-6-2 1 0,1-3-39 0,-5 2 49 0,2-7-8 0,-3-6 228 0,0-1-94 0,0 0-47 0,4-6 166 0,-3-2-97 0,9-2-73 0,2-3 0 0,1 0 337 0,5 0-190 0,0 0-95 15,0 0-39-15,11-3 25 0,7-1-41 0,1 3 0 16,3-5-40-16,4 2-162 0,-4 3 76 0,-1-2 42 0,1 0-534 0,0 3 289 15,-5-3 144-15,3 2-353 16,-5 0 229-16,-2 1 27 0,-3 0 87 0,-5 0-525 16</inkml:trace>
  <inkml:trace contextRef="#ctx0" brushRef="#br1" timeOffset="162330.75">27109 9293 778 0,'-7'4'0'0,"-3"-1"0"0,3 1 0 0,3-1 0 0,-5 3 0 0,5 2 0 0,1-2 513 0,-3 1-237 0,2 2-119 15,-1 2-59-15,1 0 127 16,0 2-99-16,-4 1-43 16,0-2 44-16,-1 0-44 0,2 3 0 0,-3 1 173 0,2 0-114 0,2-1-51 15,-2 0-27-15,5 0 112 0,3-1-68 0,0 4-26 16,0-2-9-16,6-4 117 0,6 1-76 0,7-1-38 16,2 0-66-16,3-1-13 0,3-3-17 0,-2 0 29 15,3-1-513-15,-3-7 271 0,-2 3 136 0,4 1-706 16,-6-4 369-16,-2 0 197 15,-2 0 100-15,-4-2-372 0,1-8 235 16,-2-5 109-16</inkml:trace>
  <inkml:trace contextRef="#ctx0" brushRef="#br1" timeOffset="162475.37">27257 9437 1657 0,'-11'6'0'0,"3"1"0"0,-2 3 0 0,3 1 0 0,-6 6 0 0,4-2 0 0,-1 2 0 0,0 3 276 15,-4 1-119 1,4 4-59-16,-7 4-20 0,5-5-20 0,-5 0-19 0,4 0-1 0,-4-3-308 0,1-3 154 15,-4 1 87-15,3-12-501 0,0-3 274 0,0-4 137 16,-1 0 68-16,1-4-422 0,-4-9 198 16</inkml:trace>
  <inkml:trace contextRef="#ctx0" brushRef="#br1" timeOffset="162597.04">26836 9488 1247 0,'-5'-7'0'0,"-1"-2"0"0,5 5 0 0,1 0 0 0,0 3 0 0,0 1 0 0,6 0 538 0,5 0-240 0,7 0-134 0,4 1-63 0,5 3 62 0,5-1-62 15,3-3-31-15,7 0 9 0,0 0-252 16,3 0 105-16,-1 0 54 0,1-2-776 16</inkml:trace>
  <inkml:trace contextRef="#ctx0" brushRef="#br1" timeOffset="163024.45">27517 9097 1629 0,'-2'-7'0'0,"0"2"0"0,2 2 0 0,0-3 0 0,0 5 0 0,0 1 0 0,2 0 0 0,8 0 65 0,-2 1 0 0,1 9-17 16,-1 3-10-16,-1 2-454 0,0 5 198 0,-6 2 101 15,1 1 49-15,-2 4 21 0,0 0 4 0,-3 3-116 16,-9 0 60-16,0-1 30 0,-2-2 0 0,-1 5 393 16,4-9-174-16,0-4-110 0,2-2-39 0,3-5 386 15,4-3-194-15,2 1-51 0,0-5-66 0,2-2 104 16,7 0-70-16,0 1-36 0,2 1-111 0,-4 5 48 31,3 0-10-31,-5 1-20 0,-2 2 28 0,-2 5 1 0,-1 0 28 0,0 4-39 16,0-3 15-16,-4 1-7 15,-4-4 0-15,1-1 49 0,3-4-36 0,1-2-22 16,3-5 16-16,0-4-190 0,1-2 90 0,15-15 41 0,1-7-315 0,6-5 161 16,1-10 92-16,0-5-184 0,5-6 127 15,0-4 62 16,4-9 22-31,-3 11-174 0,-2 0 108 0,-1-1 54 0,-1 5 27 0,-4 7 336 0,-2 2-164 0,-15 19-68 0,-2 11-38 0,-3 4 589 16,0 5-313-16,0 0-106 16,-3 3 533-16,-2 8-338 0,-4 2-164 0,1 4-29 0,1-3-68 0,2 3-33 15,0 1 9-15,5-1-229 0,0-4 94 0,0 4 45 16,0-5 1-16,2 0-692 0,6 0 379 0,0-4 174 16</inkml:trace>
  <inkml:trace contextRef="#ctx0" brushRef="#br1" timeOffset="164036.33">27997 9063 1223 0,'0'-7'0'0,"0"2"0"0,0-1 0 0,0 0 0 0,0 3 0 0,0 3 0 0,-4 0 0 0,-3 3 524 0,-5 11-243 0,-1 5-121 0,-3 2 148 0,-2 3-139 0,-4 6-66 0,1 0-116 0,-3 1 25 0,1 2 1 0,-1 0 35 0,3-5-156 0,5-3 74 0,-1-4 36 0,9-1-1 0,0-6-23 0,3 3 39 16,5-7-9 62,0-4 30-78,0-1-107 0,0-2-10 0,4 2 44 0,5-4-13 0,-1-1 41 0,-2 0-20 0,1 0-29 0,-1 0 0 0,-2 0 43 0,2 0 10 0,-4 0-65 0,2 0 29 0,-2-1 0 0,-1-4 25 0,0-3-21 0,-1-2 14 0,0 1 5 0,1-2-21 0,1-2-9 16,0 1-15-16,3-2 29 0,0 2 86 0,2 2-39 78,3-1-3-78,-1 2 134 0,4 0-75 0,-1 0-42 0,0 2-4 0,3 2 9 0,-3 2 13 0,3 0-41 0,-2 3 22 15,1 0-97-15,-4 0 43 0,-1 11 0 0,-4 3 6 0,-4 0 0 0,-1 3 30 0,0 4 2 0,-4-2 2 0,-8 2-10 0,-3-2-21 0,0-1 70 16,-6 0-9 0,1-3-45-16,0-2-8 0,-3-3-24 46,3-2 3-46,3-1 30 0,-2-2 12 0,4 0-100 0,3-5 45 0,4 0 1 0,2 0-20 0,5 0 29 0,1 0-10 0,0 0 34 16,1-2-146-16,8-1 67 0,2-2 12 0,3 3-41 0,-3 0 37 16,-1 1-9-16,0 1 51 0,-2 0 100 0,-4 0-49 0,1 3-26 0,-3 7 0 0,-1 1 200 0,-1 4-98 0,0 2-57 0,-10 3-13 0,0 1 124 0,-2 4-57 15,-5-3-42 1,3-1 6-16,0 1 0 0,1-4 10 0,0-3-232 0,4-1 109 0,5-8 47 16,2-3-1-16,2-3-323 0,0-3 157 0,3-9 88 31,7-5 11-31,5 0-159 0,-2-2 103 0,-1 0 51 0,2 2 182 0,-1 2-65 0,2 0-43 0,-4 3 10 15,0 2 155-15,-2 3-94 0,-1 3-47 0,1 1 433 0,-2-1-227 16,1 4-60-16,-4 0-73 0,-2 10 272 16,2 4-157-16,-3 3-80 0,6 3-30 0,-5 1-139 15,1-3 45-15,0 1 0 0,1-2-380 0,1-2 212 16,2-1 116-16,-1-8 44 0,5-6-467 0,-3 0 208 16,7 0 129-16,-1-14-128 15,3-7 109-15,-4-4 67 0,3-4 29 0,-1-5-102 0,3-3 66 0,-2-1 33 16,4-4-10-16,-1 4 232 15,-3 3-98-15,-2 6-45 16,-2 6 611-16,-2 6-329 0,-1 3-173 0,-6 11-27 0,1 3 535 16,-3 5-291-16,2 12-149 0,-3 7 104 0,0 0-116 0,0 6-73 31,0 2-31-31,0 1 175 0,0-1-103 0,0-2-53 0,0 0-16 0,-3-4-240 0,3 1 102 0,0-3 51 16,0-7 26-16,-1 0-377 0,1-10 196 15,-2-3 104 1,0-4-401-16,2 0 185 0,-2-9 130 0,1-7-175 0,-1-4 149 0,-1-9 70 0,2-2 35 0,-1-5-27 15,2-5 31-15,-1-6-10 0,1 1 42 0,0-1-97 16,0 0 48-16,1-2 25 31,7 3 134-31,0-4-64 0,6 14-19 0,0 6 0 0,0 1 366 0,2 8-197 0,0 3-98 0,5 1 451 16,-2 9-249-16,0 4-85 0,-1 0-72 16,2 2 125-16,-2 2-97 0,2 0-39 15,-6 0-33-15,-2 0 315 0,-3 2-170 0,1 5-85 16,-4 2 197-16,2 4-319 0,-4 3 0 0,-2 3 0 0,-1 4 0 15,-1 6 0 1,0 2 0-16,0 10 0 0,0-5 0 0,0 2 0 0,0 0 0 0,0 3 0 16,0 2 0-16,0 3 0 0,2-9 0 0,0 1 0 15,1-3 0-15,-3-4 0 16,2-3-26-16,0-1-387 0,-2-11 153 0,0-3 111 0,0-5-711 0,-4-5 411 31,-6-2 206-31</inkml:trace>
  <inkml:trace contextRef="#ctx0" brushRef="#br1" timeOffset="164808.01">28203 9481 1457 0,'0'-7'0'0,"-4"0"0"0,3 3 0 0,1 1 0 0,0 0 0 0,0 3 0 0,4-2 472 0,6 2-208 16,3 0-118-16,1 0-54 0,2 5 8 0,-1 4-31 0,-3 3 0 16,2 3-279-16,-6 1 120 15,-1 2 63-15,-3 4 33 0,-4 0-189 0,0 1 110 0,0-1 64 0,0-2-92 16,-4 0 59-16,-6-3 28 15,5-3-40-15,-3-5 78 0,-1 3-61 0,4-12 15 16,4 0-46-16,1-7 43 0,0-14 1 0,5-3 1 16,11-7-60-16,5-3 34 0,2-4 35 0,5-6 1 15,3 1-184-15,4 2 86 16,2-5 30-16,0 10 270 31,-2 5-108-31,-2 5-54 0,-5 5-28 0,-3 10 604 0,1 1-289 0,-15 10-135 0,1 0-81 0,-5 10 526 0,-1 8-293 0,-3 4-147 0,0 3-31 0,-1 4-153 16,-2 2 0-1,0 2 0-15,0-2 0 0,0 2 0 0,0 0 0 0,0-6 0 32,0-2 0-32,0-6 0 0,0-2 0 0,0-1-189 0,0-10-115 0,0-4 133 0,-2-2 96 0,-3 0-523 31,0-5 280-31,-1-7 130 0,1-10-86 0,-3-2 118 0,3-8 59 0,0-3 29 0,0-4-37 0,-1-7 24 16,3 1 9-16,3-3-46 0,0-4 41 15,0-2-1-15,5 1 41 0,7-5 71 0,2 15-31 16,0 6 0 31,2 5-41-47,1 8 420 0,0 7-211 0,2 1-78 0,-2 13 432 0,-3 3-222 0,1 0-134 0,-1 1 86 47,0 10-108 31,2 1-46-78,-6 3-36 0,2 5 289 0,-1 2-159 0,-1 6-78 0,0 4-41 0,0 6-25 0,2 0-51 0,-5 4 0 0,3 4 0 0,-1 3 0 31,1 2 0-31,0 9 0 0,0-6 0 0,-1-1 0 0,-3 0 0 0,1-4 0 0,-2-4 0 0,-2 2 0 0,-3-14 0 0,0-7 0 0,0-6 0 0,-10-6 0 16,-2-7 0-16,-5-1-243 0,1-6-32 0,-4-2 119 0,-1-9 58 0,-1-6-292 0,-2 0 175 0,-5-10 80 0,5-1-283 0,1-6 190 0,0-5 95 0,2-2 48 0,-2-5-219 0,10 10 138 0,1-1 64 0,4 4 104 15,4 1 1-15,2 5-41 0,2-2-8 0,0 10 334 78,12 5-163-78,7 4-80 0,1 5-42 0,-1 3 298 47,1 2-113-47,-3 0-99 0,0 4 235 0,-7 9-143 0,3 4-73 0,-7 1-35 0,-1 2 136 0,-5 2-91 0,0 2-40 0,0-2 116 0,-8 2-78 0,-1-3-40 0,-2 0 10 0,2-5-1 0,0-4-24 0,3-2-1 0,-2-3-22 0,3-2 43 16,4-5-35-16,1 0-9 0,6-14-267 0,15-9 133 0,7-7 67 0,7 0 34 0,5-7-895 0,3 3 440 0</inkml:trace>
  <inkml:trace contextRef="#ctx0" brushRef="#br1" timeOffset="165580.17">29542 9211 1407 0,'-15'-18'0'31,"10"9"0"-31,5 2 0 0,1 4 0 0,18 3 0 0,14-2 192 0,11-1-67 0,0 3-48 0,11-2 523 0,2-1-281 0,8-3-140 0,1 3 86 0,8-3-104 0,-15 1-66 0,-5 1-29 0,-7 3-58 109,-6 1-1-109,3 0 42 0,-22 0-11 0,-3 0-448 0,-11 0 225 0,-1 5 111 0,-7 0-677 0,0 1 351 0,-7-1 109 0,-10 4 135 16</inkml:trace>
  <inkml:trace contextRef="#ctx0" brushRef="#br1" timeOffset="165702.48">29718 9256 1873 0,'-9'1'0'0,"-2"5"0"0,7 4 0 0,1 3 0 0,1 8 0 0,0 6 0 0,2 4 348 0,0 11-155 0,0 6-77 0,0 6 237 0,0 5-158 0,0 7-68 0,-7-7-49 0,-2 0 7 0,-4 6 1 0,3-1-48 0,-3-1-365 0,-1 4 193 15,7-21 81-15,0-7 46 0,2-8-511 0,5-14 279 0,0-7 118 0,0-5-558 16,9-5 311-16,4-12 165 0,3-13 82 15</inkml:trace>
  <inkml:trace contextRef="#ctx0" brushRef="#br1" timeOffset="166274.54">30104 9324 1356 0,'2'-19'0'15,"0"3"0"-15,-2 1 0 0,0 9 0 0,0 6 0 0,-2 0 194 0,-8 0-78 16,-2 6-39-16,-1 6 473 0,-3 9-260 0,1-1-126 0,0 7-63 15,1 4 126-15,-1 0-94 0,1 8-38 0,2-6-75 16,4-1 19-16,1 1-1 0,3-3 1 0,1-3-173 16,0 2 96-16,3-8 33 0,0-5 1 0,3-2-185 62,0-5 115-62,3-4 56 0,-1 2-132 0,-3-7 26 0,3 0 57 0,-1-4 28 0,2-11 9 0,-2-5 0 0,0-3-54 0,5-2 71 0,0-1 0 0,4-3-25 0,1 2-2 0,3 0 87 0,3 0-41 0,-4 6-3 16,5 4 1-16,-1 2 151 0,0 3-81 15,1 8-24-15,0 0-5 0,-3 4-9 0,-2 1 0 16,-6 14-13-16,-1 4-22 0,-5 0 20 16,-2 5-5-16,-2-2-1 0,0 2 2 0,-10-2 7 15,-1-2-5-15,-4 0-29 16,0 1 5-16,-2-7 13 0,2-1 6 0,0-2-69 0,-1-3 30 0,1-1-9 16,3 0 12-16,2-6-6 15,2-1 31-15,1 0-8 0,4 0-28 0,-1 0 22 16,2 0 7-16,2 0 59 0,-1 2-29 0,1 5-3 15,0 0-26-15,0 5 222 0,0 2-105 0,0 1-43 16,0 3-28-16,0 3 203 31,0 0-104-31,1 4-38 0,1-3-109 0,1 0 44 0,1-2 0 0,0 1-1 0,2-2-92 0,-1-1 56 16,0-5-10-16,-2-4-183 0,-1 0 113 0,0-5 39 0,-2 0 35 0,0-1-225 16,0-3 113-1,-9 0 15-15,-2 0 41 0,-3-3-107 0,-3-6 63 0,-2-3 24 0,-1-2 1 16,0-1 0-16,-1 1 40 0,1-1 1 31,1 1 45-15,0 3-55-16,4 3 9 0,3 3 167 0,2 0-83 0,0 3-31 0,3 2-25 0,-1 0 157 0,3 2-78 0,2 8-25 15,3 2-26-15,0-1-201 0,0 4 89 0,1-3 59 16,12 3-560-16,2-6 276 16,5-1 140-16,3-2-443 0</inkml:trace>
  <inkml:trace contextRef="#ctx0" brushRef="#br1" timeOffset="166432.12">30232 9828 1312 0,'1'-1'0'0,"-1"-1"0"0,2 0 0 0,-2 2 0 0,2 0 0 0,-2 0 831 0,1 7-387 0,2 3-208 0,-2 2 141 0,-1 4-169 0,2 2-85 15,1 0-32-15,1-1-130 16,2 1 39-16,1-4-1 0,1 1 40 0,6-2-716 0,0-2 367 0,3-9 170 47</inkml:trace>
  <inkml:trace contextRef="#ctx0" brushRef="#br1" timeOffset="166569.75">30506 9556 2869 0,'-9'-9'0'0,"2"2"0"0,3 2 0 0,2 0 0 0,2 1 0 0,0 1 0 0,2 0 0 0,13 1 0 0,3-1 443 0,5-3-203 0,4 1-90 0,0 2 79 0,4-2-229 0,2 0 0 0,2 2 0 0,2-3 0 0,5 2 0 0,-6 2 0 0,-1 0-748 16,-5 2 336-16,-7 0 226 0,-10 8 112 15</inkml:trace>
  <inkml:trace contextRef="#ctx0" brushRef="#br1" timeOffset="167053.45">30551 9699 1104 0,'-14'2'0'0,"-1"1"0"0,6 1 0 0,5-1 0 0,-1 2 0 0,5-2 190 0,2 1-76 0,9 1-37 0,4 1 356 78,2 0-197-78,2 6-89 31,-1-4-59-31,-3 4 11 0,0 2-30 0,-2 3 0 0,-6 0-117 0,0 4 53 0,-5-1-10 0,-2 1 44 0,0 0-196 0,-5-3 97 0,-3 0 50 0,-3-3-171 0,2-6 104 0,-2-4-4 0,4-5 48 0,-1 0-307 0,3-6 156 0,3-12 43 0,2-9 56 0,0-5-123 0,5-6 84 0,5-6 43 0,3-3 0 0,0-8-127 31,1 2 90-15,1-5 40-16,-1-6-14 0,2-5 26 0,-2-2 1 0,1-3 17 16,-10 21 203-16,-2 12-96 0,-3 12-49 0,0 12 730 0,0 11-378 0,-7 4-140 0,0 2-111 0,0 22 562 0,3 10-318 15,2 6-158-15,2 8 447 0,0 9-340 0,2 2-304 0,7 3 0 16,4 3 0-16,4 0 0 0,2-3 0 0,3 8 0 0,0-14 0 16,5-1 0-16,2-6 0 0,0-2 0 15,0-7 0-15,1 0 0 0,-8-17 0 0,-5-5-675 16,-3-9 291-16,-6 0 87 0,-4-4-300 0</inkml:trace>
  <inkml:trace contextRef="#ctx0" brushRef="#br1" timeOffset="167233.7">31003 10057 1650 0,'0'0'-178'0,"0"-20"70"0,-3-7-524 0</inkml:trace>
  <inkml:trace contextRef="#ctx0" brushRef="#br1" timeOffset="167376.32">30862 9249 1607 0,'-10'-14'0'0,"5"6"0"0,4 6 0 0,0-1 0 0,1 3 0 0,0 3 137 0,2 10-49 0,7 1-24 0,2 7 351 0,2-1-178 0,0 3-104 0,1 1-48 0,2 1-420 0,1 2 186 0,3-3 94 0</inkml:trace>
  <inkml:trace contextRef="#ctx0" brushRef="#br1" timeOffset="167463.08">31288 9378 2708 0,'0'-14'0'0,"0"3"0"0,2 1 0 0,5 3 0 0,1 3 0 0,4-1 0 0,1 5 0 0,6-3 486 0,3 3-215 0,2 0-122 0,3 0-56 0,6 10-263 0,1-1 103 0,4 2 61 0,-4 0-930 0,-1 4 487 0</inkml:trace>
  <inkml:trace contextRef="#ctx0" brushRef="#br1" timeOffset="167562.56">31363 9642 2605 0,'0'0'0'0,"-2"-3"0"0,2 3 0 0,0 0 0 0,5 0 0 0,12 0 0 0,5 0 425 0,7 0-193 0,0 0-98 0,10 0-157 0,-2 0 25 0,8-3 1 0,2 1 32 0,4 0-347 47,-2-4 174-1,4 2 98-46,-13 0-821 0,-3-2 450 0</inkml:trace>
  <inkml:trace contextRef="#ctx0" brushRef="#br1" timeOffset="167663.28">31894 9539 2204 0,'-12'-7'0'0,"5"1"0"0,0 2 0 0,2 2 0 0,3 1 0 0,0 1 0 0,2 0 0 0,0 1 318 0,0 11-140 0,9 3-70 0,3-1 638 0,5 6-369 0,-1-4-377 0,4-1 0 0,0 0 0 0,2 0 0 16,0-4 0-16,6 1 0 0,-3-5 0 0,0-4 0 0,0-3 0 0,1 0 0 0,3-6 0 0,-3-12 0 0,-6-6 0 0,-4-5 0 78,-5-8 0-78,-4-5 0 0,-4-6 0 0,-3 3 0 0,-12-6 0 0,-13 5 0 0,-10 6-166 0,-8 5 55 0,-5 2 27 0,4 18 260 0,2 9-107 0,0 4-53 0,6 2-27 0,5 17 122 0,0 7-111 0,16 8 0 16,5 2 0-1,9 4 0-15,1 5 0 0,1-1 0 0,14 8 0 0,5-8 0 0,3-1 0 0,4 5-1252 0</inkml:trace>
  <inkml:trace contextRef="#ctx0" brushRef="#br1" timeOffset="171761.51">26509 10288 1684 0,'-14'-6'0'0,"3"4"0"0,2-1 0 0,-3 0 0 0,7 2 0 0,0 1 0 0,3 0 0 0,2 0 0 16,0-3 569-16,8 3-256 0,10-5-142 0,9-1-66 0,2 0 305 0,5 0-186 0,1-1-93 15,4-1 45-15,-3 1-74 0,-4 0-56 0,1 0-46 16,-1 2 0-16,-4 1 0 0,4-1 0 0,-7 2-332 16,-7 2 151-16,2 1 109 15,-8-3 56-15,-2 3-787 0,-1 0 390 0,-7 0 132 0,-2 0 122 0,0 0-470 16</inkml:trace>
  <inkml:trace contextRef="#ctx0" brushRef="#br1" timeOffset="171969.95">26710 10004 2069 0,'-10'-5'0'0,"-1"2"0"0,2 1 0 0,4 2 0 0,0 0 0 0,2 3 0 0,3 11 0 0,0 6 348 0,0 5-145 0,0 3-88 0,3 5 165 0,1 4-120 0,1 3-62 0,-4 7-29 0,2 6 76 0,-1-7-58 0,-1 0-24 46,0 0-1-30,1-2-330-16,-1-6 153 0,2 2 86 0,-2-14-515 0,1-4 292 0,2-7 144 0,-2-8-660 0,-1-5 368 0,2 0 162 0,-2-2 104 0,2-14-159 0</inkml:trace>
  <inkml:trace contextRef="#ctx0" brushRef="#br1" timeOffset="172084.65">26683 10339 1609 0,'-8'-9'-1'0,"0"3"1"15,1 0-1-15,-2 3 1 0,1 3 0 0,-4 0 0 0,4 0 0 0,-5 11 353 0,4 5-157 0,-4 2-79 0,0 5-39 16,0 1-11-16,3 1-29 0,-2 2 0 0,4-3 0 0,0 0-326 0,2-2 163 0,2 2 91 0,4-9-671 0</inkml:trace>
  <inkml:trace contextRef="#ctx0" brushRef="#br1" timeOffset="172294.27">26765 10369 2216 0,'0'0'0'0,"0"0"0"0,0 0 0 0,0 0 0 0,0 0 0 0,1 0 0 0,3 5 0 0,1 2 394 63,0 1-178-48,3 4-89-15,1 0-35 0,-1 3-485 0,3-3 216 0,1 3 107 0,-1 0 54 0,3-2-353 0,-1-1 213 0</inkml:trace>
  <inkml:trace contextRef="#ctx0" brushRef="#br1" timeOffset="172601.08">26977 10256 2464 0,'-4'-3'0'0,"0"0"0"0,0 0 0 0,1 0 0 0,2 1 0 0,1 2 0 0,0 0 0 0,0 9 0 0,0 5 442 0,0 4-207 0,0 6-99 0,0 2 225 31,0 1-162-15,1 2-105-16,2 2-94 0,1 1-148 0,1-4 36 0,-2-1 75 0,1 1-555 0,-1-8 314 0,0 2 168 0,-1-11 69 0,-1-2-277 0,1-4 177 0,-2-5-39 0,0 0-383 31,0-5 267-15,0-15 130-16,0-4 64 0,-3-7-133 0,-4-4 99 0,0-6 40 0,1-1 34 0,-1-2 46 0,0-2-22 0,3 2 1 0,-1 3 250 0,2-7-134 31,3 16-54-31,0 1-31 16,0 6 200-16,2 6-116 0,6 2-58 0,3 3 482 0,3 7-242 15,2 5-82-15,4 1-70 0,0 1 154 32,-1 0-113-32,5 0-46 0,-5 7-38 0,-3 1 1 0,1 4-29 0,0-3 1 0,-3 6 371 0,0 0-175 0,-6 3-104 0,0 2-46 15,-2 7 246-15,-1-1-184 0,-3 6-146 0,3 9 0 0,-3-7 0 0,0 4 0 0,2 1 0 0,-2 2 0 31,-1 3 0-15,1 4 0-16,0-9 0 0,-1-3-98 0,1-1-141 0,0-5 139 0,0-3-754 0,0 0 382 0,-2-13 222 0,0-5 106 0,0-8-584 16</inkml:trace>
  <inkml:trace contextRef="#ctx0" brushRef="#br1" timeOffset="172786.65">27006 10348 1104 0,'-14'-8'0'0,"0"0"0"0,9 4 0 0,-1 1 0 0,3 2 0 0,3-1 0 0,0 2 586 0,3 0-265 0,11 0-146 0,1 0-69 0,5 0 120 0,2 0-95 63,-1 0-46-63,4 0-454 0,-3 0 199 0,-2 0 104 0,-1 0 51 0,-2 4-812 0</inkml:trace>
  <inkml:trace contextRef="#ctx0" brushRef="#br1" timeOffset="172889.38">27048 10467 1417 0,'-8'-2'0'0,"1"1"0"16,0-2-2-16,1 2 0 0,2 0 1 0,4 1 272 0,0 0-117 15,0-2-60-15,9 2 8 0,2-2-24 0,5 2-9 0,2 0-33 0,-3 0-223 0,4 0 112 0,-3 0 56 16,2 0-690-16,-8 2 347 0</inkml:trace>
  <inkml:trace contextRef="#ctx0" brushRef="#br1" timeOffset="173028">27082 10582 1340 0,'-12'0'0'0,"3"3"0"0,0-1 0 0,2-1 0 0,-2 1 0 0,4-2 0 0,3 2 316 0,2-2-139 0,0 0 106 0,0 0-123 0,9 0-53 0,5 0-39 15,4 0 2-15,0 0-33 0,2 0 0 0,0 0 0 0,0 0-450 16,-1 0 221-16,-4 0 114 0,0 0 58 0,-4 0-293 16,-1 2 170-16,-2 3 93 0</inkml:trace>
  <inkml:trace contextRef="#ctx0" brushRef="#br1" timeOffset="173187.58">26931 10686 1859 0,'-22'7'0'0,"3"1"0"0,1 3 0 0,0 4 0 0,0 1 0 0,-2 5 0 0,5-1 0 0,2 3 0 0,2 1 254 0,0-2-109 0,6 3-54 0,-2 2-263 31,7-8 100-31,0-3 55 0,0-1 27 0,11-5-671 0,6-4 328 0,2-6 161 0</inkml:trace>
  <inkml:trace contextRef="#ctx0" brushRef="#br1" timeOffset="173522.68">26969 10805 2338 0,'0'0'0'0,"0"0"0"0,0 0 0 0,0 0 0 0,0 0 0 0,0 0 0 0,0 5 0 0,0 4 0 0,0 4 331 0,0 4-147 0,5-1-24 0,5 4-52 0,0 2-40 0,6-3 0 0,0 1-250 0,6-2 109 0,0-2 55 0,0-1 37 0,3-7-487 0,-4-5 253 0,1-3 126 0,-3 0 63 0,-4-3-491 0,1-8 249 0,-8-4 57 0,-4-2 62 0,-3 0 56 0,-1-5 28 0,0 0 66 16,-4 0-10-16,-7 1-28 0,0 4 0 0,-1 0 241 0,-3 3-121 0,2 3-60 0,-4 3-39 0,4 5 511 0,-3 1-254 0,4 2-53 0,-2 0-87 0,5 5 250 0,-2 6-147 0,3-1-89 0,1 4-50 0,5 2-28 0,-1-1 0 0,3 3-511 0,0 0 264 0,0-1 119 0,0-2 64 0,5 0-351 0,8-6 204 0</inkml:trace>
  <inkml:trace contextRef="#ctx0" brushRef="#br1" timeOffset="173643.36">27372 10781 1851 0,'0'0'0'0,"0"0"0"0,0 0 0 0,0-1 0 16,0-1 0-16,0 0 0 0,0 2 0 0,1 0 0 0,1 0 438 0,-1 0-205 0,0 0-98 0,1 5-339 0,4 3 120 0,-2-3 61 0,1 3-700 0,1-2 355 0,2 2 174 0,-1-5 87 0</inkml:trace>
  <inkml:trace contextRef="#ctx0" brushRef="#br1" timeOffset="174005">27503 10415 652 0,'6'-15'0'0,"2"4"0"0,3-1 0 0,1 7 0 0,1-2 0 0,1 2 0 0,4 5 307 0,-3 0-140 0,0 0-65 0,-3 0-4 0,1 9-30 0,-6 2 0 0,2 3-100 0,-8 3 30 0,-1 2 1 0,0 5 38 0,-7-2 41 15,-2 4 0-15,0 0-31 0,0-5-10 0,2-1 95 16,2-2-47-16,1 1-24 47,3-2-1-47,1 0-15 0,0-4-9 0,0-1 1 0,5 0-58 0,5 0 29 15,-1-1-1-15</inkml:trace>
  <inkml:trace contextRef="#ctx0" brushRef="#br1" timeOffset="175062.55">27643 10713 2098 0,'7'11'-14'0,"2"1"25"0,-5 1 0 0,-1 2-27 0,-2 5 20 0,-1-3-6 0,0 1-7 0,-3-1 198 0,-5-2-91 0,-3 2-38 0,0 0-5 0,2-8 72 0,2-1-43 0,0-2-28 0,2-3-53 0,2-3 34 0,3 0 8 0,0 0-401 0,4-10 194 0,13-6 95 0,2-5 47 0,2-7-563 0,7-3 257 0,-2-5 154 0,1 0 37 0,2-4-198 0,-2 0 147 0,0 1 75 0,0-5 28 0,-8 11 170 0,62-98 861 0,-72 126-647 0,2 0-82 0,3-1 418 0,6 0-290 0,-2 2-160 0,2 0-75 0,5 0-9 0,1 1-34 0,-1-3 1 0,47 49-1264 16,-88-31 1215-16,1 5-28 0,2-5 515 0,1 2-263 0,1 1-101 0,0 2-77 0,2-3 315 0,5 3-172 0,-1 1-87 0,-2 17-114 0,5-12 31 0,2-3-121 0,0 0 56 0,0 0 31 0,0-1 0 0,0 3-180 0,0-5 100 0,0-5 56 0,0 1 27 0,0-2-158 0,0-4 75 0,0 1-22 0,2-4 41 0,1-4 158 0,-2 0-63 0,1 0-27 0,4 0 84 0,4 0-55 0,-1-6-27 0,7-4-49 0,-2-3 30 0,0 2 41 0,2 0-33 0,1-1-506 0,-2 3 245 0,-1 2 117 0,-4-1 61 0,2 4-689 0,-5-2 366 0,0 2 174 0</inkml:trace>
  <inkml:trace contextRef="#ctx0" brushRef="#br1" timeOffset="175180.74">27990 10647 1806 0,'-9'3'0'0,"-5"2"0"0,6 5 0 16,1-1 0-16,0 3 0 0,-1 3 0 0,2 6 0 0,-1 1 340 0,-1 2-156 0,3 2 341 0,1-1-243 0,0 4-124 0,0-5-60 0,3 1 126 0,1-8-99 0,0-2-43 0,1-1-1 0,8-4-55 0,7-3-26 0,5-3 0 0,1-4 0 0,8 0 0 0,5-2 0 0,5-7 0 0,8-4 0 0,-4-1-171 0,4 2 67 0,2-5-1027 0,5 5 557 0</inkml:trace>
  <inkml:trace contextRef="#ctx0" brushRef="#br1" timeOffset="175271.5">28685 10914 1895 0,'-11'-5'0'0,"0"-2"0"0,4 2 0 0,-2 1 0 0,6 1 1008 0,-1 0-486 0,3-1-244 0,-1 3-121 0,2-3-86 0,0 1-71 0,0 1 0 0,3 0 0 0,8-1 0 0,1 3 0 0</inkml:trace>
  <inkml:trace contextRef="#ctx0" brushRef="#br1" timeOffset="176063.78">28931 10672 1140 0,'-9'-1'0'16,"-1"-2"0"-16,7 0 0 0,-2-1 0 0,2 1 0 0,1 0 0 0,2 2 221 0,0 0-92 0,6-1-56 0,10 1 376 0,3-2-198 0,6 3-113 0,4 0 143 16,4 0-123-16,8 0-61 0,0 0-31 0,5 0 192 31,-5 0-116-15,2 3-53-16,2-2-27 0,-3-1-79 0,-3 2 26 0,4-2 9 0,-11 0-294 0,-8 0 156 0,-4 0 77 0,-5 0 39 15,-8 0-640-15,0 0 284 0,-7 0 99 16,0 0-413-16,-9 0 319 0,-8-2 160 0,-5-6 80 0</inkml:trace>
  <inkml:trace contextRef="#ctx0" brushRef="#br1" timeOffset="176266.24">29120 10401 1291 0,'-16'-8'0'15,"0"1"0"-15,5 4 0 0,3 3 0 0,7 0 0 0,1 6 0 0,0 6 0 0,1 11 535 0,11 5-240 0,1 5-135 0,2 1 365 0,0 6-245 0,2 1-122 0,2 6-62 16,-2 4-176 15,1-7 53-31,-2 0 31 0,-1-1-429 0,-3-4 231 0,3 0 114 0,-4 1 67 0,-2-11-525 0,-5-6 243 0,3-1 153 47,-4-8-22-47,-2-7-185 0,1-2 147 0,-2-5 89 0,0-18-266 0</inkml:trace>
  <inkml:trace contextRef="#ctx0" brushRef="#br1" timeOffset="176470.69">29379 10288 12 0,'1'-6'0'0,"1"0"0"0,0 3 0 0,-1 0 0 0,1 3 0 0,-1 0 930 0,-1 13-451 0,0 13-222 0,-1 8 396 0,-7 9-308 0,-4 8-156 0,-4 8-67 0,1 3-3 0,0 4-42 0,-2-1 0 0,1 3-42 0,1 0-43 0,4-16 17 0,4-11 0 0,3-6-291 0,4-11 159 0,0-7 79 0,0-3 48 0,4-11-532 0,11-3 274 0,2-3 43 0,6-13-487 0,-2-4 332 0,4-5 156 0</inkml:trace>
  <inkml:trace contextRef="#ctx0" brushRef="#br1" timeOffset="176782.13">30021 10415 2576 0,'0'-19'1'31,"-2"4"1"-31,-2 6-2 0,-6-6 1 0,3 11 0 0,-5 3 0 0,-4 1-1 0,-3 0 318 0,-2 8-140 0,-7 12-62 0,-1 4 41 0,2 7-60 16,1 4-30 0,-1 0 90-16,6 2-60 0,-1 1-22 0,10-7-8 0,5-2-47 0,4-1-20 0,3-7 0 0,2 0 0 0,13-1 0 15,7-8-30-15,4-7 22 0,7-5-273 0,0 0 142 16,-2-3 82 15,3-5-2-31,-8-3-113 0,-7-1 41 16,-2 5 56-16,-4-1-34 0,-6 3 35 0,5 1 29 0,-11-1 9 0,-1 4 444 0,-4 1-222 78,-13 6-111-62,-2 6-64-16,-5 8 525 0,0 1-536 0,1 1 0 0,4 3 0 0,2-6 0 0,4 7 0 0,3-5 0 0,6 1 0 0,4-2 0 0,0 1 0 0,1-3 0 0,12 1 0 0,4-5 0 0,5-6 0 0,3-2 0 0,2-4 0 0,3-2 0 0,1 2 0 0,-2-2-687 0,2 0 230 0,-5-5 211 0,4-5-534 0,-1-2 372 0</inkml:trace>
  <inkml:trace contextRef="#ctx0" brushRef="#br1" timeOffset="177040.45">30332 10500 2175 0,'-2'-7'0'0,"-2"1"0"0,1 0 0 0,3 5 0 0,0-1 0 0,0 2 0 0,2 0 0 0,10 0 346 0,3 7-154 0,2 1-78 0,3 2-29 0,0 0 79 15,1-1-63-15,0 0-32 0,-1-1-77 0,-5 2 0 78,3 0 54-62,-4-1-8-16,-3 0 65 0,-7 2-32 0,-2 4-1 0,-2 2 150 0,-2 3-81 0,-14 1-125 0,-8 4-14 0,-8 1 0 0,-1 3 0 0,-3-1 0 0,5-1 0 0,-3-4 0 0,3 1 0 0,5-3 0 0,5-3-85 0,3-3-107 16,10-5 94-1,8-6 64-15,0-1-901 0,8-3 448 0,14 0 226 0</inkml:trace>
  <inkml:trace contextRef="#ctx0" brushRef="#br1" timeOffset="177306.3">30760 10640 1431 0,'-6'2'0'0,"1"0"0"0,1 5 0 0,0 2 0 0,-5 2 0 0,5 4 664 0,0 0-313 0,-2 5-147 0,6-5-89 0,0 3 167 0,0 1-123 0,3-3-61 0,6-3 31 0,6 2-36 0,4-8-10 0,4-4-45 0,3-3-258 0,5 0 129 0,0-2 64 0,1-9-316 0,-2-6 185 0,-3 0 98 0,1-5 48 0,-8 0-291 0,-4 1 94 0,-4-5 91 47,-9 6-5-15,-3-2 76-17,0-1 9-15,-12 2 1 16,-12 3 52-16,-4 2-35 0,-8 6 9 0,-4 6-27 0,1 3 343 0,-5 1-171 0,4 4-72 0,-4 6 355 0,12 4-171 0,5 3-113 0,6 1-4 0,5 1-188 0,6 3 57 0,10-1 15 0,0 1 0 0,10 1-673 0,10 0 342 0,9-1 172 0</inkml:trace>
  <inkml:trace contextRef="#ctx0" brushRef="#br1" timeOffset="177440.46">31293 10914 1628 0,'0'0'0'0,"0"0"0"0,0 0 0 0,0-3 0 0,0 3 0 0,0 0 0 0,-5 3 0 0,-3 11 558 0,-5 7-251 0,-2 7-140 0,-3 7-66 0,2 3-894 0</inkml:trace>
  <inkml:trace contextRef="#ctx0" brushRef="#br1" timeOffset="178366.06">31532 10510 1463 0,'-23'-8'0'47,"6"2"0"-47,5 5 0 0,7-1 0 0,0 2 0 0,5 0 233 0,0 0-97 0,1 0-50 0,10 0 384 0,7-3-217 0,4-6-98 0,6 1-63 0,0-1 167 0,4-1-110 0,1 2-56 0,-1-1-364 0,3 1 164 0,-6 3 67 0,-3 3 39 0,-1 0-617 0,1 0 327 0,-4 2 165 0,1 0-368 16,-10 0 244-16,-7 4 35 0,-1 3 88 15</inkml:trace>
  <inkml:trace contextRef="#ctx0" brushRef="#br1" timeOffset="178683.45">31637 10236 1167 0,'-11'-14'0'0,"2"3"0"0,2 6 0 0,4 5 0 0,0-3 0 0,3 3 0 0,0 5 0 0,2 12 405 0,2 6-184 0,4 9-91 0,1 5 391 16,-2 3-246-16,1 4-118 0,0 2-60 31,-2 2 141-31,3 3-99 0,-2 6-42 0,1-7-159 0,-3-2 50 0,-1-2 25 0,-3-3 0 0,-1-1-78 16,0 1 61-16,0-13 16 0,-8-6 0 0,-6-6-168 15,-1-5 97 1,-2-9 48-16,-2-3-189 0,0-1 99 0,-1-5-3 0,3-12 42 15,-2-3 64-15,6-4-34 0,-4 0-33 0,8 0 265 16,4 4-107-16,4-3-57 31,1 4-14-31,0 3 299 0,1-4-136 0,10 4-86 0,2 4-12 0,4-3 77 0,5 5-63 0,4-4-44 0,-2 0-57 16,5 4 0-16,-1 1 0 0,3 0 0 47,1 3-427-47,2-2 188 0,5 2 132 0,-4 2-802 0,-2 2 430 0,-1-2 221 0,-2 1 110 0</inkml:trace>
  <inkml:trace contextRef="#ctx0" brushRef="#br1" timeOffset="178847.03">31921 10505 1514 0,'-16'-9'0'0,"8"6"0"0,5-2 0 0,3 4 0 0,0-3 298 0,1 2-135 0,9 2-63 16,9-1-30-16,1-1 294 16,8 0-164-16,2-2-71 0,3 1 118 0,1-1-105 0,1 0-52 0,1 3-26 15,-3 0-516-15,6-1 255 47,-7 0 112-31,-3 2 61-16,-6 0-702 0,-7 0 362 0,-5 0 183 0,-1 5-470 0</inkml:trace>
  <inkml:trace contextRef="#ctx0" brushRef="#br1" timeOffset="179197.83">32084 10247 1127 0,'-15'-7'0'0,"-1"1"0"0,9 6 0 0,4 0 0 0,3 8 0 0,0 13 600 0,0 10-281 0,0 5-131 0,7 8 254 0,-1 10-202 0,7 8-102 0,-1 7-49 16,-1 1 315-16,6 10-174 0,-3-16-101 0,0-3-129 0,2-7 0 0,4-6 25 0,2 1-25 0,-5-16-353 31,0-11 165-31,-1-6 114 16,-1-7 55-16,-7-6-515 0,3-3 283 0,-8-3 17 0,-1-18-105 0,-1-5 151 0,-1-9 76 0,0-1 36 0,0-9-21 0,-5 4 34 0,-2-3 0 15,-1 0 82-15,1 1-29 0,-4 2 0 141,2 2-37-141,-1 9 299 0,0 4-145 0,-2 8-72 0,1 6-37 0,-3 7 467 0,-6 5-230 0,2 6-52 0,-5 23 121 0,-3 7-133 0,1 8-67 0,-1 3-33 0,-3 1-15 0,4-3-18 0,0-4 0 0,4-2-212 0,2-2 106 0,-1-4 53 0,1 0 36 15,9-15-446-15,3-4 231 0,2-8 60 0,5-5 76 0,0-1-651 0,0-1 327 0,2-16 176 0</inkml:trace>
  <inkml:trace contextRef="#ctx0" brushRef="#br1" timeOffset="179491.07">32184 10322 2120 0,'5'-37'0'0,"3"5"0"0,0 15 0 0,-1 7 0 0,5 2 0 0,-7 5 0 0,-2 2 0 0,3-2 625 0,-4 3-298 0,1 0-145 0,1 6-105 0,0 3-39 0,3 6 9 0,-4 2-9 0,0 2-366 15,0 3 182-15,0 1 93 0,1 0 45 0,1 4-659 0,-2-5 348 0,2 2 178 0</inkml:trace>
  <inkml:trace contextRef="#ctx0" brushRef="#br1" timeOffset="179675.57">32698 10135 2262 0,'0'-17'0'0,"0"0"0"0,-2 11 0 0,1 3 0 0,-5 3 0 0,1 0 0 0,-9 4 331 0,1 15-137 0,-4 3-84 0,0 7 211 0,2 4-141 0,1 3-72 0,3 2-34 0,2 4 277 0,6-2-351 0,3-1 0 0,0 2 0 0,1 2 0 0,15-2 0 0,2 5 0 15,4-8 0-15,1-1 0 31,2-5 0-31,0 2 0 0,-1-4 0 0,-1 7 0 16,-7-10 0-16,-1 0 0 0,-8-1 0 0,-3 3 0 0,-4-2 0 0,0 7 0 0,-14-8 0 0,-6 0 0 0,-6-3 0 0,-1-1 0 16,-4-6 0-16,-1 0 0 0,3-10 0 0,1-3 0 0,0-3 0 0,5-3 0 0,-3-5 0 0,8-11 0 0,5-2 0 0,5-4 0 0,3-1 0 0,5 0 0 0,0-4 0 0,0 4 0 0,12 1 0 0,3 1 0 31,2 0 0-31,1 1 0 0,3-3 0 0,-1 5 0 0,-2 2 0 0,2 2-231 0,0 0 90 0,-1 5-711 0,4-5 398 0,-4 10 213 16</inkml:trace>
  <inkml:trace contextRef="#ctx0" brushRef="#br1" timeOffset="182201.83">32846 10452 1872 0,'-14'-10'0'0,"0"3"0"0,6 4 0 0,1 0 0 0,7 2 0 0,0 1 181 0,0 0-71 0,3 1-37 0,9 7 166 16,6 4-92-16,0 0-59 0,4 3 207 0,1-3-129 47,3 3-64-47,-2-1-32 0,1 0-57 0,-1-2-9 0,-3-2 33 0,-2 1 1 0,-2 0-81 0,-1-4 41 0,3 5 9 15,-9-3 128-15,-3 2-49 0,-4-1-24 0,-3 2 0 0,0 5 127 16,-12-1-189-16,-9 4 0 16,-4-3 0-16,0 7 0 0,-4-7 0 0,0 9 0 0,4-9 0 0,4 1 0 15,0-1 0-15,7-2 0 31,2-2 0-31,4 1 0 0,5-8 0 0,3-1-721 0,0-1 208 0,14-4 245 0,8 0 81 0</inkml:trace>
  <inkml:trace contextRef="#ctx0" brushRef="#br1" timeOffset="182438.2">33212 10620 2206 0,'-9'0'0'0,"1"3"0"0,-2 0 0 0,7 1 0 0,0 4 0 0,3 1 0 0,0 4 328 0,0-1-145 0,2 5-64 0,6-3 94 0,8 1-87 16,1-3-45-16,5 2-88 15,4-4 44-15,2 0 10 0,-3-10-9 0,4 0-324 16,-2 0 161-16,-1-4 82 0,-1-12 40 0,-2 2-233 16,-6-10 132-1,-8 2 32-15,-2-2-13 0,-5-2-3 0,-2-2 34 16,0-1-39 31,-14 7 185-47,-4 2-64 0,-6 3-33 0,-4 6 386 0,-2 2-198 0,-2 4-72 0,8 5-57 0,0 0 178 0,3 7-98 0,7 6-42 0,-3 5-18 0,13 2-571 0,4 1 267 0,0 4 134 0</inkml:trace>
  <inkml:trace contextRef="#ctx0" brushRef="#br1" timeOffset="184077.2">26846 11330 1546 0,'0'-9'0'0,"-3"2"0"0,3 2 0 0,0 2 0 0,0 1 0 0,0 1 0 0,0 1 0 0,0 0 438 0,0 6-200 0,3 9-100 15,-3 4-51-15,0 3 202 0,0 5-130 0,0 4-61 47,-6 6-13-47,-4 1-24 0,-6 4 1 0,-1 7-46 0,-5-5-8 0,-1 4 29 0,-4 3 1 0,2-4-203 16,-1-1 102-16,-4 1 59 0,9-14 16 0,4-8-624 0,3-8 308 0,7-9 91 15,5-6-510-15,2-2 334 0</inkml:trace>
  <inkml:trace contextRef="#ctx0" brushRef="#br1" timeOffset="184368.95">26830 11688 1806 0,'6'0'0'0,"-2"0"0"0,5-2 0 0,-4 2 0 0,0 0 0 0,-3 2 0 0,3 10 0 0,-4 2 327 0,1 7-136 0,-2 0 112 16,0 6-132-16,0 1-67 0,-3 2-34 0,-4 1-75 15,2 1 52-15,-2-8-10 0,3-1 1 0,1-5-439 16,1-3 219-16,0-6 110 47,2 1-529-16,0-10 310-31,0 0 160 0,0-12-321 0,2-10 207 0,1-5 104 0,9-6 42 0,-5-4 31 0,3-2 31 0,1-2-1 0,3 0 1 0,-1 1 77 0,4-3-48 0,-6 8 9 0,7 3-38 0,-3 6 390 0,2 0-195 0,-1 6-98 0,3-2 574 0,-2 11-308 31,-2 2-112-31,2 2-89 0,-2 5 286 0,1 0-187 0,-2-2-83 0,-3 3-173 0,0 1 34 0,-1 0 1 32,3 0 34-32,-5 0-595 0,6 0 307 0,-6 0 139 15,-1 1 75-15,-2 5-335 0,-3 1 127 0,0 2 127 0</inkml:trace>
  <inkml:trace contextRef="#ctx0" brushRef="#br1" timeOffset="184547.46">27048 11608 1366 0,'-8'3'0'0,"-1"-1"0"0,4-1 0 0,-4 0 0 0,8 3 0 0,-1-2 0 0,2-1 0 0,0 2 0 0,3 1 0 0,9-1 185 16,2 2-78-16,2-2-36 0,2 0-33 0,-3 4-1 15,2-4 1-15,1 5-176 0,-7-5 84 0,-2 5 45 16,1-1 1-16,-4 0-56 0,-4 0 51 0,-2 3 35 16,0-3-196-16,0 1 96 0,0-4 0 0,-10 1 39 15,-2 0-260-15,0-5 124 0,1 0 62 0</inkml:trace>
  <inkml:trace contextRef="#ctx0" brushRef="#br1" timeOffset="184869.61">27141 11303 1157 0,'0'-2'0'0,"0"1"0"0,0-2 0 0,-3 3 0 0,0 0 0 0,-3 12 725 0,4 9-349 0,-1 6-169 0,-1 8-85 0,2 6 302 15,2 9-194-15,0 10-86 0,0-2-53 0,0 5-27 0,0 0 0 0,0-1-26 31,2-5-246-31,-2 6 132 0,0-20 52 0,0-2-488 16,-2-3 275-16,-8-8 137 0,-2 5 79 0,-3-19-605 0,0-7 295 16,-3-7 146-16,3-2 74 0,-2 0-297 15,3-17 176-15,2-4 102 0,3-10-109 0,1-4 119 0,0 1 38 0,4-1 82 16,-3-4 0-16,3 12 0 0,0 5 0 0,-2 4 234 16,2 5-154-16,3 4-59 0,0 1-39 0,1 5 909 15,0 3-448-15,0 0-137 16,1 8-140-16,14 7 673 0,2 6-391 0,5 3-210 15,5 2 45-15,3 2-283 0,6 3 0 0,3-4 0 16,8 4 0-16,4-3 0 31,1 1 0-31,4-4 0 0,3 0 0 0,-1 0 0 0,2 0-2 0</inkml:trace>
  <inkml:trace contextRef="#ctx0" brushRef="#br1" timeOffset="186644.73">27894 11497 1671 0,'-2'0'0'0,"-1"0"0"0,2 0 0 0,-3 1 0 0,3 7 0 0,-4 4 0 0,1 6 311 15,4 6-136-15,-2 6-68 0,1 9-34 16,1 2 170-16,0 4-92 0,0-4-61 0,3-3 90 0,7-2-70 16,2-5-36-1,3-6 58-15,2 0-36 0,0-11-11 0,1-6-46 0,2-6-32 0,-1-2 31 0,1-2 1 16,5-10 10-16,-6-12-117 0,0-6 53 16,0-4 27-16,-4-5 0 0,-2-1-192 15,-2-6 116-15,-8 5 12 0,-3 2-29 0,0 0 27 16,-2 4 28-16,-11 0 59 0,-8 3-2 0,-4 13-80 15,-2 5 34 1,-6 10 307-16,-2 2-145 0,0 2-64 16,0 3-37-16,4 11 25 0,2 4 1 0,4 0-6 0,3 4-66 0,5 1-300 0,0 3 146 0,14-8 94 15,3 3-655-15,0-3 326 0,6-4 180 0,15-2-547 32,6-3 349-32,3-6 189 0</inkml:trace>
  <inkml:trace contextRef="#ctx0" brushRef="#br1" timeOffset="186912.39">28630 11371 2107 0,'1'0'0'0,"2"0"0"0,0 0 0 0,-1 0 0 0,-1 0 0 0,-1 0 0 0,0 1 0 0,0 9 0 16,-9 5 0-16,-5 3 545 0,-5 3-258 0,-2 4-124 16,-3 1 44-1,-3 1-84 16,-1 2-42-31,-4 0-6 0,-1-4-9 0,5 0-27 0,-3-4 0 0,4-2 45 0,6-5 0 0,1 0-53 0,10-7-31 0,5-2 0 0,5-3 0 0,0 2 0 0,5 0 0 0,14 3 0 16,2-1 0-16,6 1 0 0,2 0 0 0,3 1 0 16,-2 1 0-16,4 6 0 15,0-3 0-15,-8 2 0 0,3 3 0 0,-4-1 0 16,0 2 0-16,2 1 0 0,-8-2-98 16,-5 0-339-16,-2 0 188 15,-1-2 105-15,-3-1 53 0,3-1-561 0,-3-9 312 0</inkml:trace>
  <inkml:trace contextRef="#ctx0" brushRef="#br1" timeOffset="187167.37">28988 11392 2366 0,'-2'-12'0'0,"1"3"0"0,1 2 0 0,0 2 0 0,9-2 0 0,13 5 0 0,6-1 0 0,9 0 809 0,9 3-385 0,13 0-193 16,14 0-130-16,4-1-101 0,7 1 0 15,2-2 0-15,3 0 0 0,-2-2 0 0,6 1 0 0,-23 1 0 32,-7 2 0-32,-7-4 0 0,-7-1 0 0,-12-1 0 0,-2 0 0 0,-16 1 0 15,-7 1 0-15,-10 0-470 0,-2 0 92 0,0 1 173 16,-8 0-137-16,-12 2 157 0,-8-2 73 0,1 0 37 16,-7 2-551-1</inkml:trace>
  <inkml:trace contextRef="#ctx0" brushRef="#br1" timeOffset="187485.58">29139 11400 1883 0,'-18'3'0'0,"2"6"0"0,5 6 0 0,0 12 0 0,8-1 0 0,1 13 0 0,1 5 883 16,1 8-422-16,0 5-211 0,0 3 204 0,0-7-454 15,0-2 0-15,0-1 0 0,0-3 0 0,0 4 0 16,0-13 0-16,-2-5 0 0,0-3 0 0,-2-9 0 15,-2-4 0-15,1-2 0 0,-4-13 0 0,2-2 0 16,-3 0 0-16,-1-4 0 0,-3-11 0 0,-1-4-124 16,3-3-156-16,-1-4 108 0,0-3 66 0,2-5 34 15,-3 0-118-15,1-2 66 16,2 5 47-16,-1 7-4 0,4 2 42 0,-5 6 1 16,2 4-1-1,-4 0 196-15,2 11-93 16,-1 1-51-16,-1 4-26 0,-2 11 245 47,-2 9-131-47,-3 2-40 0,2 3 7 0,3 3-15 0,-2 1 1 0,7 0 12 0,-2-3-538 0,9-3 246 0,5-7 114 0,0-6-338 0,7-7 214 0,14-7 76 0</inkml:trace>
  <inkml:trace contextRef="#ctx0" brushRef="#br1" timeOffset="187670.39">29164 11684 1639 0,'6'-11'0'0,"1"2"0"0,6 4 0 0,0-2 0 0,4 5 0 0,1 2 0 0,3 0 0 0,4 0 703 0,-1 12-333 0,-1 2-155 0,-3 0 111 0,-3 7-144 31,-3 0-71-31,-8 2-37 0,-2 7-63 0,-4-4 28 0,-3 2-1 0,-13 2-113 0,-6-3 56 0,-3-1 29 16,-6 2 10-16,1-9-141 16,0-4 80-16,1-2 40 0,3-5 0 0,6-3-585 0,1-1 213 0,12-4 176 15,6-4-513-15,1-13 336 0</inkml:trace>
  <inkml:trace contextRef="#ctx0" brushRef="#br1" timeOffset="187848.43">29404 11667 2358 0,'0'-11'0'0,"0"5"0"0,0-4 0 0,0 7 0 0,0 3 0 0,-6 0 0 0,-3 6 0 0,2 12 0 0,-2 2 738 0,3 7-354 0,-1 1-172 0,3 4 27 0,3 2-239 0,1-2 0 0,0 3 0 0,1-6 0 0,11 1 0 0,5-3 0 0,3-3 0 0,1-6 0 16,4 4 0-16,1-8 0 15,-1-4 0 1,-1-9-88-16,-2-1-9 0,1 0 68 0,0-4-994 0,-6-10 497 16,-1-4 244-16,-6-5-567 0,1-2 405 0</inkml:trace>
  <inkml:trace contextRef="#ctx0" brushRef="#br1" timeOffset="188093.78">29552 11507 1141 0,'-10'-13'0'16,"7"4"0"-16,0 0 0 0,3-2 0 0,0 7 0 0,2 3 668 0,6-2-314 0,8 3-158 0,-1 0-79 0,2 0 99 0,-4 6-93 0,-1 2-43 0,0 4-56 0,-6 1 15 0,-1 3 0 0,-3 5 9 15,-2 1-40-15,-2 1 31 0,-10 0 0 0,-4 1 206 0,-1-5-103 0,-1 5-42 0,1-6-35 0,0-1 183 16,5-5-248-16,1-1 0 0,0-1 0 0,2-2 0 16,4-5 0-16,4-2 0 0,1-1 0 0,3 0 0 0,14 0 0 15,5-5 0-15,3-6 0 0,6-3 0 16,-3 1 0-16,3 4 0 0,-4-3 0 0,4 4-80 15,-9 2 6-15,-1 3-952 0,-1 0 495 0,-5 3 245 16,-6 0 124-16,0 12-652 0</inkml:trace>
  <inkml:trace contextRef="#ctx0" brushRef="#br1" timeOffset="188242.37">29662 11819 1658 0,'-15'0'0'0,"-5"0"0"0,9 2 0 0,-1-1 0 0,7-1 0 0,0 3 0 0,2-2 0 0,3 1 751 0,0 0-356 0,10-1-179 16,8 1 341-16,1 1-260 0,6-1-240 0,3-2-57 15,-3 1 0-15,4-1 0 0,-3 2 0 0,-2-2-14 16,4 2-180-16,-6-1 111 31,-2-1 61-31,-3 2-809 0,0 0 435 0,-2 0 163 0,1-1 131 0</inkml:trace>
  <inkml:trace contextRef="#ctx0" brushRef="#br1" timeOffset="188407.93">29867 11644 2579 0,'-5'-7'0'16,"-5"0"0"-16,6 2 0 0,-2-1 0 0,4 5 0 0,1 1 0 0,1 0 0 0,0 3 0 0,0 9 468 0,0 8-205 0,0 3-117 0,0 3-54 0,0 4-26 16,0 0-1-16,0 2 187 0,0 5-252 0,0-5 0 15,0 2 0-15,0-1 0 16,0-1 0-16,0-3-29 0,0 5 20 0,0-15-833 16,0 1 387-16,0-5 237 0,0-9-847 0</inkml:trace>
  <inkml:trace contextRef="#ctx0" brushRef="#br1" timeOffset="188550.55">29999 11704 1308 0,'0'0'0'16,"0"-1"0"-16,0-2 0 0,0-1 0 0,0 4 0 0,0-3 784 0,0 3-373 0,2 0-186 0,0 0-93 0,6 0-51 0,0 9 0 0,-1-1-43 16,2 1-274-1,1 4 137-15,0-3 79 0,-1-1 24 0,1-1-964 0,-3-2 467 0,2 0 234 16</inkml:trace>
  <inkml:trace contextRef="#ctx0" brushRef="#br1" timeOffset="188749.8">30150 11595 1424 0,'-1'-14'0'16,"-1"5"0"-16,1 4 0 0,1-2 0 16,0 7 0-16,0 0 0 0,0 7 384 0,0 15-177 0,-2 7-85 0,-1 8 778 0,0 10-431 0,-2 5-215 0,-7 10-83 15,4-1-171-15,-6 6 0 0,0 3 0 0,3-2 0 31,-4-4 0-31,2 1 0 0,5-17 0 0,0-7 0 0,1-9 0 0,5-11 0 16,-3-6 0-16,2-6-169 31,1-9 23-31,-3 0 92 0,4-4-1011 0,-1-13 513 0,2-7 247 0,0-11-432 0,0-8 349 0</inkml:trace>
  <inkml:trace contextRef="#ctx0" brushRef="#br1" timeOffset="188991.15">30264 11514 2140 0,'10'-17'0'15,"3"3"0"-15,1 2 0 0,3 1 0 0,-5 5 0 0,5-2 0 0,-7 6 0 0,-1 2 0 0,1 0 396 0,-5 10-179 0,-4 1-89 16,-1 7-26-16,0 0-36 0,-9 7-1 0,-5-2-26 0,-2 0 42 0,-2 1-42 0,-2 1 9 0,4-9 111 0,1-1-60 0,5-3-30 16,-1 0 0-16,3-4 145 0,0-2-214 15,3 0 0 48,5-2 0-48,0-2 0-15,0-2 0 0,12 0 0 0,6 0 0 0,4-2 0 0,2-2 0 0,4-6 0 0,1 3 0 0,3-2 0 0,-1 1 0 0,-2 2-247 0,-2 2-293 0</inkml:trace>
  <inkml:trace contextRef="#ctx0" brushRef="#br1" timeOffset="193335.3">31061 11577 1430 0,'4'-12'0'15,"-2"4"0"-15,-1 2 0 0,3 3 0 0,-2 1 0 0,0 2 0 0,0 0 0 0,-1 0 90 0,-1 3-26 0,0 6 0 0,0 1 223 0,-1 1-124 0,-6 3-53 0,-6 1-40 0,-2 5 52 16,-2-1-42-1,-4 1 1-15,-1 1-70 0,-2 2 36 0,-1-2-8 0,-2-2-1 0,3 2 46 0,2-3 0 16,0-1-45 0,-1-2 185-16,8-3-97 0,2-2-45 15,6-3 0-15,3 0 147 16,4-3-95-16,0 3-39 0,0-1-40 0,9-2-55 0,8 1 0 0,2 0 0 16,3 2 0-16,-2 1 0 15,1-2 0-15,1 0 0 0,-2 1 0 0,-1 0 0 0,1 0 0 0,0 3 0 16,-4-2 0-16,0 1 0 0,-2-1 0 0,2-1-789 15,-3-2 318-15,5 2 198 16,-2-5-600-16,4-2 417 0</inkml:trace>
  <inkml:trace contextRef="#ctx0" brushRef="#br1" timeOffset="193667.41">31591 11425 1800 0,'0'-25'0'0,"0"0"0"0,0 14 0 0,0 4 0 0,0 2 0 0,0 3 267 0,-4 2-114 0,-8 0-48 0,2 0 263 0,-5 11-165 0,0 10-82 0,-3 4-41 0,1 3 389 0,0 5-205 0,5 0-163 16,1 3-101-16,6-1 0 0,3 1 0 0,2-1 0 15,0 6 0-15,5-11 0 0,8 1 0 0,6-3 0 32,5 1 0-32,0-3 0 0,3 1 0 0,-4-7 0 0,-2 1 0 0,-1-3 0 0,-6-2 0 15,-3 1 0 1,0 2 0-16,-10-6 0 0,-1 1 0 0,-4 1 0 0,-13-4 0 0,-5 1-80 31,-7 0-9-31,0-7 10 0,-4-2 41 0,1-3 126 0,0 0-62 0,1 0-33 0,-1-7-9 0,9-4 211 47,3-3-195-47,5 0 0 0,6 2 0 0,0-5 0 0,9 3 0 0,0-4 0 0,9 2 0 0,11-2 0 0,4 0 0 0,5 1 0 0,-1 2 0 0,4 1-43 31,-1 2-98-31,2 4-1279 0</inkml:trace>
  <inkml:trace contextRef="#ctx0" brushRef="#br1" timeOffset="196980.64">31904 11572 1271 0,'0'-5'0'0,"-5"-2"0"0,4 5 0 0,1 2 0 0,0 5 0 0,3 11 0 0,7 6 274 0,1 2-117 0,1 4-59 15,-3 3-29-15,4-1 198 16,-5 1-119-16,3 3-54 0,-3 1-113 0,1-1 29 0,-5-2 0 0,0 6 39 15,-2-8-219-15,1-2 105 0,-3-5 52 16,0-3-104 0,0-6 77-16,-6 0 46 0,0-13-9 0,2-1-358 0,-2-1 177 0,2-15 23 15,4-10 67-15,-2-3-292 0,2-4 178 16,0-5 85-16,0-1 41 0,0-5-48 16,0-3 35-16,0 7 11 15,0 1 128-15,-2-2-42 0,-3 5 1 0,-2 1-42 0,0-6 321 0,1 13-155 16,-3 5-84-16,5 3 267 0,1 8-118 0,2 2-100 31,1-1 41-31,0 5 391 0,7 4-243 0,11 1-121 0,3 1 127 0,5 0-124 0,2 0-52 0,-1 0-41 16,2 6 114-16,-4 6-73 0,2 1-36 0,-3 2 101 15,-3 3-59-15,-5 2-44 0,-3-1 0 16,-4 3 54-16,-5 1-44 0,-3 0-74 0,2 4-9 0,-3-5 0 16,0 1 0-16,0 0 0 0,-3-1 0 0,-1 2 0 15,-1-1 0-15,0-3 0 16,1-2 0-16,1 0 0 0,1-3 0 0,2 0-222 0,0 0-131 0,0-6 177 15,0 0 32-15,0-4-611 16,0-1 358-16,0 0 179 0,0 0 80 0,0-4-198 16,0 0 148-16</inkml:trace>
  <inkml:trace contextRef="#ctx0" brushRef="#br1" timeOffset="197242.94">32014 11760 943 0,'-21'-9'0'0,"5"6"0"0,6 0 0 0,0 1 0 0,10 1 191 0,0 1-76 0,0 0-38 16,4-3 213-16,11 1-116 15,4 1-72-15,2 0-32 0,6-2 36 0,-1-2-33 16,-1 3 0-16,6-2-413 0,-8 2 185 0,-1 1 97 16,-3-2 48-16,-2 3-517 0,-3 0 257 0,-2 0 124 15,-7 4 68-15,-5 4-99 0,0 2 51 16,-8 4 44-16,-10-2 125 0,-2 5-50 0,-3-3 10 0,-4 2-42 16,2-4 271-16,0 2-135 0,6-2-68 0,0-2 376 15,4-2-207-15,5-5-105 16,2 3 20-16,5-4 122 0,3 0-92 15,0-2-43-15,12 0-35 0,10-2 9 0,5-9 1 0,5-3-36 16,3 0-92-16,1-3 55 0,-2 3-9 0,-1-3 46 16,1 2-400-16,-3 0 169 15,-2 2 110-15,3 1-530 0,-10-1 293 0</inkml:trace>
  <inkml:trace contextRef="#ctx0" brushRef="#br1" timeOffset="197621.92">32544 11422 1100 0,'0'-17'0'0,"0"2"0"0,1 1 0 0,1 5 0 0,1-4 0 0,1 9 0 0,1-2 231 0,3 3-97 0,-3 1-47 0,4 0-105 0,-2 2 23 15,-1 0 1-15,1 0 32 0,-4 0-81 0,1 6 41 16,-4-2 10-16,2 1-27 0,-2 2 30 0,0 1-1 31,-2 0 29-31,-3 0 160 0,-4 5-71 0,1-2-53 0,-3 4-45 0,4 2 331 0,-3 5-161 0,2 2-80 16,0 6 377-16,2 1-234 15,3 4-112-15,2 2-56 0,0 0 104 0,1 4-173 16,0 6-26-16,1-7 0 0,6 2 0 0,4-5 0 16,-2-2 0-16,2-2-168 0,-6 1 52 0,0-13 72 15,-4-1 42-15,-1-6-160 0,-1-1 98 0,-12-6-26 16,-7-2 60-16,-3-5-30 0,-4 0-1 0,-1 0-11 16,-3-12 207-16,2-1-94 15,-2-5-46 1,6 0 92-16,5-1-54 0,6-2 5 0,2 3-24 0,8 0 127 0,2 0-28 0,2 4-48 15,3 0 0-15,14 1-88 0,2 1 26 0,4 2 11 47,6-2-404-47,-2 2 196 0,4 3 85 0,-1-1 54 0,2 2-740 0,0 0 378 0,1 0 179 0</inkml:trace>
  <inkml:trace contextRef="#ctx0" brushRef="#br1" timeOffset="197797.45">32953 11821 2320 0,'-18'-7'0'0,"8"4"0"0,5 3 0 0,5 0 0 0,0 0 0 0,0 0 0 0,0 3-155 0,7 2 50 0,1-2 38 0</inkml:trace>
  <inkml:trace contextRef="#ctx0" brushRef="#br1" timeOffset="198948.13">27615 12264 1548 0,'-4'-2'0'0,"-4"-3"0"0,3 4 0 0,2 1 0 0,3 3 0 0,0 14 0 0,0 7 0 0,0 10 223 15,0 5-97-15,1 10 343 16,1 8-216-16,0 9-107 0,-1 5-54 0,-1 10 86 0,0-14-75 0,0 2-33 16,0-9 1-16,0-4-171 0,-1-8 69 0,-1 4 44 15,0-19-160-15,2-1 92 16,-1-5 47-16,1-3-1 0,0-5-531 0,0-2 210 15,0-11 165-15</inkml:trace>
  <inkml:trace contextRef="#ctx0" brushRef="#br1" timeOffset="199219.4">28108 12383 1623 0,'0'-33'0'0,"0"8"0"0,0 4 0 0,-5-3 0 0,-3 10 0 0,-2 4 0 0,0 4 235 0,-2 3-98 0,-1 3-50 0,0 0 137 0,1 5-98 0,0 13-44 0,-1 5 172 16,2 4-107-16,2 6-55 0,-1 5-17 0,6 0 207 15,2 5-121-15,2 1-62 0,0 2-30 0,0 2 169 16,3 10-238-16,5-10 0 0,1 1 0 0,-2 2 0 16,4 1 0-16,-2-2 0 0,0 7 0 15,-4-13 0-15,-3 0 0 16,0-3 0-16,-2 1 0 0,0-7 0 0,-6 5 0 0,-7-16-283 15,0-6 30-15,-1-6 67 0,-3-7 84 0,2-5-567 16,-4 0 306-16,7 0 168 0,-1-21-495 0</inkml:trace>
  <inkml:trace contextRef="#ctx0" brushRef="#br1" timeOffset="199353.56">27755 12770 1886 0,'-10'-19'0'0,"3"1"0"0,4 8 0 0,3 3 0 0,0 0 0 0,1 0 0 0,11-2 0 0,8 2 594 0,4 0-283 15,2 2-136-15,8 2-230 0,0 0 47 0,4 3 0 16,5 0 56-16,-1 0-348 0,-1 3 169 0,5 6 84 16,-5-1 43-16</inkml:trace>
  <inkml:trace contextRef="#ctx0" brushRef="#br1" timeOffset="199520.48">28373 12527 2313 0,'-17'-3'0'0,"-1"2"0"0,7 1 0 0,-1 3 0 0,3 9 0 0,-1 9 0 0,4 3 0 0,-3 6 0 0,5 3 613 0,1 3-288 0,3 4-143 0,0 1-206 16,0-3 31-16,7 6 10 0,5-11 21 0,3-3-693 31,1-2 346-31,-2-5 174 0,1-5 87 0,3-2-231 0,-7-12 154 0,-2-4 81 16</inkml:trace>
  <inkml:trace contextRef="#ctx0" brushRef="#br1" timeOffset="199765.74">28413 12675 1404 0,'0'-17'0'16,"2"5"0"-16,4-3 0 0,0 9 0 0,2 3 0 0,4 1 0 0,2 2 312 0,-1 2-137 0,6 7-59 15,-3 6 230-15,1 5-153 0,-2 0-78 0,-2 3 79 0,-1 1-69 0,-4 0-48 16,-5 0 0-16,-2-1-74 0,-1 0 0 16</inkml:trace>
  <inkml:trace contextRef="#ctx0" brushRef="#br1" timeOffset="199885.05">28578 12847 3178 0,'-10'27'48'0,"-2"-12"-51"0,-5 1 41 0,0-3 0 0,-5-4-179 0,2-2 89 0,-3-2 55 0,7-5-10 0,1 0-509 0,4 0 257 0,7-12 76 0,4-6-554 0,0-7 339 0</inkml:trace>
  <inkml:trace contextRef="#ctx0" brushRef="#br1" timeOffset="199996.52">28659 12586 2482 0,'0'0'0'16,"0"-3"0"-16,-5 3 0 15,-2 0 0-15,0 0 0 16,0 8 0-16,-4 6 0 0,6 3 0 0,-5 3 711 0,5 4-336 0,1 0-169 0,1 8-74 0,3-4-107 0,0 1-25 0,7 1 0 0,6-1-164 0,3-1-57 16,6 4 140-16,-2-11 54 0,0-3-293 0,2-4 178 0,0-2 91 0,-3-1-1016 0,1-2 506 0</inkml:trace>
  <inkml:trace contextRef="#ctx0" brushRef="#br1" timeOffset="200108.21">28892 12827 991 0,'0'-2'0'0,"-2"-5"0"0,1 5 0 0,-2-1 0 0,2 2 0 0,-2 1 631 0,2 0-297 0,-1 1-138 0,-1 11-84 0,2 3 255 0,-1 4-165 0,-2 2-82 0,0 4-255 0,-1 0 96 15,-1-1 34-15,0-1 0 0,1-3-215 0,-2-1 129 0,1-1 65 0,0-1-737 16</inkml:trace>
  <inkml:trace contextRef="#ctx0" brushRef="#br1" timeOffset="200201.96">28954 12704 1862 0,'0'-6'0'0,"0"1"0"0,3 2 0 0,-2 0 0 0,1 2 0 0,3-1 0 0,-2 2 0 0,7 0 695 0,-2 4-328 0,0 8-165 0,2 2-250 0,2 1 53 16,-2 3-9-16,3 3 42 0,-4-3-831 0,3 0 413 16,0-1 205-16</inkml:trace>
  <inkml:trace contextRef="#ctx0" brushRef="#br1" timeOffset="200328.63">29197 12656 1237 0,'0'-5'0'0,"0"-1"0"16,0 3 0-16,0 1 0 0,0 2 0 0,0 0 283 0,-2 11-113 0,-1 6-71 0,-6 7-31 0,3 6 426 0,-3 6-228 0,0 3-115 0,-6 8 119 0,4-5-121 0,-5 5-56 0,1-2-274 15,-2 2 110-15,1-5 54 0,0 2 37 0,4-9-605 31,-2-8 311-31,6-4 157 0,2-7 77 0</inkml:trace>
  <inkml:trace contextRef="#ctx0" brushRef="#br1" timeOffset="200531.08">29317 12480 1806 0,'14'-17'0'0,"4"9"0"0,1 2 0 0,-2 6 0 0,2 0 0 0,-2 9 0 0,0 9 548 15,0 6-256-15,2 6-118 0,-9 0 276 0,0 8-207 0,-5 4-104 16,-4 4-50-16,-1 1 28 0,-1 9-44 0,-15-7-73 16,-4 1 0-16,-5-2 0 0,-5-4 0 0,-3 4 0 15,4-16-19-15,-2-3-55 0,4-8 56 16,3-6 27-16,1-6-525 16,4-2 281-16,9-7 24 0,6 0-713 0,4-8 444 0</inkml:trace>
  <inkml:trace contextRef="#ctx0" brushRef="#br1" timeOffset="200728.56">29621 12900 2090 0,'-10'-2'0'0,"0"-3"0"0,6 3 0 0,1 0 0 0,3 1 0 0,0-1 0 0,0 2 1097 0,5 0-521 0,15 0-408 0,-1 0-168 0,9 0 0 16,1 2 0-1,4-1 0-15,6 1 0 0,-5-2 0 0,-1 0 0 32,2 0 0-32,0 0-244 0,-1 0-216 0,2 0 259 0</inkml:trace>
  <inkml:trace contextRef="#ctx0" brushRef="#br1" timeOffset="201272.09">30559 12864 1347 0,'-15'-2'0'0,"4"-1"0"0,0 3 0 0,11 0 0 0,0 3 0 0,4 5 0 0,9-2 128 0,6 1-51 15,7-1-20-15,3-4 355 0,7 0-187 0,1-2-93 16,4 0-47-16,4 0 74 0,-6-4-65 0,1-6-28 0,-2-1-136 0,-2-3 54 16,-5-2 28-16,-3-1 8 0,-12 0-150 0,-6 0 84 15,-8-2 42-15,-2-2-111 16,-9 3 54-16,-10-2 47 0,-8 3-37 0,-7 3 20 16,-6 2-21-16,1 3-1 0,-5 3 1 0,-7 6 197 0,8 0-82 0,0 0-38 15,4 15 332-15,3 5-172 16,6 6-62-16,-2 3-44 0,18 2 245 0,6 3-142 15,7 2-72-15,1-2 84 0,9 1-169 0,11 1-25 16,8-8 0-16,10-5 0 31,7-3 0-31,4-7 0 0,4-5 0 0,3-1 0 0,-10-7 0 0,0 0-39 16,-2-12-626-16,-1-3 335 0,-5-3 105 0,2-5 101 0,-11 2-697 0,-3-6 392 16</inkml:trace>
  <inkml:trace contextRef="#ctx0" brushRef="#br1" timeOffset="201458.84">31284 12368 1714 0,'-4'-9'0'0,"1"5"0"0,-1 0 0 0,2 4 0 0,1 0 0 0,1 12 777 0,0 10-370 0,0 7-184 16,0 9-83-16,0 7 292 0,-2 5-197 0,0 8-232 0,-1 8-3 16,-1 6 0-16,-1 6 0 0,1-10 0 0,0-3 0 15,1-3 0-15,-1-6 0 0,0-6 0 16,-1 1-207-1,2-19 73-15,0-3 86 0,1-12-862 0,2-5 365 0,0-7 256 0,0-4 107 16</inkml:trace>
  <inkml:trace contextRef="#ctx0" brushRef="#br1" timeOffset="201780">31830 12599 2439 0,'0'-18'0'0,"0"2"0"0,0 7 0 0,0 0 0 0,3 7 0 0,-3-3 0 0,0 5 141 0,0 0-51 0,-7 10-27 15,-9 5 168-15,-7 8-96 16,-4 5-40-16,-5 2-33 16,2-1-11-16,-5 0-14 0,3-2 1 0,-2 1 88 0,8-8-49 0,3-2 0 0,4-4-39 0,4-4 182 15,3-1-209-15,2-1-11 0,8-6 0 16,2 2 0-16,0-3 0 0,5 1 0 15,9 3 0-15,4 2 0 0,1-2 0 0,6 5 0 16,1-1 0-16,1 1 0 16,0 2 0-16,5 2 0 0,-5 0 0 0,2-3 0 15,-3 2 0-15,3 1 0 0,-4-5 0 0,4 6 0 16,-5-3-774-16,-4-4 348 0,-1-1 195 0,0 0 96 0,-2-3-658 16,3-2 368-16</inkml:trace>
  <inkml:trace contextRef="#ctx0" brushRef="#br1" timeOffset="202433.08">32457 12550 955 0,'3'-26'0'0,"1"-1"0"0,1 13 0 16,-2-1 0-16,-2 2 0 0,-1 2 0 0,0 2 0 0,-9 6 452 0,-8 1-207 0,-7 2-104 0,-5 2 166 0,-6 12-134 0,-3 7-58 15,1 3-44-15,1 3 235 16,6 0-135-16,5 3-66 0,5-1-34 0,2 0 226 16,11-5-135-16,5-2-62 0,2-1 3 0,0 1-33 15,4-4-1-15,9 1-51 0,3-7-101 0,2-2 46 16,3-2 37-16,1-5-268 0,-1-1 153 0,0-1 86 15,-6-1 28-15,-6 0-236 0,1 0 120 0,-5 0 4 16,-5 0 48-16,0 0 290 0,0 0-123 0,-15 6-89 31,-3 5 409-31,-3 2-208 0,-1 2-125 0,2 4-89 0,1-3 0 0,4 0 0 0,5 2 0 0,2 1 0 16,5 0 0-16,3 2 0 0,0-6 0 0,9 2 0 16,11-3 0-1,6-3 0-15,7-3 0 0,8-1-72 16,0-6-198-16,7-1 91 0,0 2-746 0,7-2 444 0</inkml:trace>
  <inkml:trace contextRef="#ctx0" brushRef="#br1" timeOffset="202565.71">32842 13026 2138 0,'-13'-15'0'0,"7"8"0"0,6 0 0 0,2 0 0 0,8 2 0 0,-3 0 0 0,5 5 0 0,2-2 100 16,-1 1-69-16</inkml:trace>
  <inkml:trace contextRef="#ctx0" brushRef="#br1" timeOffset="207906.08">26736 13452 1453 0,'-12'-1'0'0,"2"-3"0"0,1-3 0 0,6 7 0 0,3 0 0 0,0 0 0 0,0 0 0 0,3 0 387 16,11 0-180-16,6 0-84 0,4 3 15 0,-3-2-50 15,6 2-25-15,1 1 10 0,-6-3-53 0,3 5 18 16,-6-2 0-16,-1 1 0 0,-3 4-74 0,1 3 47 0,-8 2-10 0,-6 6 69 0,-2 8-1 16,-3 5-31-16,-15 5 0 0,-6 7 46 15,-5 0-46-15,-3 0-1 0,-5 2 9 16,0-4-11 0,5-4-9-16,-1 2 16 0,13-16 146 31,1-6-75-31,9-7-38 0,5-8 0 0,5-3 110 0,0 1-64 0,1-2-112 0,16 0-9 0,6-2 0 0,6-3 0 0,-1-5 0 15,3 3 0-15,-5-3 0 0,-3 5 0 0,0-4-229 0,-6 4 78 32,-1 2 76-32,2-1 57 0,-9 1-304 0,-2 1 158 15,-4-1 28-15,-1 2 56 0,0 1-487 0,-2 0 254 0,0-3 143 32,0 3-350-32,-4-8 242 0,-2 1 120 0</inkml:trace>
  <inkml:trace contextRef="#ctx0" brushRef="#br1" timeOffset="208060.67">26805 13793 1431 0,'-11'0'0'16,"-3"0"0"-16,2 0 0 0,-1 0 0 0,0 3 0 0,4 8 0 0,-2 3 0 0,3 2 246 0,1 5-105 0,2 8-42 0,3 1 283 0,2 4-172 16,0 1-86-16,0 0 124 31,6 1-105-31,7 0-43 0,4-9-36 0,1-1-9 0,3-6-17 0,4-3 9 0,0-5-9 0,6 0-67 16,-4-11 29-16,4-1 0 0,0 0-344 0,1-13 191 31,1-4 95-31,5-7 57 0,-5-1-899 0,-5-4 430 0</inkml:trace>
  <inkml:trace contextRef="#ctx0" brushRef="#br1" timeOffset="208379.33">27285 13522 1653 0,'0'-4'0'0,"0"1"0"0,0 1 0 0,-1 2 0 0,-1 0 0 0,-2 0 0 0,0 13 0 0,-1 7 553 0,0 2-257 0,-1 4-130 0,0 5-64 15,0 4-21 1,1-1-43 15,1 0 0-31,0-3-381 0,3 0 191 0,-1-4 94 0,-2-2 58 156,2-9-514-156,2-6 276 0,-2-5 137 0,1-5-383 0,-1 0 179 0,-1-7 124 0,0-8 76 0,2-4 38 0,-1-2-1 0,0 1 30 0,2 5 1 0,0-2 447 0,0 4-219 0,0 2-115 0,0 1 231 0,0 3-173 0,8-3-73 0,-1 6 67 0,7 0 440 0,1 0-266 0,1 0-132 0,4 3 120 0,3-3-117 16,2 4-72-16,-2 0-32 0,4 0-379 0,1 0 174 0,0 0 87 0,2 0 52 0,-8 7-656 0,-3-1 345 0,-2 0 117 0,-3 2-319 0</inkml:trace>
  <inkml:trace contextRef="#ctx0" brushRef="#br1" timeOffset="208495.02">27304 13862 1856 0,'-20'4'0'0,"-2"3"0"0,10 0 0 0,2-2 0 0,5-2 0 0,3 1 0 0,2-1 301 0,0 2-123 0,7-5-74 0,11 0 49 0,5 0-58 0,4 0-29 16,1 0-55-16,3 0 10 0,-3-3 17 0,1 0 0 0,-1-3-580 0,-3 3 291 0,-1 1 144 0,3-1 82 0,-10 2-717 16,0-2 365-16</inkml:trace>
  <inkml:trace contextRef="#ctx0" brushRef="#br1" timeOffset="208684.24">27496 13801 699 0,'-10'-5'0'0,"-2"5"0"0,5-3 0 0,-6 3 0 0,4 0 0 0,0 7 571 0,2 7-267 0,-4 6-134 0,4 4 370 0,-5 6-241 0,1 3-136 16,-1 4-63-16,-2 5-31 0,2 3 0 0,-1-1-31 0,1 3-180 78,4-12 86-78,4-4 47 0,0-4-1 0,4-7-674 0,0-7 360 0</inkml:trace>
  <inkml:trace contextRef="#ctx0" brushRef="#br1" timeOffset="208793.19">27515 14012 2159 0,'0'1'0'0,"0"-1"0"0,0 3 0 0,0-1 0 0,0 1 0 0,0 1 0 0,0 4 0 0,0 0 327 0,0 1-150 0,2 0-69 0,2 4-382 0,3 1 157 0,-2 0 77 0,4-4-754 0,1 2 396 0,2-4 196 0</inkml:trace>
  <inkml:trace contextRef="#ctx0" brushRef="#br1" timeOffset="209025.57">27735 13887 1984 0,'0'1'0'0,"0"1"0"0,0 0 0 0,0 1 0 0,0 2 0 0,0-2 0 0,0 3 0 0,0 2 0 0,0 1 0 0,0 1 170 15,0 0-66-15,0-1-282 0,0 1 108 0,0 0 54 0,1-3 36 0,1-3-215 16,0-1 117-16,1-3 57 0,2 0 30 16,-1 0-32-16,3-3 39 0,3-7-9 15,-1-1-117-15,3 0 136 0,3-2-96 0,-2 5 45 16,8-1 246-16,-4 2-115 0,1-1-46 0,2 8-34 0,-3-3 253 15,2 3-126-15,-2 0-20 0,-6 3 141 0,-3 5-119 16,-5 6-58-16,-2 1-30 0,-1 1 120 31,-4 4-65-31,-11-2-46 0,-2-2-1 0,-4-2-76 0,2-3 1 0,-1-5 37 16,-1 1-427 0,5-2 209-16,4-5 109 0,2 0 55 0,3 0-879 0</inkml:trace>
  <inkml:trace contextRef="#ctx0" brushRef="#br1" timeOffset="209462.45">28471 13416 1778 0,'-4'0'0'0,"1"0"0"16,0 0 0-16,3 0 0 0,0 10 0 0,0 11 0 0,0 8 0 0,5 6 314 0,2 10-137 0,3 11-69 0,1 12 111 16,0-1-94-16,-2 4-44 0,0-2-76 0,-3-3 34 0,1-3 0 31,-4 0 10-31,-1-15-342 0,-1-4 167 0,-1-3 82 0,0-6 41 0,0-5-518 0,-4-2 275 0,2-18 75 15,2-9-529-15</inkml:trace>
  <inkml:trace contextRef="#ctx0" brushRef="#br1" timeOffset="209600.08">28748 13946 1923 0,'0'0'0'0,"0"-2"0"0,1-1 0 0,-1 3 0 0,2 0 0 0,-2 0 322 0,2 0-145 0,-1 10-70 16,1 4 24-16,-2 3-46 0,2 1 0 0,1 0-37 0,2 0-378 15,-1 0 184-15,0 0 93 0,2-1 46 0,-1-5-632 16,2-1 349-16</inkml:trace>
  <inkml:trace contextRef="#ctx0" brushRef="#br1" timeOffset="209974.08">28932 13666 1679 0,'0'10'0'16,"0"5"0"-16,0 5 0 0,0 2 0 0,0 7 0 0,2 5 0 0,1 2 0 0,-3 4 218 0,1 5-80 0,1-7-54 0,-1-4-61 16,1 0 16-1,0-5 1-15,-2-6-1 0,2-2-154 0,-2-9 73 0,0-10 40 0,0 0-160 0,0-2 100 16,1-2 50-16,3-12-115 0,5-1 70 0,0-4 38 16,6 2-36-16,-1 2 16 78,3-2-9-78,0 4-5 15,-1 5-6-15,-2 3 140 0,3 4-51 0,-6-1-27 0,0 2 23 0,-1 2 201 0,-3 9-93 0,-6 4-64 0,0 3 343 0,-1 4-187 0,0-2-94 0,0 4 43 0,-1-7-72 0,-2 2-33 0,0-5 1 0,1-4-32 47,2-2 0-47,0-2 10 0,2-6-10 0,11 0-439 0,4-10 219 0,6-4 110 0,0-2 45 0,2-1-73 0,-2 4 12 0,-2-1 48 0,2 4 66 0,-6 2 0 16,-1 2-81-16,2 3 226 0,-5 3-97 0,-3 0-45 15,-1 0-17 1,-1 9-70 0,-2 2 20-16,0 4 40 0,-4 1 56 0,-1-1-618 0,-1 0 274 0,0-1 134 0,0 0 54 0</inkml:trace>
  <inkml:trace contextRef="#ctx0" brushRef="#br1" timeOffset="210275.62">28653 14275 1181 0,'0'5'0'0,"-6"4"0"0,1 3 0 0,2 3 0 0,3 4 0 0,0 5 428 47,0 4-195-47,0 3-98 0,0 5 83 0,0-7-94 0,1 0-43 0,4-2 0 0,4-5-85 0,0-5 1 0,4 0 51 0,1-12-243 0,5-5 117 0,1-3 58 0,2-11 29 0,2-11-261 62,3-1 142-62,-5-4 63 0,-1 3 35 0,-3-1-137 0,-2 6 68 16,-3 1-26-16,0 3 26 0,-7 7 322 0,-1 7-137 0,-2 2-74 0,-1 2 445 0,-2 2-223 0,0 10-119 0,0 9 206 0,0 2-150 0,-6 4-75 15,0-1-38-15,4 2 22 16,0 3-20-16,2-9-10 0,0 0-30 0,0-3-446 0,0-3 224 0,4-4 120 0,6-6 47 16,0-6-797-16,4 0 409 0,0-2 126 0</inkml:trace>
  <inkml:trace contextRef="#ctx0" brushRef="#br1" timeOffset="210420.75">29008 14405 2001 0,'-6'-4'0'0,"3"1"0"0,0 0 0 0,-1-1 0 0,4 3 0 0,0 1 0 0,0 0 243 0,4 0-103 0,6 0-50 16,5 0 118-16,0 1-89 0,2 3-40 0,3-1-1 0,-1 0-580 16,1-3 270-16,4 0 145 0,-7 0-731 15,0 0 389-15,-4 0 196 0,0 0 97 0</inkml:trace>
  <inkml:trace contextRef="#ctx0" brushRef="#br1" timeOffset="210585.31">29180 14315 1214 0,'0'-10'0'31,"0"2"0"-31,0 0 0 0,0 1 0 0,0 0 0 0,0 0 0 0,0 5 0 0,6-2 199 0,4 2-80 0,2 2-40 0,0 0 151 0,3 0-87 0,3 8-56 0,-4 3 9 0,3 1-28 0,-6 5-1 16,2-1-28-16,-1 5-39 0,-8-2 39 0,-2 3-1 31,-2 0 0-31,0 0-93 0,-9 2 56 0,-2-6-10 15,-2 0 48-15,0-1-307 0,-2-2 108 0,3-3 89 0,-3-2-537 0,6-4 290 0,0-6 134 16</inkml:trace>
  <inkml:trace contextRef="#ctx0" brushRef="#br1" timeOffset="210806.71">29426 14404 1725 0,'2'3'0'16,"2"2"0"-16,0 3 0 0,1 0 0 0,-2 3 0 0,0 4 0 0,0 0 315 0,2 4-138 0,3-3-60 0,-3-1 110 0,3 0-94 0,-1-5-47 0,4 1-1 0,-2-5-87 0,3 0 10 0,-1-6 30 0,1 0-226 0,2-6 113 0,-5-7 56 0,1-6 29 16,-2-3-132-16,-6 1 75 0,0 1 42 0,-2-4 97 15,0 2-63-15,-6 3-17 0,-5-2-56 0,1 6 229 16,-4 6-97-16,1 0-42 16,-3 4-14-16,2 5-177 0,-2-3 92 0,3 3 33 0,4 3-205 0,-1 5 118 15,6 4 74-15,3-1 26 0,1-1-805 0</inkml:trace>
  <inkml:trace contextRef="#ctx0" brushRef="#br1" timeOffset="211213.68">30101 13676 1652 0,'-10'-11'0'0,"-2"1"0"0,4 8 0 0,-4-2 0 0,2 4 0 0,-1 10 0 0,-6 14 0 0,2 11 576 0,2 3-269 0,0 11-134 0,-3 4-57 16,9-5 287-16,4 4-182 0,3 0-91 31,0-3-100-31,5-3 9 0,10 3 9 0,7-13-10 0,3-9-459 0,0-3 230 0,6-5 114 0,-2-6-257 15,5-2 195-15,-4-11 84 0,-3 0 47 0,1-1-912 16,-6-12 441-16</inkml:trace>
  <inkml:trace contextRef="#ctx0" brushRef="#br1" timeOffset="211391.2">30333 13776 1959 0,'-1'-9'0'0,"-3"7"0"0,4 2 0 0,0 0 0 0,0 2 0 0,0 15 0 0,0 6 311 0,4 2-127 0,1 5-77 0,1 5-33 0,-2-1-36 31,2 5 1-31,3-3-686 0,1 5 330 0,0-7 161 0,-1-2 82 0</inkml:trace>
  <inkml:trace contextRef="#ctx0" brushRef="#br1" timeOffset="211521.7">30454 13986 2549 0,'2'-15'0'0,"-1"2"0"0,7 5 0 0,4-4 0 0,1 7 0 0,6 1 0 0,4 1-1 0,4 3-2 0,5-2 1 0,6 2 244 0,-4 0-108 0,1 0-49 0,3 0-437 0,-2 0 194 0,-1 2 98 0,3 1-726 15,-12 1 393-15,-6-1 194 0</inkml:trace>
  <inkml:trace contextRef="#ctx0" brushRef="#br1" timeOffset="211673.29">30731 13746 2176 0,'0'0'0'15,"0"0"0"-15,0 1 0 0,0 6 0 0,0 4 0 0,0 5 0 0,0 10 0 0,0 6 398 0,0 8-185 0,-1 7-88 0,-4 2-16 0,-2 1-36 16,2 0 1-16,1 2-455 0,3-9 205 0,1-6 107 16,0-5 54-16,0-4-633 0,1-6 336 15,6 1 175-15</inkml:trace>
  <inkml:trace contextRef="#ctx0" brushRef="#br1" timeOffset="212356.51">31238 13883 1583 0,'-10'-10'0'0,"1"5"0"0,2 5 0 0,3 0 0 0,4 15 0 0,0 7 0 0,0 6 0 0,0 1 0 0,0 4 373 0,0 2-157 0,1-6-93 0,5-2 17 15,4 0-50-15,0 0-26 16,2-6 1-1,4 1-44-15,-2-10-9 0,0-3 27 0,4-5 0 0,2-4-120 0,1 0 60 0,4-11 39 16,-3-6-275-16,0-9 148 16,-2-3 74-16,1-3 1 0,-1-4-269 0,2-3 107 15,-8 3 44-15,1 1 59 0,-7 5 28 0,1 1-1 0,-1 2 17 0,-6 12 86 16,-2 3-38-16,0 9 0 0,-4 3-37 0,-5 1 383 16,-2 18-176-16,-4 3-94 15,5 8 405-15,-1 2-228 0,3 1-74 0,1-1-70 0,2 4 75 0,4-6-76 16,1 0-34-16,0-4-252 0,0 1 109 15,5-5 55-15,5 2 37 0,1-10-257 16,3-2 137-16,1-7 68 0,-1-5 35 0,1 0-707 16,1 0 269-16,-3-3 202 0</inkml:trace>
  <inkml:trace contextRef="#ctx0" brushRef="#br1" timeOffset="212550">31721 13754 1080 0,'5'-11'0'0,"3"3"0"0,4 6 0 0,2 2 0 0,3 0 0 0,2 2 411 0,-2 13-191 16,-1 7-91-16,-2 6 376 0,0 6-233 0,-6 5-116 16,1 8-49-16,-8-2-27 0,-1 2 1 0,-5 3-42 15,-13 4-1-15,-8-4-71 0,-4 8 46 0,-1-15-10 16,-3-2-203-16,2-7 119 0,1-5 60 16,3-9 30-16,-3 1-551 0,12-15 278 0,2-6 50 0,6 0-562 15</inkml:trace>
  <inkml:trace contextRef="#ctx0" brushRef="#br1" timeOffset="212711.57">31916 13718 2248 0,'15'-29'0'0,"8"6"0"0,2 15 0 0,8 3 0 0,-5-5 0 0,1 6 0 0,-7 0 0 0,7 1 741 16,-8 0-356 15,4 3-173-31,0 0-166 0,1 0-7 0,-3 0-1 0,1 3 11 0,-8 1-623 0,0 6 306 0,-8-3 154 0,-3-1-860 0,-2 5 468 0,-3-1 224 31</inkml:trace>
  <inkml:trace contextRef="#ctx0" brushRef="#br1" timeOffset="212978.36">32051 13844 1545 0,'-5'5'0'0,"2"4"0"0,0 1 0 0,3 2 0 0,0 2 0 0,0-3 0 0,3 1 0 0,5 0 0 0,-1 0 329 0,4-2-149 0,1-3-71 15,-2 0-179-15,3-2 55 0,-3-4 27 0,5-1-92 0,-1 0 54 0,-2-1 33 16,1-14-1-16,1 1-255 0,3-6 153 0,-7-1 63 16,5-3 35-16,-7 2-210 0,3 0 99 0,-4 4-7 15,3 0 36-15,-7 5 490 16,-1 3-217-16,0 2-122 0,-1 5 347 0,1 3-185 78,-2 0-99-78,0 8-10 16,0 10 175-16,0 5-130 0,0 5-65 0,0 1 41 0,0 5-43 0,0-5-37 0,3 1 1 0,1-2-451 0,1-1 212 0,1-7 106 0,2 3 63 0,-3-10-664 0,-2-2 342 0,0-5 84 0,-1-2-449 0,1-3 326 0</inkml:trace>
  <inkml:trace contextRef="#ctx0" brushRef="#br1" timeOffset="213153.86">32323 13326 2012 0,'-6'-9'0'0,"1"1"0"0,0 6 0 0,4 2 0 0,1 0 0 0,0 9 0 0,0 9-140 16,0 3 49-16,0 8 26 0,0 5-10 0,0 3 89 16,0 2-35-16,0 3 0 15</inkml:trace>
  <inkml:trace contextRef="#ctx0" brushRef="#br1" timeOffset="213535.58">32544 14096 2147 0,'-6'-17'0'0,"1"4"0"0,4 6 0 0,1 1 0 0,1 3 0 0,14 0 0 0,2-2 398 0,1 4-184 0,0-2-86 0,4 1 103 0,-2 2-95 0,2 0-47 16,0 0 10-16,0 0-501 0,-3 0 222 16,0 6 111-16,-4 2 54 0,-1 1-883 0,-4 4 418 0</inkml:trace>
  <inkml:trace contextRef="#ctx0" brushRef="#br1" timeOffset="213673.2">32453 14316 2122 0,'-25'0'0'0,"8"0"0"0,4 0 0 0,6 0 0 0,7 4 0 0,0 0 0 0,3 2 245 0,7-3-102 0,7 3-51 0,3 0 311 0,6-1-186 0,-1 1-88 0,5 0-19 0,-1-1-34 0,3 1 0 0,1 0-25 0,-2 1-681 15,1-3 336-15,-6 3 168 0</inkml:trace>
  <inkml:trace contextRef="#ctx0" brushRef="#br1" timeOffset="214035.75">32901 14209 1452 0,'-2'-8'0'0,"1"4"0"0,1 2 0 0,0 2 0 0,0 0 0 0,1 0 0 0,4 0 598 15,4 6-279-15,3 2-139 0,1-2-71 0,4 0 368 16,1-1-223-16,3 0-108 0,3-2-59 0,3-3-1 16,-1 0-46-16,7 0 9 0,-3 0-309 0,-1-5 149 15,3-5 76-15,-5-1-156 16,-2-2 116-16,4-6 67 0,-12 3 19 0,-5-1-406 0,-5-1 200 0,-3-2-5 16,-4-2 86-16,0-2-11 0,-10 3 47 0,-6 1 0 15,-7 6 181 1,-4-1-71-16,-5 8-36 0,-6 2-10 0,5 5 467 0,-4 0-242 0,3 15-74 0,2 3 477 15,5 5-283-15,-2 3-206 16,11 4-125-16,7 3 0 0,4 4 0 0,7 1 0 16,0 8 0-16,0-6 0 0,13 0 0 0,11-1 0 31,7-3 0-31,7 0 0 0,7-2 0 0,4-12 0 0,5-4 0 0,4-4 0 0,6-4 0 16,-1-3-1490-1</inkml:trace>
  <inkml:trace contextRef="#ctx0" brushRef="#br1" timeOffset="-213333.18">28963 11148 748 0,'-14'-6'0'0,"-1"-2"0"0,5 5 0 0,-2 3 0 0,2 0 161 0,-2 0-60 0,1 0-31 16,1 3 10-16,4-1 277 0,3 4-158 15,0-5-80 32,3 4 253-47,0-2-166 16,0 2-73-16,8 0 203 0,8-1-148 0,7-1-74 0,4-2-37 16,8-1 279-16,7 3-149 62,5-3-100-46,5 0-107-16,5 0 0 0,7 0 0 0,7 0 0 0,3 0 0 0,12 5 0 0,13-2 0 0,14 6 0 0,7-2 0 0,19 1 0 0,-15-1 0 0,5-4 0 0,5-3 0 0,-7 0 0 0,-3-7 0 0,10-3 0 0,-30 2 0 0,-10-2 0 0,-14 3 0 0,-18 0 0 0,-16 7 0 0,-8-2 0 0,-21 2 0 0,-11 0 0 0,-4 0 0 0,-2 0 0 15,0 0 0-15,-4 0 0 47,-4-2 0-47,-4-1 0 0,-1-2 0 0,-6 3-181 0,-2 2 53 0</inkml:trace>
  <inkml:trace contextRef="#ctx0" brushRef="#br1" timeOffset="-211827.09">26735 14754 865 0,'-22'-6'0'0,"-1"2"0"0,10 2 0 0,1 2 0 0,4 0 0 0,1 0 425 0,5 6-193 32,1 0-87-32,1 1 247 93,1 0-177-93,14 0-88 0,5 0-45 0,6-2 111 0,6-2-68 0,-1-3-48 0,1 0-1 0,3 0 146 0,-2 0-92 0,-3-1-46 0,3-2 81 0,-7-1-69 16,-3 0-28-16,-3 0-1 0,-3 0 46 0,-4 2-81 0,2 0-32 0,-9 0 0 0,-2-1 0 0,-2 1 0 0,-2 0 0 0,0 2 0 0,0 0 0 0,0 0 0 0,-2 0 0 0,-2 2 0 0,1 7 0 0,1 5 0 0,1 2 0 0,0 1 0 0,-1 5 0 0,2 4 0 0,-1 1 0 16,1 2 0-16,0 6 0 0,0-2 0 15,0-2 0-15,0 1 0 0,0 1 0 0,1 0-162 16,3 3-93-16,1-4 117 0,3-3 33 0,-3-2-211 16,0-5 140-16,-1-2 68 0,1 1-619 0,-3-10 349 15,-1-5 170-15</inkml:trace>
  <inkml:trace contextRef="#ctx0" brushRef="#br1" timeOffset="-211664.53">26801 15044 2061 0,'-13'-8'0'0,"0"-1"0"0,10 7 0 0,-1 2 0 0,4 0 0 0,0 0 0 0,0 0 0 0,4 0 711 15,6 0-341 1,5 0-166-16,2 4-83 0,2 3-70 0,2 0-13 0,2 0 10 0,-1 2-326 0,0-2 159 31,0 2 78-31,-3 2 40 0,0-2-785 0,0 3 422 0,-6-1 196 0</inkml:trace>
  <inkml:trace contextRef="#ctx0" brushRef="#br1" timeOffset="-211529.25">26825 15291 1887 0,'-17'2'0'0,"1"1"0"0,1 0 0 0,1 1 0 0,1 1 0 0,2-2 0 0,8 0 0 0,2-1 0 0,1-1 283 0,0 2-122 0,9-3-61 0,8 3 75 0,4-3-73 0,2 0-32 0,6 0 0 0,3 0-460 15,-1 0 214-15,7 0 117 16,0 0-703-16,-2 0 381 0,1-5 190 0</inkml:trace>
  <inkml:trace contextRef="#ctx0" brushRef="#br1" timeOffset="-211161.65">27640 14597 1664 0,'-8'-13'0'0,"1"4"0"0,2 2 0 0,-4 6 0 0,-2 1 0 0,-4 0 0 0,-2 12 727 0,-1 13-344 16,-2 9-172-16,-1 10-87 0,3 4 367 0,1 8-217 16,10-5-217-16,5 4-57 0,2 1 0 15,7-1 0 1,13-7 0-16,8 4 0 0,2-17 0 0,2-3 0 0,-3-1 0 0,0-5 0 0,-9-3 0 0,2 3 0 0,-14-8 0 16,-5-1 0-16,-3-1 0 15,0-2 0-15,-16 0 0 16,-7 2-8-16,-6-5-117 31,-1-5-107 0,-5 1 88-31,0-5 53 0,-1-2 0 0,-1 0 17 0,9 0 10 0,4-5 26 0,4-3 26 0,7-3 0 0,3 1-27 0,0-2-8 0,8 1 147 0,2 0-69 0,2-2-34 0,8-3-1 0,6 0 122 0,3-3-58 0,3 4-36 16,2-2 43-16,2 0-34 0,0 2 4 0,-1 1-370 0,4-3 162 0,-6 5 83 16,-1 4 38-16,0-1-309 15,-1 1 144-15,4 1 79 0,-5 6 52 0</inkml:trace>
  <inkml:trace contextRef="#ctx0" brushRef="#br1" timeOffset="-210933.27">27930 15257 2069 0,'0'8'0'0,"-2"3"0"0,1 1 0 0,1 8 0 0,0-5 0 0,0 5 0 0,0 2 0 0,0-3 361 0,3 1-162 0,6 2 114 0,3-7-143 0,3-2-65 16,2-4-34-16,0-4-91 0,5-5 29 0,1 0 10 0,-1-5 19 0,-1-13-92 0,-3-3 47 0,-1-5-1 16,-5-1 46-16,-4-3-83 0,-7 6 36 15,-1 0 1-15,0 0 146 0,-12 5-50 0,-5 3-88 0,-2 2 356 16,-2 5-248-16,-5 8-108 0,0 1 0 0,0 0 0 16,-1 8 0-1,4 6 0-15,4-1 0 0,2 1 0 16,5 2 0-16,7 2 0 0,2-3 0 0,3 6 0 0,0-3 0 0,7-2 0 0,13 0-1051 0</inkml:trace>
  <inkml:trace contextRef="#ctx0" brushRef="#br1" timeOffset="-209476.18">28279 14947 640 0,'-14'-14'0'0,"3"3"0"0,-4 0 0 0,10 7 0 0,2 1 351 0,1 0-157 0,2 3-78 0,0 0 109 16,0 0-85-1,2 6-56-15,5 3-23 0,9 3 149 0,0-2-86 0,5 2-43 0,3 0 8 0,1-2 13 16,1 0-32-16,0-4-1 0,3 1-67 0,-3-2 35 16,1 3 9-16,-4-5-9 0,-4 0-35 0,-3 1 1 46,-2-2 34-46,-1-2 4 0,-3 5 5 0,-7-5-9 0,-3 6 0 0,0 1 164 0,-14 6-82 0,-10 2-41 0,-3 7 9 0,-2 1-72 0,-2 2 22 0,-1 1 0 32,5 2-168-32,1-5 84 0,-2 5 51 0,11-7-9 0,1-4-453 0,8-2 224 31,2-4 122-31,4-2-563 0,2-3 310 0,3-6 168 0,17 0 80 0,6-12-161 0,6-8 121 0,5-6 50 16</inkml:trace>
  <inkml:trace contextRef="#ctx0" brushRef="#br1" timeOffset="-209232.83">28700 15025 946 0,'3'0'0'0,"-3"0"0"0,2 2 0 0,0 0 0 0,-2 1 181 0,2 3-72 0,-1 3-26 0,1 3-10 0,1 0 382 16,0 5-209-16,-1 3-104 0,6-2 77 0,1 4-82 0,2-4-54 0,1-2-1 16,3-3-181-16,4-4 67 0,0-4 35 0,4-5-164 0,-3 0 94 0,-1-8 53 0,-2-9 25 0,-4-5-62 46,-6-2 32-46,0-3 33 0,-7 2-62 0,0 0 85 0,-12-2-77 0,-5 1 31 0,-5 5 122 0,-5-3-60 0,-1 11-26 0,-4 6-1 0,2 4 90 0,-2 3-52 16,3 0-1-16,-1 10-121 16,7 6 48-16,4 8 0 0,3 0 57 0,11 5-503 15,3-2 223-15,2 5 116 0,5-2 35 0,17-4-303 16,1 3 162-16,5-5 94 0</inkml:trace>
  <inkml:trace contextRef="#ctx0" brushRef="#br1" timeOffset="-209079.25">29107 15308 1463 0,'-2'0'0'0,"-2"0"0"0,-3-3 0 0,1 2 0 0,3 0 0 0,0 1 0 0,1 0 675 0,-1 5-319 15,-1 5-150 1,-1 4 112-16,-1 4-141 0,2 2-69 0,-2 2-36 0,-2 3-261 0,3 3 123 0,-1-3 47 31,5 2 27-31,1-5-357 0,0 4 193 0,0-2 96 0,0 1-1083 0</inkml:trace>
  <inkml:trace contextRef="#ctx0" brushRef="#br1" timeOffset="-208310.05">29561 14768 1498 0,'-8'-11'0'0,"1"5"0"0,2 3 0 0,0 3 0 0,2 0 0 0,-4 13 0 0,-1 4 0 0,-4 6 0 0,-5 5 397 0,4 1-183 0,-6 3-87 0,-2 3-28 0,-1 2-30 0,-1 1 1 0,-3 6-20 0,4-5-197 0,-1-4 93 0,-2 1 48 0,5-4-1 0,0 2-126 0,4-9 82 0,5-5 45 0,-1-1-571 16,7-4 287-16,3-6 78 0,1 0 88 0</inkml:trace>
  <inkml:trace contextRef="#ctx0" brushRef="#br1" timeOffset="-208178.4">29336 15133 1042 0,'0'-4'0'0,"0"1"0"0,4 2 0 0,-3-2 0 0,1 3 0 0,1 0 0 0,1 7 419 0,-1 5-189 0,0 5-95 0,1 2 108 16,-2 3-101-16,1 4-41 0,0-1-9 0,0 0-355 15,1-1 153-15,1 0 75 31,0-6 37-31,1 6-557 0,1-10 293 0,0-2 151 0</inkml:trace>
  <inkml:trace contextRef="#ctx0" brushRef="#br1" timeOffset="-207858.25">29446 15090 1049 0,'1'-24'0'0,"0"1"0"0,6 7 0 0,5 1 0 0,3 0 0 0,5 2 161 62,2 1-60-62,6-2-21 0,-5 8 459 0,3-1-250 0,3 5-124 0,-3-3-64 0,2 3-30 0,2-2 11 0,-6 2-42 0,0 1-434 0,-2 1 217 0,-3 0 109 0,-4 0 65 0,-6 0-616 16,-7 7 309-16,-2 2 156 0,0 4-292 16,-11 2 203-16,-6 0 91 0,-6 0 76 0,0 0 40 0,1 3 36 47,-4-4 0-47,-1 2 0 0,0 1 0 0,4-6 0 0,1-1 0 0,5 1 298 0,1-4-190 0,3 0-74 0,-3 2-47 0,9-3 508 0,4-5-241 0,3 2-42 15,0-3 101-15,12 0-137 16,3 0-57-16,5-3-45 0,1 2 6 0,-1-2 0 0,-2 0-39 15,-2 1-142-15,1 0 81 0,-8 2 26 0,-1 0-1 0,-5 0-204 16,-2 0 120-16,-1 4 60 16,0 3 40-16,-2-1-309 15,-8-2 146-15,1 2 22 0,-3-5-185 0,4-1 122 0,0 0 61 0,-1 0 46 0,8-4-200 16,0-13 118-16</inkml:trace>
  <inkml:trace contextRef="#ctx0" brushRef="#br1" timeOffset="-207602.94">29747 14757 755 0,'0'-3'0'0,"-9"3"0"0,2 0 0 0,-2 5 0 0,1 14 0 0,-2 12 426 0,-2 5-192 0,0 6-97 0,-1 11 140 0,1 9-109 0,-1-5-68 16,4 0-30-16,0 2 40 15,2-5-35-15,0 4 10 0,4-16-44 0,0-5-285 16,0-3 142-16,1-8 71 0,-5-3-369 0,-4-2 222 16,1-11 99-16,-5-6-259 0,-2-4 128 15,0 0 90-15,-3-1 44 0,-2-12 60 0,5-6 11 0,-2 0-36 16,1-5 1-16,3-1 86 15,2 1-44-15,2-1-9 0,4 9 327 0,6 3-181 0,1 4-51 0,0 4-58 32,1 1 626-32,11 2-297 0,7 2-165 0,5 0-77 15,2 8 234-15,3 4-155 0,7 6-78 0,4 0-301 0,4 2 107 16,3 3 58-16,7-1 29 0,2-2-406 0,4 5 217 0</inkml:trace>
  <inkml:trace contextRef="#ctx0" brushRef="#br1" timeOffset="-205295.21">30986 14851 924 0,'-2'2'0'0,"-2"3"0"0,0 4 0 0,3 8 0 0,-2 6 0 0,-2 7 0 0,4 5 484 15,-2 5-211-15,1-2-121 0,2 2 65 0,0-5-87 16,0-2-45-16,0-5 1 15,2-1 26 1,7-11-40-16,0-4 0 0,2-5-16 0,0-4-15 0,4-3 1 0,1 0 10 0,1-11-52 0,0-9-1 16,3-7 43-16,0-3 0 0,-2-1-130 15,2-7 76-15,-5 3 18 0,-3-2-60 0,0-1 16 16,-1-1 30-16,2-5-7 0,-4 10-30 0,-2 1 14 16,-4 4-1-16,-2 6 208 0,0 7-83 0,-1 0-45 15,0 12-2-15,0 4 288 0,0 0-151 0,-1 11-56 31,-1 7-44-31,0 7 156 0,1 5-201 0,-1 3-38 0,2 1 0 0,0 5 0 16,0-2 0-16,0 2 0 0,0-6 0 0,2-1 0 16,1-2 0-16,2-3 0 0,2-3 0 0,0 4-3 47,-1-10-5-47,1-4-723 31,-2-3 356-16,-2-3 117-15,-2 0 109 0,-1 2-539 0,0-7 328 0,-1 1 159 0</inkml:trace>
  <inkml:trace contextRef="#ctx0" brushRef="#br1" timeOffset="-205099.73">30758 14819 2158 0,'-24'-12'0'0,"8"2"0"0,4 6 0 0,1 4 0 0,9 0 0 0,2 12 0 0,0 6 0 0,0 4 0 0,2 5 0 0,9 5 497 0,-2 1-234 0,4 2-111 0,1 1-142 0,-1 5 1 0,3-2 30 0,0 6 9 15,-2-9-346-15,-2-1 169 0,-1-2 83 0,-3 0-176 63,0 5 141-47,-3-14 54-16,-3-1-9 0,0-5-603 0,1-5 270 0,4-7 163 0</inkml:trace>
  <inkml:trace contextRef="#ctx0" brushRef="#br1" timeOffset="-204942.97">31478 14650 2865 0,'-3'-14'0'0,"-4"4"0"0,5 10 0 0,2 7 0 0,0 10 0 0,-5 9 0 0,2 7 0 0,0 8 492 0,-2-2-230 15,1 5-111-15,0 4 10 0,3 3-161 0,1 1 0 16,0 8 0-16,0-9 0 0,1-2 0 0,7-1 0 16,0-3 0-16,0-3-162 0,-3 2 80 0,-1-12 57 15,-3-5-800-15,-1-5 419 0,0-2 122 0,-8-6-602 16</inkml:trace>
  <inkml:trace contextRef="#ctx0" brushRef="#br1" timeOffset="-204482.07">30529 14928 281 0,'-12'-3'0'0,"-1"-2"0"0,6 1 0 0,-4 4 0 0,6-3 0 0,1 3 133 15,1 0-46-15,-3 0-1 0,2 3 19 0,-4 3-22 16,3 2-10-16,-3 2-33 0,-5 4 27 0,0 2-27 16,-6 2 1-16,-6 2-33 0,-1 3 33 0,-3-3-1 15,-5 4 1-15,-5-2 36 32,-3 2 1-32,-5-1-27 0,8-6 197 0,3-3-103 0,7-2-52 0,6-4-26 0,5 1 148 0,10-6-92 0,8-1-41 15,2 0 0-15,19 3 118 0,10 0-80 0,6 1-30 0,6-4 141 16,5 1-96-16,0-1-47 0,1 1 0 0,-3-3-138 15,5 4 56-15,-10 0-10 0,-2-4 44 16,-2 5-349-16,-3-4 175 0,-4 0 87 16,4 4-554-16,-15-5 262 31,-3 1 160-31,-8 0-205 0,0-1 171 0,-6 0 87 0,0 3 32 0,-2-3-399 0,0 0 247 0,-15 0 123 0,2 0 40 0</inkml:trace>
  <inkml:trace contextRef="#ctx0" brushRef="#br1" timeOffset="-204136.99">29967 15038 511 0,'-25'0'0'15,"2"0"0"-15,-4 0 0 0,11 12 0 0,0 4 0 0,2 4 0 0,2 2 224 0,5 3-93 0,-2 5-34 0,7-1 251 16,2 2-154-16,0 1-76 0,10-2 13 0,4-3-45 0,3 1 10 0,2-10-56 16,6-5-38-16,-1-5 38 15,5-4 0-15,-3-4 1 0,3 0-47 0,-6-1 18 16,-1-13 0-16,-4-4-67 0,-2-2 48 0,-7-2-1 0,2-4 59 16,-9 1-136-16,-2-3 55 46,0 0-3-46,-16 2 0 0,-1-1-44 0,-5-3 39 0,-3 9 10 0,0 1-43 0,2 5 23 0,-4 3 1 0,0 6 18 0,3 3-103 0,4 3 50 0,4 2 29 0,8 14-269 16,7 4 141-16,1 3 71 0,11 2 24 16,18 2-241-16</inkml:trace>
  <inkml:trace contextRef="#ctx0" brushRef="#br1" timeOffset="-203827.53">31913 14864 789 0,'-4'0'0'15,"-4"-1"0"-15,1-1 0 0,-3 2 0 0,3 2 0 0,-7 10 92 0,-3 5-25 0,-5 4-1 0,-5 2-16 0,1-1 181 0,-4 4-95 0,-3-2-48 0,-5 0 25 0,4-2-36 0,-4 1 9 0,11-10-46 0,4-1 268 0,7-6-135 0,5-1-66 0,6-5 249 0,4 2-148 0,1-1-89 0,4-1-39 0,15 2 12 0,5 1-26 0,7 1 1 16,3 0-17-16,-1 1-35 16,2 2 0-16,-1 2 25 0,2-1-357 0,1 4 179 0,0 2 98 0,-6 1 36 15,-2-3-813-15,2 5 404 0,-4-2 113 0,2 1-471 0,-1 0 381 0</inkml:trace>
  <inkml:trace contextRef="#ctx0" brushRef="#br1" timeOffset="-203514.86">32303 14786 822 0,'-15'-20'0'0,"6"11"0"0,0 6 0 0,2 0 0 0,1 3 0 0,-4 3 521 16,3 11-241-16,-4 8-120 0,6 4 354 0,-1 6-227 15,5 3-129-15,1 1-59 16,0 1 35-16,8 2-47 0,7-2 0 0,3 6-129 0,3-10 36 0,3 0-1 15,1-4 47-15,0 0-199 0,-1-5 100 0,-4 4 59 16,-4-6-10-16,-10-4-171 16,-4-1 111-1,-2 2 3-15,-7-3-90 0,-15 0 37 0,-10-5 54 0,-5-2-28 0,-4-6 100 16,-1-3-29-16,-3 0-17 0,-2 0 278 31,11-7-127-31,6-7-57 0,4 2-37 0,8-3 315 0,6-2-160 0,2 3-40 0,10-2-58 16,0 2 171-16,10-1-103 0,9 0-51 0,3 0-182 0,3 0 76 15,4 6 22-15,-2-2 1 0,6 4-610 0,-5 1 303 16,4 1 163-16,1 0-428 0,-4 4 274 16,-2 1 80-16,0 0 85 0</inkml:trace>
  <inkml:trace contextRef="#ctx0" brushRef="#br1" timeOffset="-203272.44">32550 15337 1350 0,'-14'0'0'0,"6"0"0"0,2 0 0 0,2 6 0 0,2 2 0 0,1 2 0 0,1 2 182 0,0 1-71 0,1-1-36 16,8 2 116-16,2-3-75 15,4 0-28-15,2-4-191 0,1-1 72 0,0-3 35 0,2-3 0 0,-2 0-85 16,2 0 71-16,-6-5 19 16,-1-6 1-16,-4-3-147 0,-3 2 79 0,-1-5 39 0,-3-3 71 0,-2 3-1 15,0-3-84-15,-8-2-1 0,-8 4 270 0,-1 0-117 16,-2 1-48-16,-2 8 64 0,-1 0-42 0,3 5-30 15,1 4 8-15,2 0-143 32,5 0 68-32,3 8 18 0,7 9-1 0,1 0-779 0,0 3 360 0</inkml:trace>
  <inkml:trace contextRef="#ctx0" brushRef="#br1" timeOffset="-203058.02">32840 15050 1482 0,'-5'-12'0'0,"2"6"0"0,3 5 0 0,0-1 0 0,0 2 0 0,1 8 0 0,2 9 234 0,1 4-98 0,1 4-47 0,-1 2 6 15,1 1-55-15,-2 1 0 0,-1 0 0 0,2-1-179 0,1-1 89 0,-2 1 56 16,0-4-529-16,-2-4 272 16,0-3 136-16,1-4 67 0,-2-4-487 0,0-2 263 0,0-7 137 15,0 0 68 1,0-10 40-16,-3-8 27 0,-1-6 0 0,-2-5 0 0,3-3 0 0,0-4 0 0</inkml:trace>
  <inkml:trace contextRef="#ctx0" brushRef="#br1" timeOffset="-202590.24">32894 14990 327 0,'7'-25'0'0,"2"5"0"0,1 4 0 0,4 3 0 0,1 1 0 0,-1 9 0 0,-1 1 0 0,3 2 159 0,0 0-60 0,1 0-29 0,1 5 295 16,-2 4-168-16,0 0-78 0,-1 1-40 0,-1 1 107 16,-1 2-73-16,-3 1-26 0,0 0 179 0,-2 2-112 15,-4 2-57-15,0 0-29 0,2 1 142 0,-2 6-75 16,0-3-53-16,-2 2 80 15,-1 0-61 1,1 1-30-16,1 1-1 0,-2 2-184 0,1-2 72 0,-2-2 41 0,0 0 0 16,0-4-375-16,0 1 208 0,0 3 73 0,-8-9-235 0,0-3 115 15,-4-3 99-15,2-1-31 16,-5 0-275-16,1-8 195 0,-3 0 94 0,0 0-60 0,-1 0 76 0,-3-14 38 16,2-2-9-16,2-6 60 0,2 1-12 0,1-3 0 15,1-3 0 1,5 4 250-16,-4-5-135 0,7 8-53 0,4-1 539 0,1 7-257 15,0-4-157-15,0 4-13 0,1 0 137 0,8 6-112 32,5 4-59-17,2-2-6-15,6 5-27 0,1 1 0 0,5 0-17 0,-6 0-177 0,6 0 83 0,-2 0 42 0,-2 2 0 0,1 3-243 0,2-4 152 0,-8 0 61 16,0-1-308-16,-3 0 133 0,-2 0 97 0,-1 0-17 16,3 0-4-16,-9-2 51 0,4-8 0 0,-4 1-15 93,2-2 28-77,0-5 0 0,4 0 17-16,-4 1-173 0,1-3 92 0,1 1 45 0,0 1 1 0,-4 0 43 0,4 0 42 0,-7 5 0 0,-2-2 0 0</inkml:trace>
  <inkml:trace contextRef="#ctx0" brushRef="#br1" timeOffset="-202391.78">33321 14952 0 0,'-7'-4'0'0,"-1"1"0"0,3 1 0 0,2-4 0 0,-1 2 0 0,1 0 0 0,3 0 0 0,0-1 0 0,0 1 358 0,0 1-159 0,0 3-79 0,0-2-30 0,3 2 257 0,1 0-153 0,-1 9-77 16,1 9 155-16,-3 9-115 0,2 8-49 0,-3 3-39 0,0 7 232 16,0 5-131-16,0 1-65 0,0 6-32 0,1 7 9 0,3-6-10 0,2-1-32 62,3-9-192-62,-2-5 96 16,1-9 48-16,0 1 10 0,-4-17-183 0,-3-8 110 0,-1-7 55 0,0-3-113 0,-15 0 76 0,-2 0-32 0,-5-16-36 0,-2 0 65 0,-2-5-22 0,-1 1 41 0,0-3-1 0,-2-1 164 0,6 1-70 0,3 2-43 0,6 3 373 0,1 1-193 15,4 3-67-15,5 0-53 0,4 6 142 0,0 0-88 16,13-1-43-16,10 5-565 16,4-1 265-16,8-2 136 0,4 5 56 0,7 1-520 0</inkml:trace>
  <inkml:trace contextRef="#ctx0" brushRef="#br1" timeOffset="-201143.44">28063 15995 774 0,'0'-16'0'0,"0"3"0"0,0 3 0 0,0-2 0 0,0 1 220 0,0 1-91 0,0-2-34 0,0 4 144 0,-2 2-99 15,-1 0-51-15,-3 1 148 0,1 2-99 0,1-1-39 16,-2 4-35-16,-4 0 164 0,5 0-94 0,-6 12-48 16,4 6 1-16,-6 7 169 0,6 6-112 0,-2 7-53 15,4 5 78-15,1 2-65 16,2 0-32 0,2 3 9-16,0-5 1 0,0-4-43 0,3 0 0 0,8-1-157 0,1-5 78 0,4 6 50 0,-2-13-11 15,3-2-344-15,1-7 191 0,-3-2 97 0,1-4 0 16,2-1-612-16,-5-8 320 0,-2-2 155 15,1 0-151-15,-1-5 153 0,2-4 67 16,-2-6 47-16,-5-4-349 0</inkml:trace>
  <inkml:trace contextRef="#ctx0" brushRef="#br1" timeOffset="-200977.89">28258 15954 1534 0,'0'-7'0'0,"-3"2"0"0,0 3 0 0,0 2 0 15,1 0 0-15,2 11 0 0,0 8 617 0,0 8-288 0,0 5-145 0,0 4-63 0,2 4 220 16,0 0-151 0,2 6-75-16,2 0-239 0,3-2 82 0,0 6 50 0,3-11-9 0,-2-5-220 0,4-2 130 15,-2-6 65-15,-1-5-609 16,3 2 347-16,-7-12 65 0,3-6 115 0,-5-5-604 0</inkml:trace>
  <inkml:trace contextRef="#ctx0" brushRef="#br1" timeOffset="-200817.31">28356 16177 1343 0,'0'-11'0'0,"0"2"0"0,0 2 0 0,0 0 0 0,9 0 0 0,6 1 0 0,2 3 557 0,7-1-259 0,4 3-129 0,3 1 166 0,3 0-138 0,0 0-84 0,2 0-37 16,-3 5-377-16,0 1 171 0,-3 0 84 0,2 0-254 16,-9-1 165-16,-4-1 87 15,-3 2 44-15,-6-4-688 16,-3 1 352-16</inkml:trace>
  <inkml:trace contextRef="#ctx0" brushRef="#br1" timeOffset="-200642.78">28622 15893 1707 0,'-10'-10'0'0,"3"6"0"0,4-1 0 0,1 3 0 0,0 2 0 0,2 0 0 0,0 5 354 0,0 13-162 15,0 4-76-15,4 8 398 0,-1 6-237 16,4 4-119-16,-2 7-173 0,-2 2 22 0,-1 2 1 31,1 4 31-31,3-2-253 0,-3 1 127 0,3 4 72 0,-2-14 23 0,2-1-648 16,-2-5 338-16,0-5 169 0</inkml:trace>
  <inkml:trace contextRef="#ctx0" brushRef="#br1" timeOffset="-200149.39">28931 16088 906 0,'-9'-16'0'0,"-2"0"0"0,5 7 0 0,2 6 0 0,-1 3 364 0,1 0-163 0,1 5-80 31,-4 14 373-31,6 4-233 0,-4 5-110 0,5 7-56 0,0 2 227 0,0 2-141 0,0 4-61 0,0-6-15 31,0-2-32 16,3-2-1-47,6-1-33 0,-2-4-79 0,3 1 49 0,-3-13-9 31,5-2 39-31,-2-7-224 110,3-7 113-110,0 0 55 0,4-5-74 0,-4-17 5 0,3-4 53 0,-3-7-45 0,0-1-213 0,-1-5 96 0,0-4 69 0,-5 2-20 0,5 0 53 0,-5 1 26 0,-1 1 1 0,4-2 107 0,-6 11-35 0,-2 6 0 0,-1 7-45 0,-1 8 501 0,0 4-244 0,0 2-101 0,0 3 162 15,0 11-96-15,-1 10-83 0,-2 5 34 0,3 4 208 0,-1 3-227 0,1 0-115 0,0-1 0 0,0 3 0 0,0-2 0 0,2 1 0 0,5 2 0 0,0-7 0 0,0-1 0 0,3-3 0 0,-2-3-654 0,3-3 287 0,0-1 112 0,-1-8-603 0,-3-3 409 32,3-2 205-32,-3-4 103 0</inkml:trace>
  <inkml:trace contextRef="#ctx0" brushRef="#br1" timeOffset="-199891.1">29284 15973 1834 0,'4'-15'0'0,"3"2"0"0,4 8 0 0,-2 5 0 0,5 0 0 0,1 2 0 0,1 14 0 0,3 7 703 0,-6 6-337 0,2 2-163 0,-4 7-81 0,-3 2 330 0,1 3-206 0,-4 4-241 0,-5-6-5 0,0 3 0 47,0 1 0-47,-14 1 0 0,-1-3 0 0,-7 5 0 0,0-13 0 0,-4-1 0 62,-1-8 0-62,0-4 0 0,-4-3 0 0,9-14 0 0,2-5-17 0,2 0-107 32,4-6 76-32,8-16-856 0,2-4 423 0,4-9 225 0,0-6-632 0</inkml:trace>
  <inkml:trace contextRef="#ctx0" brushRef="#br1" timeOffset="-199769.43">29545 15956 1779 0,'27'-19'0'0,"0"10"0"0,1 4 0 0,1-1 0 0,2 2 0 0,-2 2 0 0,3 0 660 0,-8 2-315 0,-1 0-153 0,-2 0-185 0,2 7 33 0,-5-3-1 0,3 4 11 0,-9 1-594 0,0-2 291 0,-3 1 147 0,-2 2 72 0,-7-2-918 0,0-2 446 15</inkml:trace>
  <inkml:trace contextRef="#ctx0" brushRef="#br1" timeOffset="-199560.99">29680 16046 1687 0,'-11'3'0'0,"-1"3"0"0,5 2 0 0,-1 4 0 0,1 0 0 0,3 3 0 0,3 2 0 0,1 2 285 16,0 1-123-16,0-1-62 0,6 2 175 0,5-4-122 0,0-2-57 0,6-3-208 16,-1-5 76-16,4-2 48 0,-1-5-10 0,1 0-123 31,-2-11 80-31,0-3 40 0,-1-6 0 0,0 0-264 0,-6-1 114 0,1 0 90 0,-5 1-135 15,0 2 87-15,-2 1-9 0,-2 2 30 16,-1 6 506-16,-1-1-226 0,-1 7-112 0,0 1 386 16,0 2-205-16,0 0-114 0,0 8-10 0,0 8 76 15,0 4-86-15,0 2-44 0,0 6 0 0,0-3-153 16,1 1 50-16,3 1 30 0,5-2-569 0,1-2 299 31,0-5 150-31,-1-1 85 0,3-8-850 0,-5-1 418 0,0-8 208 0,-4 0-303 0,-1 0 276 16</inkml:trace>
  <inkml:trace contextRef="#ctx0" brushRef="#br1" timeOffset="-199418.37">29845 15591 2720 0,'0'-11'0'0,"0"3"0"0,0 6 0 0,0 2 0 0,0 0 0 0,-2 16 0 0,1 9 0 0,-2 4 269 16,-2 7-105-16,2 5-67 15,2 1-246-15,0 6 94 0,1 1 48 0,0 3-1131 0</inkml:trace>
  <inkml:trace contextRef="#ctx0" brushRef="#br1" timeOffset="-198924.28">30376 16250 1821 0,'-19'-13'0'0,"4"1"0"0,6 7 0 0,8 4 0 16,1 1 0-16,0 0 0 0,5 0 404 0,7 0-173 16,3 0-101-16,5 0 128 0,1 0-110 0,1 0-54 0,4 0-28 0,2 0-90 0,-3 0 26 0,2 0 0 0,-1 0 37 0,1 0-472 15,0 0 236 1,5 0 128-16,-5 0 49 0</inkml:trace>
  <inkml:trace contextRef="#ctx0" brushRef="#br1" timeOffset="-198608.6">30921 16154 2789 0,'0'-9'0'0,"0"3"0"0,2 3 0 0,6 3 0 0,0 0 0 0,0 0 0 0,6 0 0 0,0 0 0 0,3 5 366 0,1 2-163 0,3-1-82 0,2 0 48 15,2-4-55-15,1 1-42 0,1-3 0 0,-3 0-100 16,2 0 34 0,-1-8 0-16,0-4-172 0,-5-3 98 0,-5 1 53 0,-5-3 28 0,-4 0-209 15,-6-1 119-15,0-2 48 0,-9 3-148 16,-10 0 43-16,-6 4 60 0,-2 3-31 0,-5 4 270 16,-4 4-117-16,5 2-38 0,-2 2 214 0,-2 15-121 0,4 5-48 15,2 4-35-15,-1 3 424 0,11 2-444 16,6 6 0-16,4 0 0 0,6 2 0 0,3-2 0 31,1 8 0-31,17-9 0 0,8 0 0 0,10-5 0 0,3-2 0 0,7-9 0 0,3 3 0 0,0-13 0 16,-1-5 0-16,2-5 0 15,1 0 0-15,-4-4 0 16,5-6-544-16,-16 2-5 0,-6 4 255 0</inkml:trace>
  <inkml:trace contextRef="#ctx0" brushRef="#br1" timeOffset="-198151.81">27572 15736 1757 0,'-12'-24'0'0,"4"12"0"0,0-1 0 0,4 13 0 0,4 7 0 0,0 21 0 0,0 12 0 0,0 10 0 0,2 13 0 0,3 2 629 0,-2 5-295 0,0 6-148 16,1 8 25-16,-2 2-86 15,1 16-33 1,-1-17-10-16,-1-1-578 0,3-4 267 0,6-8 134 0,2-7-830 0,4-1 472 0</inkml:trace>
  <inkml:trace contextRef="#ctx0" brushRef="#br1" timeOffset="-197617.04">31604 15901 1698 0,'0'-22'0'0,"-2"8"0"0,2 0 0 0,0 14 0 0,2 0 0 0,7 17 0 0,2 8 0 0,-4 7 487 16,-1 8-213-16,-1 5-122 0,-4 1-56 0,1 4 150 15,-2 4-103-15,0-2-51 0,0 10-79 16,0-7-9-16,-8 0 36 0,4-3 0 16,-2-2-242-16,2-6 120 0,-2 2 72 0,2-15-385 0,2-8 217 0,2-7 58 15,0-4 70-15,0-9-736 0,12-3 363 0</inkml:trace>
  <inkml:trace contextRef="#ctx0" brushRef="#br1" timeOffset="-197365.85">32177 15952 1799 0,'0'-21'0'0,"0"5"0"0,0 4 0 0,0 6 0 0,0 0 0 0,-9 6 144 0,-4 4-51 0,-9 12-27 16,-5 7 219 15,-7 4-123-31,-7 4-50 0,2 4 211 0,-2-1-142 0,1 0-69 0,4 0-37 0,4-6 238 0,3 1-126 0,12-11-108 0,9-2-79 0,6-4 0 16,2-2 0-16,6 2 0 0,11-6 0 0,9 0 0 0,1-3 0 0,5 1 0 15,1 1 0-15,2 0 0 0,-3-1 0 0,-1 2 0 16,-2-1 0-16,0 1 0 16,-2 2 0-16,5 2 0 0,-9-3 0 0,-3 3 0 15,2 0 0-15,-2 2-903 0,-3 0 354 0,6-1 244 0,-4-2-625 16</inkml:trace>
  <inkml:trace contextRef="#ctx0" brushRef="#br1" timeOffset="-197027.24">32843 15848 2523 0,'-8'-32'0'0,"-7"7"0"0,2 9 0 15,-1 7 0-15,-5 5 0 0,-7 4 0 0,-4 0 0 0,-8 15 325 0,-3 5-142 0,-4 7-72 0,-1 2 223 32,10 1-152-32,3 0-72 0,6-1-35 0,7-1 13 0,5-1-88 0,2 0 0 0,13-7 0 0,0 1 0 15,10-3 0-15,8 1 0 0,3-5 0 0,5 3 0 16,1-7 0-16,0-3 0 15,2-3 0-15,-3-1 0 0,-6-3 0 0,3 1 0 0,-11-1 0 0,-4 0 0 16,-2 0 0-16,-4 0 0 31,-2 0 0-31,-2 2 0 0,-15 4 0 0,-3 5 0 0,-8-1 0 16,1 5 0-16,-5 3 0 0,7 2 0 0,1-6 0 0,7 3 0 0,3-1 0 0,8 1 0 16,2 4 0-16,4-5 0 0,7 1 0 0,13-2 0 15,7-1 0-15,7 1 0 0,5-1 0 0,2-7 0 16,5-2 0-16,1-4 0 0,3-1 0 0,2 0 0 15,5 0 0-15,-7 0-395 0,-5 0 141 0</inkml:trace>
  <inkml:trace contextRef="#ctx0" brushRef="#br1" timeOffset="-195066.56">26517 16661 2695 0,'0'2'0'0,"0"1"-2"0,0 1 0 0,0-1 1 0,0 1 0 0,6 0 0 0,4 1 1 0,9-1 419 0,2 2-190 0,12 0-95 0,5-4-33 0,7 1-21 0,1-1-11 0,-3 0-30 0,1 0-381 0,-3-1 190 16,-3 1 96-16,-3 1-738 0,-9-2 401 0,-10 3 201 0,-4 1 101 0,-6-1-671 0</inkml:trace>
  <inkml:trace contextRef="#ctx0" brushRef="#br1" timeOffset="-194913.97">26755 16726 1714 0,'-7'1'0'0,"1"1"0"0,0 2 0 0,0 3 0 0,2 6 0 0,0 4 0 0,0 4 294 0,-1 6-132 0,-1 4-61 15,2 6 90-15,0 1-76 0,-2 3-39 16,0 2-114-16,4-6 33 0,-1-5 1 15,3-4 43-15,0-8-418 0,0-4 209 0,0-2 114 0,3-11 43 0,5-3-631 16,4-2 327-16</inkml:trace>
  <inkml:trace contextRef="#ctx0" brushRef="#br1" timeOffset="-194711.52">26861 16709 2092 0,'0'-19'0'16,"2"1"0"-16,1 7 0 0,-3 5 0 0,1 5 0 0,1 1 0 0,1 0 0 0,2 14 377 0,-1 10-170 0,1 11 369 0,-1 6-269 0,1 6-134 16,-3 8-58-16,2-3-31 0,0 0-84 0,-1 3 0 0,1-3 0 0,0 0 0 0,-1 8 0 0,-1-15 0 0,0-4 0 0,0-4-229 0,-2-6 49 0,0-6 110 0,-4 2-483 0,-5-15 217 15,-2-5 166-15,0-6-39 32,-2-1-306-32,3 0 238 0,-3-8 109 0,2-12-123 0,2-6 126 0,-1-3 63 0,0-8 32 0</inkml:trace>
  <inkml:trace contextRef="#ctx0" brushRef="#br1" timeOffset="-194230.78">26750 16990 47 0,'-9'-29'0'15,"3"9"0"-15,-3 6 0 0,5 4 0 0,1 4 626 0,2 3-294 0,-1 2-138 0,2 1 103 0,0 0-130 0,0 5-64 0,3 5-33 0,4 3 13 0,3 2 10 0,-1-2-55 0,0 1 0 0,0 1-171 32,-6 0 86-32,3 0 43 0,-3 3-88 0,-1-1 60 0,-2-1 36 0,0 1-1 0,-3-1 17 0,-6 2-20 31,-1-1-12-31,0-2 110 0,1 1-55 0,-3-2-1 0,2-2-47 0,1 2 73 0,0-6-25 0,0-4-1 15,4 1 21-15,2-3-46 0,1-2 44 0,2 0-19 32,0 0-78-32,6-4 34 0,7-11 4 0,5-2 32 0,4-4-123 0,5-1 61 0,-2-2 10 15,5 1 19-15,3-3 1 0,2 0 7 16,2-1-22-16,5 2 94 0,-1 2-44 0,-4 6 0 16,2 4-34-16,-3 4 83 0,0 5-29 15,-1 2 5-15,-11 2-8 0,-4 8-31 0,-4 9 19 0,-7 2 64 16,-5 3-31-16,-1 4 9 0,-3-2-34 0,0 1 73 15,-10 0-43-15,-4 0 1 0,-1-4-43 0,-1 3-40 16,0-12 16-16,-2 0 0 0,0-5 24 0,1-1-102 16,2-2 50-16,-4-4 35 15,4 0-305-15,4-2 152 16,0-8 58-16,2-2 44 0,0-8-214 0,2 3 109 0,5 0 21 0,1 0 167 0,1 3-54 16,0 0 0-1,0 4-38-15,0-1 391 0,1 7-182 0,5 0-96 16,4 4-31-16,1 0 181 15,3 4-71-15,1 8-66 0,1 8 201 0,3 0-126 0,-3 4-80 0,7 3-82 16,1 1-132 0,5 3 51-16,0-2 54 0,1-3-723 0,4-3 371 0,-1-4 199 0,4-2 46 0,-2-10-765 15,-1-4 431-15</inkml:trace>
  <inkml:trace contextRef="#ctx0" brushRef="#br1" timeOffset="-193816.9">27816 16716 1788 0,'-18'-19'0'0,"-1"5"0"0,5 9 0 0,1 4 0 0,-1 1 0 0,-3 1 0 0,0 13 0 0,-1 7 647 0,6 3-310 0,2 4-149 0,6 1 334 0,4 6-242 0,0 0-122 16,2 6-147-16,10-6-11 0,6 1 0 0,5 0 0 16,2-1 0-16,3-3 0 0,1 4 0 0,-3-7 0 31,-5-4 0-31,-2 3-15 0,-6-4-27 0,-3 0-68 15,-5 6 83-15,-5-6-19 0,0-4 34 0,-17 2-195 0,-2-2 92 0,-9-4 6 16,-3 2 23-16,-3-11 46 16,1-3-1-16,-1-4 0 0,2 0 0 0,3-7 143 15,-1-8-81-15,10-2-26 0,4-2 171 0,5-1-81 63,4 2-51-63,2-2-3 0,5 5 143 0,0 1-62 0,7 1-51 0,6 1 90 15,6 0-151-15,0 0 0 0,3 3 0 0,5-1 0 0,0 3 0 94,0-3 0-78,3 3 0-16,2-1-537 0,-3-1 191 0,-1 2 146 0,2 0-850 0</inkml:trace>
  <inkml:trace contextRef="#ctx0" brushRef="#br1" timeOffset="-193682.27">28099 16918 2139 0,'-14'-10'0'0,"4"2"0"0,4 6 0 0,3-1 0 0,3 2 0 0,0 1 531 0,1 0-248 0,11 0-113 0,7 0-72 0,0 0 466 0,4 4-418 0,1 3-146 0,3-1 0 0,2-2-94 0,0 0-152 0,-1 1 142 0,-5 0-1040 0,4-1 570 15</inkml:trace>
  <inkml:trace contextRef="#ctx0" brushRef="#br1" timeOffset="-193563.58">28175 17179 2807 0,'-24'-3'0'0,"5"0"0"0,2-1 0 0,8 4 0 0,8-3 0 0,1 3 0 0,0 0 0 0,0 0 773 15,12 0-422-15,8 3-351 0,3 7 0 0,3-3 0 16,3 2 0-16,3 0 0 0,2 4 0 0,-2-1-195 0,-1 0-180 0</inkml:trace>
  <inkml:trace contextRef="#ctx0" brushRef="#br1" timeOffset="-193154.7">28742 16812 2304 0,'-7'-21'0'0,"3"9"0"0,4 7 0 0,3 3 0 0,11 0 0 0,6 2 0 0,7 0 0 0,5 0 291 16,4 0-127-16,3 0-64 0,8 4 221 0,-4 1-146 0,4 1-70 0,-3 0-35 0,4-3-230 15,-6-3 98-15,5 2 58 0,-12-2 16 0,-3 0-442 16,-9 0 233-16,-5 0 117 15,-6 0-228-15,-4 0 110 0,-8-2 102 0,0 2-580 0,-17 0 320 0,-2 0 160 16</inkml:trace>
  <inkml:trace contextRef="#ctx0" brushRef="#br1" timeOffset="-192867.47">28826 16864 1383 0,'-19'0'0'0,"4"4"0"0,3 2 0 0,3 3 0 0,6 6 0 0,3 2 0 0,0 7 0 0,2 2 0 0,3 4 622 0,5 9-284 0,0 1-156 31,2 6-72-15,-5 0 278-16,0 3-176 0,-1 4-87 0,-3 0-157 0,-1-9 29 0,-1-5 1 0,-1-3-37 0,0-5 37 0,0-7 1 15,-6-2 46-15,-4-13-170 0,2-8 80 16,-4-1 41-16,-4 0-1 0,1-7-71 0,-3-8 57 0,1-6-56 16,1-3 38-16,-1-2-73 0,0-4 45 0,2-2-1 15,0 0 27-15,1 5 13 0,2 6 0 16,2 2 182-1,-1 7-86-15,2 4-37 0,-2 0-27 0,1 8 56 0,-2 0-33 0,-1 13-4 0,3 9-1 0,-2 3-194 16,-1 6 90-16,4 2 40 16,1 0-339-16,2 2 175 15,1-5 91-15,5-2 32 0,0-1-419 0,0-10 236 0,14-9 114 0,8-8-384 16</inkml:trace>
  <inkml:trace contextRef="#ctx0" brushRef="#br1" timeOffset="-192390.18">29144 16823 1846 0,'0'-11'0'141,"-5"5"0"-141,2 5 0 0,-4 1 0 0,-1 6 0 0,-2 11 329 0,1 7-151 0,-1 7-71 0,5-2 414 0,1 9-242 0,4-4-122 0,0 6-51 0,0-6 57 0,9 2-63 0,8-2-32 0,5-1-154 0,2-6 61 0,1 2 40 0,-2-10-9 0,2-4-194 0,-8-5 112 0,0-2 56 0,-7-2 28 0,-5 1-19 0,-5-3 7 0,0 0-1 0,-18 0 51 16,-5 1-45-16,-5 0-40 0,-5 1-4 0,-1 0 162 0,0-3-62 0,2-1-30 0,-1 0 37 31,4-2-20-31,-3 0 4 0,12 0 9 0,4 0-79 0,3-2 20 0,8-3 28 0,2-4 20 0,3 1-12 172,0-3-34-172,5 2 0 0,11-2 0 0,4 1-2 0,1-1-12 0,3 0 5 0,-1 2-348 0,4-1 175 0,0 5 70 0,2-4-547 0,-2 4 312 0,5-2 146 0,-8 2 87 0,3 2-580 0,-2 1 329 0,-3 1 165 0</inkml:trace>
  <inkml:trace contextRef="#ctx0" brushRef="#br1" timeOffset="-192254.54">29471 17197 1532 0,'-1'6'0'0,"-4"1"0"0,1-2 0 0,-2 2 0 0,2 2 0 0,0 1 0 0,1-3 546 0,0 3-254 0,3 1-129 0,0 0 33 0,0 1-71 0,2 1-40 0,6-2-9 0,5-4-111 0,3 0 36 0,1-1 0 0,2-6-171 0,3 0 113 0,0 0 42 0,-5-6 25 0,1-8-186 0,-3 0 105 0,-4-2 50 0,-1-2 36 0,-8-2-54 15,-2 3 39-15,0-2-65 0,-9 4 325 0,-7-1-139 0,-3 4-66 0,-5 4-22 0,0 3 111 0,-2 4-43 0,-2 1-43 0,5 0-107 0,-1 1 49 0,4 12 3 0,5 1 33 0,6 6-816 63,5 1 391-63,4 3 178 0</inkml:trace>
  <inkml:trace contextRef="#ctx0" brushRef="#br1" timeOffset="-184932.04">28126 12304 741 0,'0'0'0'0,"0"0"0"0,0 0 0 0,0 0 0 0,0 0 0 0,0 0 0 0,0 0 0 0,0 0 0 0,0 0 74 0,0 0-22 0,0 0-10 0,0 0 55 15,0 0-28-15,0 0 0 0,-2 0-27 0,2-2 46 32,0 0-11-32,0 0-35 0,0 1 34 0,0 0-34 0,0-2 0 0,0-3 11 0,0 3 37 15,0-1-48 1,0 0 0-16,0 0 16 0,0 1-16 0,0-2 11 0,0 2-11 0,0-1-43 15,0 1 0-15,0 0 43 16,2-2 0-16,4 2-38 0,-1-1 37 0,1 1-8 16,1 0-30-16,0 0-6 0,0-1 37 0,4 0-2 15,-5 1-25-15,4 2 13 0,-2-2 9 0,-1-1 19 0,2 2-21 0,1-1 4 16,-3 1-5-16,0 2 46 0,1-1-1 0,-1-4-37 16,0 5-3-16,2-1-16 0,-2-1 17 15,-2-1 3-15,4 3-32 0,-2 0 30 0,3-1-1 16,0 1 12-1,-1 0-26-15,0 0 14 0,2 0 0 0,-2-2-39 0,1 2 36 0,1 0 1 16,0-2-2-16,1 2-20 16,-1 0 17-16,4 0-2 0,1-2 2 0,0 1-70 0,-1 1 31 0,0-2-2 15,3 0 115-15,-2 1-37 0,1-1-1 0,3 0-31 16,-4 0-45-16,1 1 38 0,-4 1 0 16,4 0-45-16,1 0 48 0,-2 0-6 0,-3 0 1 0,1 0-47 15,-2 0 44-15,2 0-3 0,-1 1 7 0,-1 3-54 16,-1-1 47-1</inkml:trace>
  <inkml:trace contextRef="#ctx0" brushRef="#br1" timeOffset="-184395.9">28754 12184 3316 0,'12'3'5'0,"-3"1"-3"0,5 0 11 0,-5-1 0 0,3 3 29 0,2-4 0 0,-2 1-29 0,3 1 52 0,5-2-44 0,-1-1-6 0,0 1 0 0,3-2 60 0,4 1-27 0,-2-1 9 0,3 0-15 0,-3 0-18 0,0 2 2 0,1-1 10 0,-2 2-44 0,0 0 3 0,5-1 42 0,-8 4-9 0,0-2-52 0,-1 3 48 0,1 0-15 0,-1 0-9 0,2 1 0 0,-3 1 0 0,0-1 0 0,0-1 0 0,0-2 0 0,0 2 0 0,3 1 0 0,-2-3 0 0,-3 2 0 0,2-3 0 0,-1 2 0 0,-1-2 0 16,3 0 0-16,-2-1 0 15,-1 2 0-15,-1-3 0 0,0 1 0 0,-2 0 0 0,6 1 0 0,-5-1 0 16,4-1 0-16,-4-1 0 16,5 3 0-16,-2-4 0 0,8 4 0 0,-3-1 0 0,0-3 0 0,3 3 0 31,1-1 0-31,0-2 0 0,7 3 0 0,-7 0 0 0,3-1 0 0,0 2 0 15,1-4 0-15,4 3 0 0,-7-3 0 0,2 2 0 16,-1-2 0-16,-2 2 0 16,3-2 0-16,2 0 0 62,-5 0 0-62,-3 0 0 0,5 0 0 0,-3 0 0 0,-2 0 0 0,8-2 0 0,-6 0 0 0,-4-1 0 0,2 3 0 0,3-4 0 0,-3 2 0 0,4-1 0 47,-3 2 0-47,0-1 0 0,0 2 0 0,-1 0 0 0,3 0 0 0,3 0 0 0,-5-2 0 0,3 2 0 0,0-3 0 0,2 3 0 0,-2-3 0 0,8 2 0 0,-8-2 0 0,1 3 0 0,-1 0 0 0,2-2 0 0,-2 2 0 0,5 0 0 16,-6-2 0-16,1 2 0 0,0 0 0 0,0 0 0 15,2 0 0-15,1 0 0 0,-4 0 0 0,-3 0 0 16,-2 0 0-16,1 0 0 0,0 0 0 0,2 0 0 16,-8 0 0-16,1 0 0 0,-1 0 0 0,0 0 0 15,-1 0 0-15,5 0 0 0,-6 0 0 16,2 0 0-16,1 0 0 0,2 0 0 15,5 2 0-15,4 0 0 16,-4 1 0-16,5 1 0 0,0-1 0 0,1-1 0 0,6 0 0 0,-6 2 0 16,2-2 0-16,-3 2 0 0,2-4 0 0,1 3 0 15,4-1 0-15,-11 0 0 0,-3-1 0 0,-1 2 0 16,-5-2 0-16,-3-1 0 16,-2 2 0-16,-8-2 0 15,0 0 0-15,-3 0 0 0,0 0 0 0,0 0 0 0,-3 0 0 0,0 0 0 16,-2 0 0-16,2 0 0 0,0 0 0 0,1 0 0 15,-2 0 0-15,3 0 0 0,-1 0 0 0,1 0 0 16,1 0 0-16,-2 0 0 0,0 0 0 0,-1 0 0 16,-4 1 0-16</inkml:trace>
  <inkml:trace contextRef="#ctx0" brushRef="#br1" timeOffset="-182744.97">30715 16886 1477 0,'0'-5'0'0,"-2"0"0"16,1-2 0-16,0 4 0 0,1-1 0 0,0 2 0 0,0 1 0 0,0 1 178 0,0 0-57 0,0 7-45 0,1 6 123 16,2 6-78-16,3 5-39 0,-2 5-1 0,-1 7 142 0,0-1-96 0,-2 5-43 15,1 1 0-15,0 3 0 0,-2 2-43 0,0 6 12 16,0-5-27-16,0-1 16 47,0-2 0-47,-4-3-1 0,0-2-73 0,1-11 31 0,2-6 0 0,-2-8-143 0,0-4 89 0,1-7 47 0,2 2 5 0,0-5-516 0,0 0 229 0,0-11 138 15,2-5 26-15,10-6-442 0,5-7 253 0</inkml:trace>
  <inkml:trace contextRef="#ctx0" brushRef="#br1" timeOffset="-182520.75">30871 17067 927 0,'-4'-7'0'0,"3"2"0"0,1 2 0 0,0-1 0 0,1 3 0 0,10-1 0 0,4 2 491 0,3 0-230 16,3 0-110-16,1 4 87 15,3 7-98-15,-4 1-49 0,7 2 11 0,-7 1-124 0,-3 1 31 0,-4 0 1 16,-4 3 32-16,-6 1-29 31,-2 3 10-31,-2-3 19 0,-6-1 129 0,-13 3-65 0,-5-5-31 0,-5 0-1 47,-2 0-5-47,2-5-27 0,1-1-1 0,0-5-177 0,5-2 88 0,5-3 46 16,-2 1 9-16,10-2-471 0,6 0 237 0,4-2 104 0,2-9 64 0,15-3-603 0,9-3 300 0,1 0 165 0</inkml:trace>
  <inkml:trace contextRef="#ctx0" brushRef="#br1" timeOffset="-182269.42">31127 17087 1888 0,'-14'4'0'0,"-4"1"0"0,1 4 0 0,4 0 0 0,0 5 0 0,1 3 0 0,3 3 367 15,1 3-163-15,4 1 126 0,4 0-150 0,0 1-69 0,3 0-34 0,11-4 75 16,6 3-55-16,2-1-17 0,4-5-10 31</inkml:trace>
  <inkml:trace contextRef="#ctx0" brushRef="#br1" timeOffset="-182106.85">31129 17387 3314 0,'29'14'-99'0,"0"-4"70"0,-2-1 35 0,5 3-552 0,-8-7 289 0,-1 0 149 0,-3-4-666 0,-3-1 337 0,-3 0 197 0</inkml:trace>
  <inkml:trace contextRef="#ctx0" brushRef="#br1" timeOffset="-181975.21">31365 17014 1535 0,'-4'-6'0'0,"-2"2"0"0,1 2 0 0,2 2 0 0,0 0 0 0,3 4 0 0,-3 9 0 0,3 8 531 0,0 4-249 0,0 4-123 0,0 5-50 0,0 2 128 0,0 0-98 0,-2 5-50 0,1 4-98 0,-2-1 1 0,1 2 58 0,-1-7-10 0,3-2-374 0,0-5 187 0,0-1 94 0,0-7-486 0,0 1 249 0,0-15 146 0,0-1-12 0,3-7-197 0,2-2 156 0</inkml:trace>
  <inkml:trace contextRef="#ctx0" brushRef="#br1" timeOffset="-181847.55">31718 16983 1363 0,'-3'-7'0'0,"0"1"0"0,0 3 0 0,-2 2 0 0,0 1 0 0,-1 0 0 16,1 7 307-16,-3 7-133 0,-3 1-66 0,2 5 50 62,-6 1-49-62,3 1-39 0,-3-1 1 0,-1 1 11 0,1 1 0 0,-4-2-40 0,-3 1 9 0,5-3 73 0,0-2-42 0,1-5 1 0,2 0 263 0,5-5-153 0,-3 5-65 0,9-9-48 0,3-1 189 0,0 5-260 0,0-4-9 0,8 1 0 0,4 4 0 0,6-2 0 0,1 2 0 0,2 0 0 16,2 2 0-16,0 2 0 0,1 0 0 0,-3 0 0 15,2 2 0-15,-3 1 0 0,0-1 0 0,2 1-24 16,-5-1-126-16,0 0 81 0,-3-3-637 0,-1 2 332 16,-1-4 166-16,3 2-442 15,-5-6 310-15,1-4 149 0</inkml:trace>
  <inkml:trace contextRef="#ctx0" brushRef="#br1" timeOffset="-181663.04">32065 16869 2298 0,'-10'-12'0'0,"6"4"0"0,4 3 0 0,0 1 0 0,11 1 0 0,8 2 0 0,4 1 0 0,3 0 616 0,10-1-287 16,3-1-145-16,6-2 18 0,2 3-86 0,-1-3-37 16,3 3 0-16,-5 1-537 0,-1 0 249 0,-3 0 136 31,-12 0 51-31,-10 0-681 0,-9 6 356 0,-8 2 179 0,-1 4-284 0,-10 1 162 0,-11 1 129 0,-5-3 60 31,0 0-264-31,-2-4 162 0,0 0 81 0</inkml:trace>
  <inkml:trace contextRef="#ctx0" brushRef="#br1" timeOffset="-181399.04">32153 16883 996 0,'-19'0'0'0,"-3"0"0"0,10 0 0 0,2 0 0 0,2 11 0 0,1 2 194 0,4 4-77 0,-2 9-27 0,5 0 438 0,0 6-244 15,0 7-121-15,2 4-61 0,1 0 267 16,2 10-154-16,-1-8-91 0,0-1-42 0,0-3 8 15,-3 1-49-15,0-5 0 16,-1 3-174-16,0-13 82 0,0-3 46 0,-2-5-61 16,-6-7 54-16,0-3 26 0,-1-3 11 0,0-6-153 0,0 0 82 0,-4-12-30 15,2-3 44-15,1-6-110 16,-5-2 60-16,4-1-2 16,-3 0 29-16,-2 0 33 15,-2 0-9-15,1 6 1 0,-3-2 43 0,1 9-11 0,0 2 0 0,1 8-20 0,2 1 139 0,0 0-61 16,-3 10-30-16,8 5-9 0,3 5 0 0,1 3-10 15,4 2-13-15,3-1-270 16,0 5 128-16,8-7 69 0,4-1 31 0,7-1-539 16,1-8 271-16</inkml:trace>
  <inkml:trace contextRef="#ctx0" brushRef="#br1" timeOffset="-181085.52">32288 17063 1721 0,'-15'-8'0'0,"3"5"0"0,-2 0 0 0,8 3 0 0,2 0 0 0,-2 13 213 0,4 4-86 0,2 1-43 16,0 7 351-1,0 0-202-15,9 2-96 0,1 3-66 0,5 2 0 0,1 0-31 0,2 4 10 0,-3-9-206 0,-1 2 99 16,0-3 48-16,-6-1 0 0,-3-4-33 0,-1 5 51 31,-4-8-11-31,-4 1 226 0,-9-2-103 0,-6-5-44 0,-5 0-72 16,-3-1 145-16,1-8-78 0,-1-3 1 0,-1 0 114 0,5 0-81 15,2-3-106-15,-1-7 0 16,10-3 0-16,5 1 0 0,3-5 0 0,4 3 0 0,0-1 0 0,4-2 0 16,8 2 0-16,5 0 0 15,2 2-9-15,1-1-12 0,3 3-4 0,2-3-196 0,-4 7 78 16,2 0 71-16,-2 1-16 0,1 0-542 16,1 5 295-16,0-3 137 0,-4 4-534 0,0 0 346 15</inkml:trace>
  <inkml:trace contextRef="#ctx0" brushRef="#br1" timeOffset="-180782.81">32574 17426 1242 0,'-10'4'0'0,"0"3"0"0,3 1 0 0,4 1 0 0,1 3 0 0,2 0 472 0,0 3-216 0,0-2-108 16,3 3-44-16,7-5 10 15,5 0-37-15,1 1 0 0,2-7-81 0,1 1 0 0,0-5 53 0,-2-1-11 16,-1 0-147-16,-2-3 74 109,-2-6 37-62,-1-6-33-47,-2 0 45 0,-7-2-10 0,0-1 35 0,-2-2 113 0,0 1-79 0,-9-1 0 0,-4 0-102 0,-4 6 345 0,-2 2-140 0,-1 2-69 0,1 5 41 0,-1-1-54 0,1 6-17 0,2 0-10 0,4 0-139 0,2 0 55 0,5 11 29 0,3 4 0 0,3 0-646 0,0 5 305 0</inkml:trace>
  <inkml:trace contextRef="#ctx0" brushRef="#br1" timeOffset="-179686.95">26709 17645 1377 0,'0'-3'0'0,"1"0"0"0,2 2 0 0,-2-1 0 0,1 2 0 0,3 0 0 0,-2 3 0 0,2 14 291 16,1 6-125-16,-2 6-64 0,-1 9-31 0,0 5 110 16,0 8-61-16,-1 2-46 15,0 2 11-15,-2-2-46 0,0 0 1 0,0-6-1 63,0 5-30-63,0-18-10 0,-2-5 41 0,-3-4-166 0,1-6 83 0,1-5 41 0,0-2 10 0,-2-12-387 0,5 0 195 0,0 0 52 0,0-4 64 0,0-8-462 0,5-6 236 0</inkml:trace>
  <inkml:trace contextRef="#ctx0" brushRef="#br1" timeOffset="-179516.81">26967 17752 1938 0,'-2'0'0'0,"-2"-4"0"0,0 1 0 0,1-2 0 0,3 5 0 0,0 0 0 0,0 0 0 0,0 12 0 0,0-1 187 0,1 2-62 0,6 4-48 0,4-2-43 0,0 1 7 0,1 4-1 15,2-3 0-15,1 0-332 0,-2-5 162 0,1 2 84 16,0-3-482-16,-1 0 270 16,-1-4 136-16,4 2 70 0,-5-7-448 0</inkml:trace>
  <inkml:trace contextRef="#ctx0" brushRef="#br1" timeOffset="-179301.39">27233 17704 1568 0,'0'-6'0'0,"-1"2"0"0,-5-1 0 16,2 3 0-16,0 2 0 0,-4 0 0 0,0 7 0 0,-1 7 261 0,-3 8-100 0,-1 3-66 0,2 7 112 0,-6 8-83 0,1 3-41 0,-1 4-1 0,-5 8 23 16,5-4-37-16,-3 0-1 15,1-2-131 1,3-3 52-16,-1-4 26 0,2 0 10 0,3-16-357 0,1-2 187 0,4-8 93 0,2-6-531 16,-1-1 242-16,4-9 162 0,2 0 28 0,0-3-279 46</inkml:trace>
  <inkml:trace contextRef="#ctx0" brushRef="#br1" timeOffset="-179104.92">27320 17568 1558 0,'0'-21'0'0,"0"10"0"0,0 2 0 0,0 8 0 0,0 1 0 0,0 5 0 0,0 13 0 0,0 7 0 0,1 10 448 0,3 4-204 0,0 4-102 0,-1 6 48 0,1 6-64 0,-3-4-49 16,0 0 1-16,1 5-121 0,-1 0 42 0,-1 1-1 15,0 4 53-15,0-15-115 16,0-4 53-16,-4-5 25 0,-3-8-286 0,2-4 157 0,-1-2 62 16,3-15 40-16,1-7-553 0,2-1 268 15,0 0 102-15,2-11-265 16,9-8 201-16</inkml:trace>
  <inkml:trace contextRef="#ctx0" brushRef="#br1" timeOffset="-178868.55">27743 17746 1583 0,'6'-18'0'0,"-3"6"0"0,-1 4 0 16,-1 4 0-16,-1 1 0 0,0 3 0 0,-3 0 0 0,-9 14 0 0,-3 6 312 15,0 0-136-15,-3 6-68 0,-3 0-29 0,-3 2 10 0,4-1-49 0,-1 1 1 0,-1-4 43 0,0 0-43 16,2 0-1 0,-2 3 130-16,5-10-70 0,3 1-30 0,-1-2 0 0,8-4 182 15,2 0-106-15,4 0-42 0,1-3-38 0,1 1 92 16,9-2-59-16,8 1-30 0,1 2-35 0,5 2-34 15,2-2 0 1,-1 0 0-16,-2 5 0 0,4-3 0 0,-2 2 0 0,0 2-332 0,-3-3 152 0,-3 0 68 31,1-1 68-31,-3-2-681 0,0-3 342 0,3 2 161 0,-6-5 96 0,1-5-520 0</inkml:trace>
  <inkml:trace contextRef="#ctx0" brushRef="#br1" timeOffset="-178644.15">28009 17774 1406 0,'-9'-19'0'16,"8"6"0"-16,1 6 0 0,0 2 0 0,7-1 300 0,9 5-130 0,7-2-56 0,4 1 428 0,5 2-252 0,3 0-125 0,4 0-63 0,3 0 46 47,8 0-45-16,-5 0-36-31,-4 4-1 0,0-3-404 0,-3 0 189 0,-4-1 93 0,-1 0-442 0,-15 3 263 16,-8-3 136-16,-2 3 68 0,-7 0-586 0,-1 4 263 0,0 1 148 0,-14 1-68 0</inkml:trace>
  <inkml:trace contextRef="#ctx0" brushRef="#br1" timeOffset="-178390.34">28178 17783 2015 0,'-19'3'0'0,"6"1"0"0,4 6 0 0,0 5 0 0,3 7 0 0,3 3 0 0,-2 9 0 0,5 1 0 0,0 3 0 0,0 2 485 0,1 2-223 0,4-1-111 0,-1 3 23 0,3-10-72 0,-3-2-31 0,0-5-176 16,-1-4 72-16,-2-5 36 0,0 0 10 0,1-12-185 0,-2-3 105 0,0-3 53 16,0 0 27-16,-7 0-27 0,-6-3 2 0,2-3-6 31,-3-5-70-31,-4-4 41 0,-2 2-21 0,-3-1-5 0,2 1 87 16,-4 3-38-16,2 0-5 0,2 7 128 0,-2 1-52 0,-2 2-34 15,2 0 5 1,4 5 71-16,3 9-34 0,0 5-25 0,1 1 19 0,1 2-70 0,7 0 40 0,3-1-7 15,3 1 16-15,1-1-322 0,0-3 143 0,1 4 74 16,12-10-549-16,4 0 293 16,8-7 148-16</inkml:trace>
  <inkml:trace contextRef="#ctx0" brushRef="#br1" timeOffset="-178069.54">28405 17858 1673 0,'-13'-12'0'0,"4"3"0"0,0 6 0 0,0 0 0 0,0 3 0 0,-1 6 504 0,-2 12-237 0,5 9-113 0,-2 2 112 0,6 5-113 16,1 0-56-16,0 7-19 0,2-7 68 0,0 0-53 15,9 0-26-15,5-2-106 16,4-4 40-16,2 4 11 0,-2-11 28 0,-2-3-152 16,-1-1 77-16,-5-5 37 0,0 5 10 0,-7-8 28 15,-3 2 0-15,0-1 0 16,-6-1 23-16,-11 2 1 0,-4 2-73 0,-5-6-15 0,1 1 77 0,-4-4 1 15,2 0-32-15,0-4-27 0,-1 0 17 0,9 0 36 16,2-2-19-16,6-8-108 0,3-1 52 0,6-4 27 31,2 0 6-31,0 1-140 0,5-1 71 0,9 0 16 0,5 0 0 0,3 0-307 0,3 0 155 16,-1 2 68-16,1 2-201 0,3 3 146 31,-5-1 73-15,3 1-500-16,4 1 277 0,-5 2 152 0</inkml:trace>
  <inkml:trace contextRef="#ctx0" brushRef="#br1" timeOffset="-177863.31">28639 18236 1549 0,'0'0'0'15,"-2"0"0"-15,-1 0 0 0,0 0 0 0,-1 0-1 0,1 0 0 0,1 0 644 0,2 5-303 0,0 2-150 16,0 3-65-16,0 2 194 0,3-1-140 0,8 2-70 16,3 1-219-16,-1-2 75 0,5 1 47 0,0-2-10 15,1-6-263-15,0 1 150 0,-2-5 75 0,-1-1-19 16,-1 0 57-16,-3 0-9 0,-4-7 47 0,-4-5-53 15,-3-3 21-15,-1-1-85 16,0-1 31-16,-8-1 169 0,-7 3-71 0,-1 0-38 0,-2 5 108 0,-1-2-47 31,0 9-36-31,2 1 20 0,2 2-213 0,2 0 100 0,3 1 37 0,3 13-299 0,5 2 161 0,2 5 68 16</inkml:trace>
  <inkml:trace contextRef="#ctx0" brushRef="#br1" timeOffset="-177166.12">30266 18009 2296 0,'12'-5'0'0,"3"1"0"0,0-2 0 0,9 3 0 0,-3 1 0 0,7 2 0 0,0 0 0 0,3 2 188 0,0 7-73 0,2 4-26 15,-5 0 6-15,-8 1-27 0,-3 2 1 0,-5-3-27 32,-4 3-26-32,-6 4 36 0,-2-3-10 0,-13 1 138 0,-10 0-69 0,-10 1-35 15,0-2 0-15,-8 1 2 0,6-5-36 0,1-3-1 16,1-4 1-16,1 1-161 0,7-3 80 0,0-1 51 16,8-3-200-16,7 0 105 0,5 0 59 0,5 0 12 31,3-3-653-31,19-8 272 0,10-1 184 0,7-5-484 0,9 0 325 0</inkml:trace>
  <inkml:trace contextRef="#ctx0" brushRef="#br1" timeOffset="-176987.6">30715 17861 1780 0,'-23'-12'0'0,"3"8"0"0,2 4 0 0,3 0 0 0,-3 4 0 0,7 12 0 0,1 2 0 0,1 3 0 0,2 4 563 0,2 3-261 0,2 4-120 0,3-1 201 0,0 0-171 31,3-1-86-31,11 1-42 0,0 4 18 0,3-9-10 0,-1-4-51 0,7-3-105 0,-3-3 53 0,1-5 26 16,0 3 10-16,-2-9-269 0,-3 0 143 0,-2-4 70 16,0-1 37-16,-1 0-652 0,2 0 323 15,-4 0 73-15,-1-4-479 0,-1-3 344 16,0-5 171-16</inkml:trace>
  <inkml:trace contextRef="#ctx0" brushRef="#br1" timeOffset="-176845.98">30847 17981 1938 0,'-10'-16'0'0,"6"8"0"0,3 4 0 0,1 3 0 0,0-1 0 0,0 2 0 0,1 0 604 0,8 0-286 0,0 5-139 16,4 2 28-16,1 5-84 0,1 3-40 0,0-1 10 0,2 1-369 15,-1 0 158-15,3 0 80 32,-3-3 39-32,3 3-717 0,1 0 372 0,-4-4 179 0</inkml:trace>
  <inkml:trace contextRef="#ctx0" brushRef="#br1" timeOffset="-176648.24">31178 17876 1654 0,'-7'-18'0'0,"4"8"0"0,-1 2 0 0,3 5 0 0,-1 1 0 0,-3 1 0 0,3 1 629 0,-1 10-294 0,-4 8-147 0,-2 10 394 16,0 8-270-16,-7 5-126 0,0 3-141 0,-3 4-45 16,0 3 0-16,-5-1 0 0,-1 5 0 0,-1 4 0 15,4-10 0-15,0 0 0 0,3-6 0 0,2-6 0 16,4-4 0-16,1-2 0 15,9-16-330 17,1-6 70-32,2-5 54 0,0-4-816 0,2 0 491 0,3 0 235 0</inkml:trace>
  <inkml:trace contextRef="#ctx0" brushRef="#br1" timeOffset="-176194.14">30055 17827 2092 0,'-13'-29'0'16,"3"10"0"-16,4 6 0 0,3 8 0 0,3 5 0 0,0 0 0 0,0 2 0 0,3 14 0 0,6 10 0 0,1 10 233 0,-1 8-101 16,-4 7-46-16,5 2 258 0,-4 7-151 0,-2-2-77 31,2 5-28-31,-1-7-58 0,-2 2 10 0,0-2 0 0,-2-3-42 0,1-6 0 0,0 5 52 0,-2-17-10 0,0-7-218 16,0-7 108-1,0-8 56-15,0-8-438 0,-2 3 236 0,0-8 46 0,2 0 81 0,0-8-610 0,2-3 329 16</inkml:trace>
  <inkml:trace contextRef="#ctx0" brushRef="#br1" timeOffset="-175831.11">31476 17754 1676 0,'-10'-19'0'0,"4"11"0"0,6 5 0 0,0 3 0 0,0 0 0 0,0 16 0 0,0 3 0 0,-2 8 0 0,0 6 729 15,1 6-344-15,-1 5-173 0,2 4 140 47,0 8-145-47,0-5-89 0,0 2-39 0,0 6-83 0,2-3 45 0,1 5 10 0,-1-14-80 0,-1-3 35 0,1-6 0 31,-2-4 35-31,0-7-145 0,0-4 82 0,0-12 27 0,-2-6-1 0,-1-4-207 0,0-1 49 0,-1 0 79 0,-1 0-407 16,0-2 226-16,3-8 105 0,0 2 56 0,2-1-563 0,0-2 308 16</inkml:trace>
  <inkml:trace contextRef="#ctx0" brushRef="#br1" timeOffset="-174021.6">29892 18008 540 0,'0'0'0'0,"0"0"0"0,3 0 0 0,-2 0 0 0,1 0 0 0,-1 0 0 0,1 0 181 0,-2 0-70 0,1 0-25 0,1 0-11 15,-2 0-15-15,0 0-20 16,0 0 0-16,0 0 49 0,0 0-39 0,0 0-10 0,0 0 0 15,0 1-8-15,-6 3 8 0,-2 3 0 16,-1 0-17-16,-4 1-10 0,-2 2 27 0,1 2 0 16,-5 0-55-16,0 0 26 0,-4 2 3 0,0-1-30 15,1-2 1-15,1 1 31 0,0-1 11 0,1 0 43 16,0-4 0-16,6 0-51 0,4-1 5 0,2-4 48 16,0 0 1-16,4-1-33 0,1 2-52 0,1-3 5 15,2 0 38-15,0 0 7 0,0 0-83 0,0 0 45 16,5 0-7-16,-1 0-57 15,2 0 42-15,-4 0 12 0,3 0 1 0,-2 0-40 16,0 0 27-16,-2-3-23 16,3 3 45-16,-3 0-14 0,0 0 9 0,0-1-14 15,1 1 32-15,-2 0-20 0,2 0 0 0,-2 0 5 0,0 0-35 0,2 0 6 16,-2 0 26-16,0 0-86 0,0 0 40 0,0 0-5 16,0 0 44-16,3 0 25 15,-3 0-28-15,0 0-12 0,0 0 10 0,0 0 43 0,0 0 1 0,0 0-52 16,0 0 72-1,0 0-28-15,0 0 0 0,0 0-20 0,0 0 20 0,0 0-10 16,0 0-12-16,0 1-30 0,0-1 33 0,0 0 9 31,0 3-8-31,1-3-35 0,-1 0 0 0,0 1 28 0,0-1 4 0,0 2-21 0,2-2 17 0,-2 0-9 16,0 1 47-16,0-1-42 0,0 2 2 0,0-2-3 16,0 0 47-16,1 1-42 0,-1-1 0 0,0 2 16 15,0-2-14 1,0 0 7-16,0 2 3 0,0-2-47 0,0 2 39 0,0-2 3 0,2 0-2 15,-2 1 31-15,0-1-33 0,0 0 1 0,0 2 48 0,0-2 0 16,0 0-45-16,0 2 1 16,0-2 39-16,0 0-2 0,0 0-33 0,2 0 27 15,-2 0-24-15,0 3 10 0,0-3 12 0,1 0 65 16,-1 0-33-16,1 3 0 16,0-3-30-16,1 1 132 31,1 1-51-31,3 2-44 0,1-1 87 0,4 1-58 0,1 0-30 0,5 3 0 0,6-1-83 0,5 5 21 0,0-2 1 0,8 2-329 15,2 1 176-15,2 3 90 0,5-1 39 0,-8-3-279 16,-3 0 121-16,-4 1 86 16</inkml:trace>
  <inkml:trace contextRef="#ctx0" brushRef="#br1" timeOffset="-173430.18">29459 18098 765 0,'-15'0'0'0,"2"0"0"0,0 0 0 0,0 0 0 0,2 5 0 0,4 7 0 0,0 0 180 0,2 5-69 0,1 3-36 0,3 3 11 0,1-2 143 16,0 2-94-16,5-1-48 0,7-1 5 0,0-4-25 15,5 0 9-15,2-6-35 0,-4-5-22 0,3-2 22 0,-2-3-1 0,2-1-13 16,-2 0 24-16,-5-5-10 16,-1-6 0-16,-3-4-27 0,0-2 0 0,-4 0 27 15,-1-3 10-15,-2 0-103 0,0 0 45 0,-5 0 4 16,-7 1-80 0,0 0 47-16,-1 1 33 0,0 5-18 0,0 4 5 0,2 0-16 0,0 4 42 0,0 2-111 15,1 1 50-15,6 2 13 0,1 5 0 0,3 10-293 16,0 4 152-16,4 3 58 0,13 2 36 0</inkml:trace>
  <inkml:trace contextRef="#ctx0" brushRef="#br1" timeOffset="-169821.1">31911 17989 376 0,'0'-6'0'0,"0"0"0"0,0 1 0 16,0 0 0-16,-2 0 0 0,2 2 225 0,0-3-91 0,0 1-37 0,0-1 185 0,0 1-121 0,0-1-59 0,0 2-31 0,4-2 169 15,-1 2-89-15,-1 1-60 0,2 0 0 0,-2-1 38 16,2 3-44-16,-1-1 1 15,-1 0 76-15,-1 2-65 0,-1 0-28 0,0 2 0 16,-3 11-16-16,-7 3-12 0,-6 6 11 0,3 2-3 16,-5 0-8-16,-1 0 1 0,2 1-1 0,-2-2 38 31,2 0 11-31,2-5-49 0,5-1 0 0,-2-3 53 0,5-3-26 0,0-2 0 16,2 1 1-16,3-5-28 15,2-2 0-15,0 0 1 0,0 1 35 0,0-1 1 0,5 1-27 0,6 2-37 31,2 0-14-31,1-1 0 0,2 2 0 0,2 1 0 0,0 2 0 0,2 1 0 0,-1-3 0 0,1 3 0 0,-2-3 0 16,0 2 0 0,2 2 0-16,-5-5 0 0,-3 0 0 0,0 0 0 0,-5-2 0 0,2 0 0 15,-4-4 0-15,-5-1 0 0,2 0 0 0,-2 0 0 16,0 0 0 0,0 0 0-16,0 0 0 0,-2-1 0 0,0-2 0 0,-4-1 0 15,5-1 0-15,1 3 0 0,0-2 0 0,1 2 0 0,9 0 0 0</inkml:trace>
  <inkml:trace contextRef="#ctx0" brushRef="#br1" timeOffset="-168535.93">32399 17876 1216 0,'-5'-15'0'0,"0"-2"0"0,0 0 0 0,0 3 0 0,3-1 0 0,-4 0 0 0,4 4 148 0,0 3-55 0,0 3-27 0,0 1 119 16,2 3-73-16,-3-1-26 0,2 2-30 0,-3 5-17 0,-3 12-1 15,-1 7 1-15,-2 2 93 16,1 2-51-16,0-1-1 0,1 3-41 0,3 2 139 0,2-1-69 16,3 1-26-16,0-4 157 0,0-3-101 15,5-1-50-15,6 0-25 16,3-2-31-16,6 5 16 0,1-7-11 0,1 0-53 0,2 0 27 0,-5-3-1 31,-1 4 28-31,1 1-192 0,-11-2 91 0,-1-4 50 0,-5 4 26 0,-2-1-58 0,-7 1 34 0,-10 4-21 16,-7-7 237-16,-3 0-98 0,-6-7-58 0,-3 1 1 15,1-7 168-15,-4 0-103 16,9-4-116-16,1 0 0 0,5-11 0 0,5-3 0 0,3-2 0 16,7-4 0-16,8-2 0 0,1 1 0 0,6-2 0 0,13 0 0 15,2 1 0-15,5-2 0 16,3 4 0-16,-2 3-199 0,4 2 54 0,-4 2 74 15,0 3-668-15,4-1 341 0,-4 6 184 0,-2 2-604 16,-4 3 389-16</inkml:trace>
  <inkml:trace contextRef="#ctx0" brushRef="#br1" timeOffset="-168269.65">32705 18354 1712 0,'-1'5'0'0,"0"-1"0"0,1 5 0 0,0 0 0 0,0 3 0 0,0-2 0 0,0 2 0 0,3 0 215 0,11-2-87 0,0 1-45 0,2-5 29 0,4-4-41 0,1-2-1 0,4 0-85 0,1-4 26 0,0-9 1 0,0-5 36 0,-7-2-68 0,-2-2 29 15,-9-1 0-15,-2 0 30 0,-6 2 49 0,0-3-16 0,-10 6-8 0,-13 0 265 0,-6 4-145 16,-4 6-73-16,-6 4-35 0,-5 3 397 0,4 1-423 0,5 4-50 0,3 8 0 15,3 5 0-15,7 2 0 32,6 3 0-32,16 2-168 0,0 2-227 0,21-1 218 0</inkml:trace>
  <inkml:trace contextRef="#ctx0" brushRef="#br1" timeOffset="-162716.15">27509 16674 1068 0,'0'0'0'0,"0"0"0"0,1 0 0 0,0 0 0 0,1 0 135 16,0 0-35-16,0 0-12 0,1 0 76 0,0 0-61 16,-1 0-31-16,2 0 1 15,0 0 159-15,3 0-100 0,0 0-45 0,2 3 122 0,0-3-84 0,2 0-41 16,2 1 10-16,1-1 144 0,1 0-98 0,1 0-48 16,2 0-1-16,1 0 20 0,0 0-24 0,1-1-10 15,-4-3 67-15,3 1-51 31,-1-2-1-31,0 1-92 0,2 1 0 0,-3 3 0 0,0-3 0 0,0 2 0 0,-3 1 0 0,3 0 0 16,-1 0 0-16,1 0 0 16,-1 0 0-16,2 0 0 0,-1 4 0 0,3-4 0 0,4 3 0 0,-3-3 0 0,2 0 0 15,-2 0 0-15,2 0 0 0,-2 0 0 0,3 0 0 0,-6 0 0 16,1 0 0-16,0 0 0 16,0 0 0-16,-3 0 0 0,6 0 0 0,-6 0 0 15,1 0 0-15,-1 2 0 0,-1 3 0 0,8-1 0 16,-8 1 0-16,3-1 0 31,2 1 0-31,1-1 0 0,-1 2 0 0,6 0 0 0,-5-4 0 16,1-1 0-16,1 1 0 0,3 0 0 0,0-2 0 0,4 0 0 0,-6 0 0 0,0 0 0 15,3 0 0-15,-2 0 0 16,0 0 0-16,4 0 0 0,-6 0 0 0,0 0 0 0,-1-2 0 0,4 0 0 16,-4 2 0-16,5-1 0 0,-4 1 0 0,3 0 0 15,-1 0 0-15,-1 0 0 16,2 0 0-16,3 0 0 0,-4 0 0 0,2 0 0 0,-2 0 0 0,3 0 0 15,0 1 0-15,3-1 0 0,-4 2 0 0,0-2 0 32,-1 0 0-32,1 0 0 31,0 0 0-31,5 0 0 0,-3 0 0 0,-2-2 0 0,2-1 0 0,-2-3 0 0,2 2 0 0,1-1 0 0,-2 3 0 0,-3-2 0 0,-1 2 0 0,2 1 0 16,-1 0 0-16,3-2 0 15,-5 3 0-15,0 0 0 0,-2 0 0 0,2 0 0 0,-1 0 0 0,7 0 0 31,-5 3 0-31,1-3 0 0,6 0 0 0,2 0 0 0,0 0 0 0,10 0 0 0,-8 0 0 0,2-3 0 16,3 1 0-16,1-4 0 0,4 1 0 16,-6 2 0-16,-3 0 0 0,-1-1 0 0,-1 2 0 0,-1 1 0 15,7-1 0-15,-8 1 0 16,-4 1 0-16,3 0 0 0,0 0 0 0,-1 0 0 16,8 0 0-16,-6 0 0 15,0 0 0-15,4 0 0 0,-2 0 0 0,3 0 0 0,2 0 0 0,-5 0 0 47,-4 0 0-47,2 0 0 0,-2 0 0 0,-2 0 0 0,6 0 0 0,-10 0 0 0,1 0 0 0,-2 0 0 0,2 0 0 31,-3 0 0-31,7 0 0 0,-5 0 0 0,-4 0 0 0,3 0 0 0,0 0 0 0,0 0 0 63,5 0 0-32,-7 0 0-31,0 0 0 0,2 0 0 16,-2 0 0-16,3 0 0 0,3 0 0 0,-5 0 0 0,-1 0 0 0,3 0 0 0,-1 0 0 0,2 0 0 0,3 0 0 0,-7 0 0 0,2 0 0 0,0 0 0 0,-1 0 0 0,2 0 0 0,5 0 0 0,-8 1 0 0,2 2 0 0,0-1 0 0,0 1 0 0,1-2 0 0,3 2 0 0,-6-3 0 15,4 3 0-15,-3-3 0 0,1 2 0 0,4 0 0 16,-4-2 0-16,1 1 0 31,-2-1 0-31,4 0 0 47,0 2 0-47,3-2 0 0,-6 0 0 0,2 2 0 0,-2-2 0 0,1 0 0 0,-1 2 0 0,8-1 0 0,-12 0 0 0,4 2 0 0,3-2 0 0,-2 0 0 0,-1 1 0 0,5 0 0 0,-4 0 0 0,-1 0 0 0,1 1 0 0,0-3 0 0,3 2 0 0,3 0 0 0,-4 0 0 0,1-1 0 16,0-1 0-16,0 0 0 15,4 0 0-15,2 0 0 0,-2 0 0 0,0 0 0 16,-1 0 0-16,2 0 0 0,-3 0 0 0,7 0 0 16,-7 0 0-16,-4 2 0 31,0 1 0-31,-1-3 0 0,-6 3 0 0,2-1 0 0,-10 0 0 0,-3 0 0 0,-2 0 0 0,-4-2 0 0,-1 1 0 0,0-1 0 47,0 0 0-47,0 0 0 15,-6 0 0-15,2 0 0 0,1 0 0 0,1 0 0 0,-1 0 0 0,1 0 0 0,1 0 0 0,-4 0 0 0,4-1 0 0,-1-5 0 16,-1 1 0 0,2 0 0-16,-2 2 0 0,-3 1 0 0,-1 2-733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2-12-14T01:26:22.1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2-12-14T01:26:23.338"/>
    </inkml:context>
  </inkml:definitions>
  <inkml:trace contextRef="#ctx0" brushRef="#br0">30856 18665 0,'0'0'15,"0"0"-15,0 0 0,0 0 16,0 0-1,0 0-15</inkml:trace>
  <inkml:trace contextRef="#ctx1" brushRef="#br0">22980 10834 3119 0,'-2'0'-3'0,"2"0"0"0,-2 0 0 0,1 0-1 0,-1 0 0 0,2 0 0 0,0 0 223 16,0 0-92-16,0 0 250 0,0 0-267 31,0 0-110-31,3 0 0 0,4 0 0 0,0 0 0 0,4 0 0 0,-1 2 0 0,1 1 0 15,1-2 0-15,-1 2 0 0,3 2 0 0,-3-4 0 16,2 1 0-16,0 2 0 0,2-1 0 0,-3-1 0 16,4 2 0-16,-3-1 0 0,3 1 0 0,-2-2 0 15,7 3 0-15,-6-1 0 0,5-1 0 0,-2 0 0 16,4 0 0-16,0 0 0 0,2 0 0 16,-2 1 0-1,-1-3 0-15,0 2 0 0,0 0 0 16,-1-2 0-16,6 1 0 0,-7 1 0 0,-1-3 0 0,2 3 0 0,-1-2 0 0,1-1 0 15,3 1 0-15,-5-1 0 0,2 0 0 0,-1 0 0 16,1 0 0-16,0 0 0 0,3 0 0 0,-3 0 0 16,0 0 0-16,0 0 0 0,-1 0 0 0,6 0 0 15,-5 0 0-15,0 0 0 16,2-1 0-16,1 0 0 0,-2-2 0 0,7 3 0 0,-5-3 0 0,-1 1 0 16,1 1 0-1,-1 0 0-15,0-1 0 0,7-1 0 0,-7 2 0 0,-1-1 0 0,0 2 0 16,2 0 0-16,-1 0 0 0,4 0 0 15,-5 0 0-15,3 0 0 0,2 0 0 0,0 0 0 16,4 0 0-16,6 0 0 0,-2 0 0 31,2 0 0-31,3 0 0 0,4 0 0 0,1 0 0 0,7-2 0 0,-6-2 0 0,-1 1 0 0,1 0 0 0,4-1 0 16,-2 1 0-16,8 1 0 0,-7 1 0 0,-3-1 0 31,3 2 0-31,0 0 0 0,-1 0 0 0,8 0 0 0,-7 0 0 0,-1 0 0 16,4 0 0-16,1 0 0 0,4 0 0 0,8 2 0 0,-10-1 0 15,1 1 0-15,-2 0 0 16,3-1 0-16,-1 1 0 16,13 0 0-16,-18-2 0 0,8 1 0 31,0-1 0-31,2 0 0 0,-1 0 0 0,8 2 0 0,-11-2 0 0,0 1 0 0,3-1 0 0,0 2 0 0,12-1 0 0,-12 2 0 0,2-3 0 0,-1 0 0 16,0 4 0-16,2-3 0 0,7 2 0 15,-13-1 0-15,0 0 0 16,3 3 0-16,0-2 0 0,-1-1 0 15,9 2 0-15,-14-1 0 0,2 0 0 0,-1 0 0 0,4 1 0 0,1-1 0 0,15 1 0 16,-12-4 0-16,4 3 0 0,0-3 0 16,7 0 0-16,-1 0 0 15,10 0 0-15,-12 0 0 0,1 0 0 0,5 0 0 16,-2-3 0-16,0 3 0 16,4-3 0-16,-17 1 0 0,6-4 0 0,-2 3 0 15,2 0 0-15,-3 0 0 0,4-2 0 31,-14 4 0-31,-1-2 0 0,-2 3 0 0,-2-3 0 0,0 3 0 0,1 0 0 0,-14 0 0 16,1 0 0-16,-3 0 0 16,-3 0 0-16,-4 0 0 15,1 3 0-15,-9-3 0 0,-5 4 0 0,1-1 0 0,-1-1 0 0,-4-1 0 0,4 3 0 16,-5-3 0-16,-1 1 0 16,-3-1 0-16,6 2 0 0,-3-3 0 0,1 1 0 0,-3-1 0 0,-1 0 0 15,4 0 0-15,-5 0 0 0,-1 0 0 0,1 0 0 0,0 0 0 0,-2 0 0 0,0 0 0 16,-1 0 0-1,1 0 0 32,-2 0 0-31,0 0 0 0,0-1 0-16,-9-3 0 15,-6 2 0-15,-8 2 0 0,-5 0-18 0,-11 14-142 0</inkml:trace>
  <inkml:trace contextRef="#ctx1" brushRef="#br0" timeOffset="838.82">24757 7383 1153 0,'0'0'0'0,"0"0"0"0,0 0 0 0,0 0 0 0,0-1 0 0,0 1 0 0,0-3 497 16,0 3-230-16,0 0-106 0,0 0 354 0,0 0-239 0,0 10-120 15,3 1 171-15,2 2-136 0,0 3-82 0,0 4-36 16,1 2-4 15,0-3-1-15,-1 5-31-16,2 1-5 0,-2-1-213 0,1-2 102 0,2 1 58 0,-3-3 28 0,-1 0-473 0,3-1 260 0,-4-4 111 15,-1-3-561-15,-1-2 290 0,1-3 165 0,-2-3-296 0,0 1 221 0,0-5 124 0,0 0 58 0,-5-2-143 16</inkml:trace>
  <inkml:trace contextRef="#ctx1" brushRef="#br0" timeOffset="1124.2">24713 7182 995 0,'-6'-21'0'0,"3"9"0"0,2 2 0 0,1 3 0 0,0 3 158 0,3 0-61 0,13-3-21 15,5 5 541-15,6 0-290 0,4 0-145 0,5 1-73 0,6 1 272 0,5 0-164 0,1 0-94 0,-1 0-128 0,4 0 42 32,-5 0-1-32,2 5-116 0,0 0 68 0,-13-1 19 0,-5 3 0 0,-5 1 15 0,-7 0 14 0,-5 1 0 15,-1 0 10-15,-9 1 81 0,-3 1-52 0,0 0 1 16,0 2-99-16,-7 1 287 15,-1 0-264-15,-2 1 0 0,2 2 0 0,-1 0 0 16,1 2 0-16,-1 2 0 0,6-1 0 0,1-1 0 16,2 1 0-16,0 1 0 0,0 1 0 0,0 2 0 15,3-4 0 1,6-1 0-16,1 3 0 0,0-3 0 0,-1 1 0 0,4 4-750 0,-3-7 283 0,-4 0 216 16,1-3-513-1,-5 1 363-15,0-1 183 0</inkml:trace>
  <inkml:trace contextRef="#ctx1" brushRef="#br0" timeOffset="1324.66">24899 7400 2045 0,'-14'-17'0'15,"8"5"0"-15,1 9 0 0,5-1 0 0,0 0 0 16,9 2 0-1,10-2 564-15,8 3-269 16,5 0-129-16,3-1 392 0,4-1-261 0,-2 3-291 0,5 0-13 0,-2 0-64 0,-1 0 54 0,0 6 26 0,-3 1-687 0,0 1 357 0,-2 1 187 16,-11 3 81-16,-6-3-780 0,-6 0 402 0,-4-1 200 0,-4 2 72 0,-3-3-343 15</inkml:trace>
  <inkml:trace contextRef="#ctx1" brushRef="#br0" timeOffset="1612.89">25098 7181 1510 0,'-12'-11'0'0,"1"2"0"0,7 5 0 0,0 3 0 0,3 1 0 0,1 0 0 0,0 5 201 0,0 8-74 0,1 3 323 0,3 4-207 0,1-1-103 16,1 5-52-16,-3-1-87 0,0 5 44 0,0-4-9 15,-2 1 0-15,-1-1 0 0,0 2 0 16,-4 0 0-16,-8 3 9 0,2-6-9 0,-6-5 0 0,2 2 0 16,-2-7 0-1,3-2 0-15,-3 2 9 0,6-9-9 0,3-1 0 0,2-2-209 16,1-1 94-16,4 0-95 0,0 0 89 0,12 0 17 15,5 0-31-15,5 0 882 0,4-1-373 0,1-4-321 32,3 3-89-32,-1-1-32 0,-2-1-103 0,1 3 86 0,-5-1-680 0,1-1 332 0,2 2 185 0,-10 1-263 15,-2 0 220-15,-5 0 109 0,-3 0 55 0,-1 0-482 32,-4 0 260-32</inkml:trace>
  <inkml:trace contextRef="#ctx1" brushRef="#br0" timeOffset="1857.3">25170 7575 909 0,'-13'3'0'0,"2"1"0"0,0 1 0 0,3 0 0 0,-2 2 0 0,3-1 0 0,-4 3 429 16,4 2-201-16,-2 0-95 15,1 2-49-15,0 1 164 0,-4 2-106 0,-1 2-45 0,2-2-34 0,-4 3 28 0,0-2-27 0,0-1-1 110,3-3 56-110,-5 2-32 0,6-5-9 0,4-3 100 0,0-5-72 0,4 1-34 0,0-3-1 0,3 3 42 0,0-3-43 0,4 0 0 0,9 0-34 0,4-6 30 0,3 1-1 0,1-1-20 0,-1 0-9 15,3 1-250-15,-1 1 125 0,-2 1 62 16,0 2-589-16,2-3 292 16,-4 3 162-16,-2 1-559 0,-2 0 342 0,1 0 172 0,-1 0 85 0,1 0-176 0,-5 0 136 0</inkml:trace>
  <inkml:trace contextRef="#ctx1" brushRef="#br0" timeOffset="2134.61">25268 7740 1368 0,'0'-4'0'0,"0"0"0"0,0 4 0 0,0-3 0 0,0 3 0 0,0-2 0 0,0 0 0 0,0 2 287 0,-1 0-130 0,-4 4-60 0,-5 5-31 0,-3 5-5 0,-3 2 9 0,-5 2-34 0,-3 3 0 0,-5 3-51 0,-5 2 26 0,-2-1-1 16,-7 3 21 15,0-6 5-31,-1 0 0 0,-2-2 158 0,8-5-80 0,4-6-38 0,6 1 8 0,14-9 196 0,8-1-122 0,6 0-61 47,0 0-31-47,9 0 53 0,13 0-33 0,7-1-9 0,7-1-41 0,1-1 44 0,2 2 1 47,2-1-45-47,3-2-238 0,-7 4 115 0,0-3 61 0,0 3-511 0,-2-2 259 0,-4 2 148 0,4-1 20 0,-9 0-529 0,-4-2 302 0,-4 2 151 0,-1-1 74 0,-7 1-339 0,4-3 199 0,-9-5 112 15</inkml:trace>
  <inkml:trace contextRef="#ctx1" brushRef="#br0" timeOffset="2221.39">25370 7833 1092 0,'0'-6'0'0,"0"-2"0"0,0 2 0 0,0 3 0 0,0 0 0 0,0-1 0 0,0 2 617 0,3 1-281 0,0 1-155 0,0 0-72 0,1 3 207 0,2 6-140 0,1 3-70 0,-1 4-24 0,-2 3-8 0,2-1-38 0,-1 4-514 0,-1-3 257 0,1 6 137 15,-1-7 56 1,-2 4-641-16,0-2 346 0,-2 0 175 0,0-2-18 0</inkml:trace>
  <inkml:trace contextRef="#ctx1" brushRef="#br0" timeOffset="2505.21">25176 8047 1451 0,'-12'0'0'0,"1"0"0"16,0 0 0-16,4 0 0 0,5 0 0 0,0 3 0 0,2 8 714 0,0 2-339 0,0 2-161 0,0 2 114 0,4-1-146 0,2 2-73 0,0 2-71 15,1-2-2-15,1 5 9 16,-3-5-9-16,0 2-291 0,-3 1 146 0,0-4 72 16,-2-1 37-1,0 2-213-15,0-4 120 0,-2-4 65 16,-5-2 31-16,-1-4-288 0,-4-2 133 0,-2-2 11 0,-1 0 46 0,2 0 29 31,-6-13 1-31,2-3-35 0,-5-3 32 0,-4-4-9 0,5-1 41 0,-4 1 29 0,1 3 0 0,-2 1-29 16,0 5 0-16,-2 0 336 0,5 6-162 0,2 5-64 15,2 3-49-15,1 0 491 0,6 0-246 0,-3 11-81 16,11 3-105-16,-1 4-23 0,5 1-1 0,0 2-242 0,5 3 118 16,6-6 45-1,8 0 28-15,3 0-674 0,6-2 345 0,2-6 137 0,4-1 100 0</inkml:trace>
  <inkml:trace contextRef="#ctx1" brushRef="#br0" timeOffset="2646.11">25317 8156 1644 0,'1'0'0'0,"1"0"0"0,-2-2 0 0,0 1-1 0,2-2-1 0,-2 0 1 0,1 0 640 0,1 2-293 0,-2-1-161 47,3 1-210-47,3 1 29 0,0 0 1 0,-1 0-615 0,3 0 331 0,0 0 153 0,1 3 80 0,0 1-386 0</inkml:trace>
  <inkml:trace contextRef="#ctx1" brushRef="#br0" timeOffset="2809.68">25678 7464 2295 0,'0'-4'0'0,"0"-3"0"0,0 3 0 0,0-2 0 0,0 4 0 0,0-3 0 0,0 5 0 0,0 0 0 0,2 0 65 0,4 0 1 16,5 9-30-16,0 6-699 0,-2 6 327 0,2 2 163 16,2 5 84-16</inkml:trace>
  <inkml:trace contextRef="#ctx1" brushRef="#br0" timeOffset="3250.51">25710 7991 1426 0,'-7'11'-1'16,"-3"-2"0"-16,5 0-1 0,0-3 0 0,2 0 0 0,-3-1 0 0,6-5 0 0,0 0 314 0,0-2-140 0,11-13-69 0,5-7-35 0,4-4-58 0,4-6 24 0,3-1 0 47,2-6-411-47,1 0 207 0,1-4 102 0,2-5 60 0,-2-1 18 0,1-5 0 0,0-6 25 0,-2-1-840 0,-2 0 400 15,-1-3 199-15,-12 20 107 0,-5 10 117 47,-8 12-27 0,-2 12 1-47,0 8-27 16,-14 2 224-16,-3 8-115 0,-3 13-55 0,-3 4 495 0,2 2-265 0,-1 1-62 0,1 1 344 0,6-2-252 0,3-4-122 0,4 1-60 0,1-6 116 0,5 3-89 0,0 0-35 0,2-6-32 0,0-2-86 15,11-3 32-15,6-2 0 0,2-1 41 0,6-7-9 0,2 0 0 0,2 0-87 0,-2-3-116 0,0-2 102 0,1 1 60 0,-7 3-167 0,-2 1 61 0,-3 0 59 16,-4 7-23-16,-5 8-142 0,-1 5 65 0,-6 3 63 16,0 2 28-16,-6 0-168 0,-7 0 98 0,-2 2 48 0,0 0 16 0,-2-7-56 31,2-5 44-31,-1-2 23 0,3-5-68 0,-1-4 46 15,1-2 12-15,4-2 72 0,-1 0 0 0,5-9-40 0,1-3-1 0,1 0 215 16,-3 1-116-16,6 0-44 0,0 4-28 0,0 3 553 16,-2 3-268-16,-5 1-90 15,-2 0-76-15,2 15 186 0,-7 5-130 0,-1 7-66 32,-1 5 30-32,-3 3-47 0,-4 5-15 0,3-2-230 0,6 0 98 0,-3-3 50 0,4-1 25 0,1-2-603 15,4 0 323-15,5-9 117 0</inkml:trace>
  <inkml:trace contextRef="#ctx1" brushRef="#br0" timeOffset="3396.12">25912 8054 2071 0,'1'-7'0'0,"1"1"0"0,1 2 0 0,-1-1 0 16,4-1 0-16,-1 3 0 0,1 0 0 0,5 3 0 0,0 0 783 0,4 0-375 0,3 8-177 0,2 3-102 0,0 3-14 0,1 2-42 0,5 3 0 0,-1 0-723 0,1 0 351 0,-2-1 163 15,1 2-371-15,-2-6 271 0,1-1 136 16</inkml:trace>
  <inkml:trace contextRef="#ctx1" brushRef="#br0" timeOffset="3547.71">26475 7583 1952 0,'0'-10'0'0,"0"1"0"0,0-2 0 0,0 1 0 0,2 6 0 0,11-2 0 0,3 4 0 0,4-1 0 0,5 0 145 0,6 2-46 0,5 1-36 0,3 0-569 15,3 0 266-15,0 0 134 0,-1 0 66 16,5 0-433-16,-14 0 226 0</inkml:trace>
  <inkml:trace contextRef="#ctx1" brushRef="#br0" timeOffset="3724.24">26744 7131 1394 0,'-3'1'0'0,"0"3"0"0,1 6 0 0,-1 7 0 0,0 7 0 0,2 16 696 0,-2 8-335 0,3 12-163 0,0 8 48 0,-1 7-106 0,1 0-52 31,-1 5-18-31,-1-16-424 0,2-1 195 0,-1-5 97 0,-1-4 49 0,-1-3-309 0,-3 1 187 0,3-19 80 16,-2-9-778-16</inkml:trace>
  <inkml:trace contextRef="#ctx1" brushRef="#br0" timeOffset="3873.99">26662 7577 1834 0,'-23'4'0'0,"-4"4"0"0,5 7 0 0,-5 6 0 0,-3 7 0 0,-2 7 281 0,-1 4-123 16,-3 6-53-16,10-4-133 0,3-1 31 0,8-3 1 0,6 0 31 0,8-7-286 16,1-2 151-16</inkml:trace>
  <inkml:trace contextRef="#ctx1" brushRef="#br0" timeOffset="4004.64">26702 7693 2585 0,'0'0'0'0,"0"0"0"0,0 0 0 0,0 0 0 0,0 0 0 0,0 0 0 0,0 0 0 0,0 0 0 0,1 0 229 0,2 1-97 16,4 1-39-1,1 1-34-15,6 1-625 0,-1-1 301 0,7-2 150 0,4-1 75 0</inkml:trace>
  <inkml:trace contextRef="#ctx1" brushRef="#br0" timeOffset="4286.18">27137 7352 2137 0,'-11'-10'0'0,"0"3"0"16,0 0 0-16,5 6 0 0,-3-2 0 0,5 3 0 0,1 0 401 0,3 7-183 0,0 4 110 15,0 4-151-15,5 3-72 0,7 2-34 0,1 0 151 0,4 4-93 0,1 1-39 16,0-3-37-16,-1 2-53 0,2-2 0 0,-4 3 0 31,-1 0 0-31,1 4 0 0,-3-2 0 0,-5-1 0 0,0 0 0 0,-1-1 0 0,-3 6 0 0,-3-6 0 16,0-1 0-16,0 1 0 15,0 0 0-15,-7 0 0 16,-1 7 0-16,1-9 0 0,-1 2 0 0,-4-1-751 47,0-2 282-32,-2-3 216-15,-2 3 101 0,-3-10-716 0</inkml:trace>
  <inkml:trace contextRef="#ctx1" brushRef="#br0" timeOffset="4388.17">27141 7495 1269 0,'0'0'0'0,"0"0"0"0,0 4 0 0,-1 4 0 0,-5 4 0 0,-7 5 243 0,-2 11-96 0,-6 7 233 15,-5 9-173-15,-5 7-86 0,-5 4-43 0,-1-3-93 0,-1 4 34 0,10-14-9 0,0-5 25 0,8-6-391 0,4-7 196 0,9-9 98 0,3-8 56 0,4-7-779 16,4-11 385-16</inkml:trace>
  <inkml:trace contextRef="#ctx1" brushRef="#br0" timeOffset="4497.88">26969 7870 1196 0,'13'0'0'0,"-2"-2"0"0,6-1 0 0,-2 3 0 0,0 0 0 0,0 0 258 15,3 5-111 1,7 3-56-16,3 3-19 0,-4-4 469 16,7 4-252-16,0 0-128 0,3-2-299 0,8 2 96 0,-9-2 33 0,6-2-729 0,0-1 386 0,3-6 194 0,-2 0 96 15</inkml:trace>
  <inkml:trace contextRef="#ctx1" brushRef="#br0" timeOffset="4973.6">27504 7353 2188 0,'2'-17'0'0,"2"1"0"0,12-4 0 0,5 5 0 0,8 0 0 0,7-3 0 0,2 2 0 0,5 4 0 0,6 1 258 0,-7 5-116 0,1 3-145 16,-4 3 37-16,-6 0 0 31,-2 0 0-31,-6 6-188 0,-11 5 90 0,-9 2 49 0,-5 1 25 0,0 3-49 0,-16 3 34 0,-3 1 8 0,-2-4 27 16,1 0 90-16,1 0-81 0,4-3 0 0,4-2 303 0,-2 5-151 47,8-8-93-47,2 0 253 0,3 2-158 0,0-1-88 0,1 0-105 0,10 1 0 0,4-3 0 0,2 2 0 0,3-4 0 0,2 2 0 0,-3 2 0 15,3 2 0-15,-6-2 0 0,-2 2-150 16,-6 0 85-16,-6 3 50 0,-2 0-472 0,0-1 241 15,-15 0 45-15,-5 0-216 16,-5 1 191-16,1-4 96 0,-5 3 40 0,2-7-407 0,3-3 232 0,-1-4 115 16,3 0 58-16,5-10-343 0,-3-11 191 15,9-13 117-15,4-5 63 0,3-4 34 16,4 1 30-16,0 3 0 0,6 3 0 0,-1 12 0 16,0 5 0-16,2 2 570 0,-2 12-319 0,-3 3-142 46,2 2-81-46,-2 13 801 0,-2 16-398 0,0 6-198 0,0 12-100 0,0 3 637 0,-6 8-360 0,1-2-243 0,-1 4-167 0,0 4 0 0,0 3 0 0,2 0 0 16,-2 8-167-16,3-13 32 0,2-3 85 0,-1-2-776 16,-2-7 430-16,3-3 216 15,-2 0 115-15,-3-22-907 0,-2-13 469 0</inkml:trace>
  <inkml:trace contextRef="#ctx1" brushRef="#br0" timeOffset="5204.99">28070 7320 1633 0,'14'-24'0'0,"6"3"0"0,7 0 0 0,2 3 0 0,1 0 0 0,0 0 0 0,-3 8 0 0,-1 2 358 0,-1 4-162 0,3 1 6 0,-4 3-84 0,2 0-33 0,-10 0-9 0,0 11 39 16,-5 0-41-16,-3 3 0 0,-3 3-39 0,1 4 196 31,-5 0-102-31,-1 0-48 0,0 4-23 0,0-3 178 0,0 5-102 0,-4 0-40 15,4-4-180-15,0 3 60 0,0-6 31 0,0 3-375 0,0 0 202 0,3 2 110 32,3-7 42-32,1-1-369 0,4-3 198 0,-4-3 49 0,2-1 66 15,-1-1-805-15,-1-9 421 0,-6 0 211 0</inkml:trace>
  <inkml:trace contextRef="#ctx1" brushRef="#br0" timeOffset="5347.6">28282 7415 722 0,'-9'0'0'0,"-2"-2"0"0,6 0 0 0,2 0 0 0,1 2 0 0,2 0 432 0,0 0-199 0,0 0-91 16,6 4 296-16,7 3-202 16,1 0-100-16,-1 2-368 0,4 0 133 0,-2 0 75 0,-1 2 25 0,-4-3-288 15,1 2 161 1,-4-3 80-16,-3 4 49 0,-3-5-727 0,-1-3 348 0</inkml:trace>
  <inkml:trace contextRef="#ctx1" brushRef="#br0" timeOffset="5769.24">28261 7302 1049 0,'0'-3'0'0,"0"0"0"0,0 0 0 0,0 3 0 0,-2 0 0 0,0 3 0 0,-4 18 0 0,-3 9 500 0,-1 9-224 0,-4 7-125 15,-2 8 426-15,-5 6-272 0,4 2-135 0,-1 0-24 0,0 0-47 16,9-12-36-16,4-8-1 0,3-9-360 16,2-8 166-16,2-8 83 15,10-2 50-15,8-15-198 0,4 0 116 0,5-7 57 16,3-14 30 46,2-5-530-62,5-3 149 0,-7-2 174 0,3-1-179 0,-6 2 172 0,-2 4 88 0,-5 4 147 0,-2 3-39 0,-9 9 8 0,-8 6-30 0,-1 4 416 0,-2 0-209 0,-5 8-103 0,-8 9-61 0,-5 4 555 0,0 1-243 0,-3 2-156 47,-1-2-6-47,3 2 107 0,-4 1-108 0,4-5-66 0,2-1 11 0,0-6-35 0,2 1 0 0,-2-1-386 0,8-10 172 0,-2-3 90 16,4 0 45-16,0 0-497 0,0-13 267 0,2-4 143 0,2-3-21 0,3-5-182 31,0-1 134-31,0-3 66 0,0 3 33 0,0 2 50 0,2 6 9 0,-1 4-25 31,3 3 478-31,0 4-239 0,4 5-119 0,0-1 678 0,7 3-338 0,1 10-206 0,7 10-39 0,2 3 217 0,7 6-387 0,6 1-11 16,1 4 0-16,3 3 0 0,9 2 0 0,1-3 0 0,6 3 0 0,4 3-554 16,-9-9 134 15,-8 6 228-31,-5-4-643 0</inkml:trace>
  <inkml:trace contextRef="#ctx1" brushRef="#br0" timeOffset="5876.01">29180 8147 2379 0,'-8'-3'0'0,"3"3"0"0,5 0 0 0,0 0 0 0,0 6 0 0,0 2 0 0,0 4 0 0,-4 3-451 0,-6 1 208 0</inkml:trace>
  <inkml:trace contextRef="#ctx1" brushRef="#br0" timeOffset="17394.12">22808 10582 855 0,'-12'0'0'0,"-5"0"0"0,6-2 0 0,-1 1 0 0,0-1 0 0,3 0 225 0,-2-4-91 0,-3 2-34 0,5 0-11 0,1-3-11 16,-2 2 1-16,4-2-35 0,-2-1 39 0,-1-4-29 0,3 1-11 15,1 0 42 1,-1-4 0-1,3 0-42-15,-2-3 1 0,-2 1 45 0,2-3-11 0,3 3-35 0,-3-1 1 0,2-2 29 0,0 3-29 0,-3-2 10 16,3 4-11-16,-2 0 31 0,1-3-31 0,-1 3 0 94,3 1-51-94,-2-7 62 0,2 5-11 0,-1-1 0 0,0-6-26 0,1 0 26 0,-2-1 1 0,2 0 30 0,1-1-30 0,1-1-3 0,-2 2 1 0,0-4-29 0,-1 0-1 0,0-4 35 0,0 6-7 0,0-3-37 0,1 2 34 0,-1 0-4 109,-3-7-35-93,5 8-10-16,-1-1 45 0,2-2-52 0,0-1 49 0,0-3-8 0,0-5 13 0,2 3-169 0,7 2 76 0,-3-1 30 0,2-2-1 0,-2 7 127 0,3-3-41 0,-4 8-11 0,0 2-36 0,-2 3 43 0,3 0-43 0,-1 2 1 0,1-4 35 0,0 5-1 0,0 0-31 0,1 0 9 0,2 2-54 0,0-2 52 15,4-4 2-15,-1 8-41 0,3-3 37 0,3-2 13 0,2 1-8 0,4-1-85 0,5-4 39 0,-1 3-13 0,2 1 44 16,0-2-42-16,-1 2 0 0,-1-1 23 0,2-2 5 0,-8 5-2 0,-3 2 4 0,1 1 24 47,-1 0-24-47,-3 3-1 0,5-4 0 0,-9 4 12 0,2 1-10 0,-1 1 2 0,4 1-3 0,-3 0 31 0,4 0-28 0,-2-1 5 0,4 3-4 0,2-3-2 16,2 0 3-1,4 1 1-15,5-3-10 0,-1 1 9 47,-1 2-1-47,1-3 29 0,-3 1 0 0,-2 1-28 0,2 2 2 0,-9 0 55 0,0 3-54 0,-2-2 2 0,-1 3-1 0,3 0 22 0,-3-1-15 0,-1 2-5 0,1 0 1 0,1 0 25 16,0 0-23-1,3 0 10-15,-1 0-42 0,3 0 33 16,3 0 3-16,3 0-2 16,5 0-52-1,7 0 53-15,-5 0-10 0,0 0-28 0,-3 0-3 0,-3 2 33 0,1 0-5 0,-3 3-12 31,-3 1 9-31,-5-3 4 0,-3 3-8 0,-1 2 0 32,-1-1 2-1,5 0 3-31,-9 3 30 0,3-5 0 47,-1 3-29-47,0-2 41 0,0 3 1 0,7-1-37 0,-4 1 5 0,2-3-24 0,3 3 23 0,1-2-1 0,1 1 5 0,4 4-53 0,-6-4-1 0,2 3 47 0,-3-3 1 0,-1 4-38 0,-1 0 31 0,2 2 4 0,-8 0-27 0,3-4 23 47,-4 3-11-47,-2 3 44 0,2-4-4 0,0 5-32 0,-5-4-3 0,1 1 37 0,0 1 2 15,-1 0-32-15,1 2 6 0,-1 1 23 0,1-1-20 0,-2-2-4 0,2 1 9 0,-4 2-1 0,5-3 0 0,1 8-2 0,-3-6-3 0,2 0-8 0,-1 3-1 0,3-3 0 0,-3 4 0 0,3 3 0 0,-1-4 0 0,1-1 0 0,-2 3 0 32,0-2 0-17,2 5 0-15,-5-5 0 0,3 0 0 16,-2-3 0-1,0 4 0-15,2-2 0 0,-2 4 0 0,-2-3 0 0,2-2 0 0,-3-1 0 0,0 4 0 0,0-2 0 0,-1 4 0 0,-1-6 0 0,1 2 0 0,-2-2 0 0,0 0 0 0,0 3 0 0,0 2 0 0,0-4 0 0,0 0 0 0,0 3 0 32,0-2 0-32,0 1 0 0,0 7 0 0,-3-5 0 15,1-1 0-15,-6 1 0 16,1 2 0-16,2 0 0 0,-3 4 0 0,-3-3 0 0,2-2 0 0,-1 1 0 0,0 0 0 0,-2-2 0 16,-2 4 0-16,5-4 0 0,-2-3 0 0,1 1 0 15,-2-2 0-15,-1 0 0 0,0 4 0 0,0-5 0 16,-2 0 0-16,0 0 0 0,-1 1 0 0,-2 2 0 15,-3 5 0-15,-2-4 0 0,2 0 0 0,-4 3 0 16,-1 0 0-16,-2-1 0 16,-6 6 0-16,5-10 0 0,-1 4 0 0,-1-2 0 0,0-2 0 0,-1-2 0 15,-3 3 0-15,7-6 0 16,0 0 0-16,0-3 0 16,0 1 0-16,-5 1 0 0,7-2 0 0,-2-4 0 0,0 0 0 0,-1 1 0 0,2-1 0 15,-6 1 0-15,5-6 0 0,0 4 0 16,3-3 0-16,-4-1 0 0,3 1 0 0,-4-1 0 15,7-2 0 1,2 1 0-16,-1-1 0 0,0 3 0 0,0-3 0 0,-3 1 0 0,4-1 0 0,1 2 0 16,-1-2 0-16,2 0 0 0,-1 0 0 15,-5 0 0-15,8 0 0 0,-3 0 0 0,1 0 0 0,-1-2 0 16,-2-2 0-16,-5 1 0 0,6-2 0 0,-1 1 0 16,-3-2 0-16,-1 2 0 15,2 1 0-15,-5-4 0 16,3 2 0-16,0-2 0 15,3 0 0-15,-2 2 0 0,1-3 0 0,-2 0 0 0,7 0 0 0,1 0 0 0,-1-1 0 0,3-1 0 32,0-1 0-32,0-2 0 0,5 1 0 0,2-3 0 0,2 1 0 0,1-3 0 0,-2-1 0 0,2-2 0 15,3 0 0-15,0 0 0 0,-2-4 0 0,4 0 0 16,0 0 0-16,0-3 0 0,-1 8 0 16,0 0-160-16,1 2 17 15,-1-1 36-15,-2 3 32 0,2-3-538 0,-2 9 290 0,3 1 140 16,-3 2-665-16</inkml:trace>
  <inkml:trace contextRef="#ctx1" brushRef="#br0" timeOffset="19322.29">25085 10747 1352 0,'-3'-3'0'16,"-2"1"0"-16,3-3 0 0,-1 4 0 0,2-2 0 0,-3 0 0 0,4 3 0 0,-1 0 108 0,-1-3-32 0,2 1-1 0,0 1 27 0,0 1-10 0,0 0-50 16,0 0 1-16,0 0 58 0,0 0-29 15,0 0 10-15,0 0-39 0,0 0 78 0,0 0-39 16,0 0 0 0,0 0 5-16,2 0-33 0,3 0-12 0,0 0 99 0,5 0-49 15,6 0 0-15,4 0-38 0,2 0 38 0,7 0-50 0,8 0 1 16,5 0 0-16,6 0 59 0,11-3-19 0,0 0-10 15,1 0-30-15,5 1 26 0,-2 1 1 0,1 1-27 16,5 0-17-16,-11 0 16 0,-2 0 1 0,1 0-56 16,0 0 28-16,-1 3 0 31,6 0 38-31,-15 1-76 0,-4-1 26 0,-8 2 1 0,-1-5 21 0,-10 3-22 0,3 1-3 0,-14 0 0 16,-4-3 0-16,-4 0 0 78,-3 0 0-78,-2-1 0 0,0 0 0 0,0 0 0 0,0 0 0 0,0 0 0 0,-2 0 0 0,0 0 0 0,-1 0 0 0,1 0 0 0,1 0 0 0,-2 0 0 0,0-2 0 0,0-7 0 15,0 3 0-15,3 0 0 0,-2 0 0 0,1 3-157 0,1 1-252 0</inkml:trace>
  <inkml:trace contextRef="#ctx1" brushRef="#br0" timeOffset="24360.96">26658 10671 1829 0,'0'0'0'0,"-1"0"0"15,-1 0 0-15,1 0 0 0,-2 0 0 0,3 0 0 0,-1 0 0 0,1 0 154 0,-2 0-49 0,2 0-39 0,0 0 120 32,0 0-75-32,7 0-37 0,5 0 1 0,4 0 242 0,4 0-144 0,1 0-68 0,1-2 179 0,2-2-124 15,1 1-61 1,1 1-22-16,-1 0 39 0,-2-1-116 0,2 2 0 0,-4 0 0 15,2 1 0-15,-3 0 0 0,-1 0 0 0,-3 0 0 16,-2 0 0-16,-4 0 0 0,4 0 0 0,-7 0 0 31,-2 1 0-31,-3 0 0 0,-1-1 0 0,1 0 0 0,-2 0-123 0,0 0 58 0,0 0-337 0,0-8 184 16,0-3 79 0,0-1-959-16</inkml:trace>
  <inkml:trace contextRef="#ctx1" brushRef="#br0" timeOffset="25156.88">27330 9169 1185 0,'-10'-5'0'0,"3"1"0"0,-3 0 0 0,3 3 0 0,2-2 0 0,-2 0 0 0,4 1 0 0,2 2 0 0,1 0 432 0,0 0-197 0,0 0-98 0,0 0 204 0,0 0-155 16,2 8-74-16,10-3 251 0,3 4-161 0,5-4-82 0,3 5-31 16,4-5-8-16,5-1 0 0,4 0-42 0,3-3-1 0,4-1-135 0,4 0 77 0,-3 0 25 15,2 0 0-15,1-4-741 0,-1-4 355 0,2-1 210 31</inkml:trace>
  <inkml:trace contextRef="#ctx1" brushRef="#br0" timeOffset="27403.72">26750 11230 1470 0,'-14'0'0'0,"3"6"0"0,4 8 0 0,-1 8 0 0,4 10 0 0,3 5 272 0,1 8-106 0,0 5-68 0,2 3 395 0,9 6-226 31,-3 4-114-31,2 2 36 0,-2 10-64 0,-4-12-48 0,-2-2 0 0,0-1-207 0,-2-4 85 0,0-3 39 16,0 4 11-16,-6-12-376 0,-1-6 204 0,-2-2 102 15,1-3-561-15,0-9 270 0,1-1 157 16,5-16 55-1,2-8-140-15,0-2 122 0</inkml:trace>
  <inkml:trace contextRef="#ctx1" brushRef="#br0" timeOffset="27539.35">26915 11951 1180 0,'6'-11'0'0,"-1"1"0"0,2 3 0 0,-5 6 0 0,1 1 0 0,-1 0 275 0,3 3-118 0,-4 12-59 0,1 5 671 16,-2 3-369-16,0 2-180 15,0 6-91-15,0 1 73 0,0-2-82 0,0 5-30 16,0-6-10-16,0 1-551 0,0-3 255 0,2-2 128 0,1-3-737 0,2 0 442 15,1-13 207 1</inkml:trace>
  <inkml:trace contextRef="#ctx1" brushRef="#br0" timeOffset="27916.34">27087 11775 1635 0,'0'-3'0'0,"0"-1"0"0,0 4 0 0,1-3 0 0,0 3 0 0,1 3 0 0,5 9 195 0,-4 5-79 0,2 8-38 15,-2 4 53-15,5 2-46 0,-4 3 9 0,3 1-55 0,-1-1-359 16,-2 3 180 15,-2-3 89-15,-1 0-254-16,-1 2 157 0,0-12 75 0,0-3 62 0,-1-7 2 0,-2-2-1 0,-3-5 1 0,3-2 277 0,2-5-138 0,0 0-101 0,1 0-28 0,0-3 161 0,1-5-59 16,10 1-52-16,5 0-27 0,-2-2 240 0,7 2-113 0,0 1-56 15,2 1 65-15,-3 2-65 0,-2 0-28 0,-1 3 0 16,-2 0 22-16,-1 0-25 15,1 4 10-15,-7 3-91 0,-3-1 28 0,0 1 0 0,-2 0 28 16,-1-2-95-16,0 0 56 0,0 0-8 16,-1-4 47-16,1-1-297 0,3 5 117 0,0-5 78 15,3 0-64-15,3 0 60 0,3 0-4 0,-3 0-1 16,7 1 258-16,0-1-104 0,2 5-68 0,-3-1 201 16,0 2-105-16,2 5-56 0,-4-1-9 0,2 4-255 15,-2 1 122-15,-2 0 48 0,-3-1 41 0,-2 3-361 16,-4-3 184-16,0 0 88 0,-3 2-769 0</inkml:trace>
  <inkml:trace contextRef="#ctx1" brushRef="#br0" timeOffset="28082.91">26626 12472 2367 0,'-18'-7'0'0,"4"5"0"0,8 2 0 0,3 0 0 0,3 7 0 0,7 8 0 0,15 1 0 0,3 4 423 0,6-1-193 16,4 6-86 0,-2-2 0-16,3 2-53 0,-2 1-27 0,-2-1-685 0,0 1 329 0,2 1 175 15,-9-3 72-15,-5-1-817 0</inkml:trace>
  <inkml:trace contextRef="#ctx1" brushRef="#br0" timeOffset="28267.21">27017 12530 1503 0,'-4'-4'0'0,"-3"4"0"0,-3 0 0 0,1 7 0 0,-3 16 0 0,-2 9 921 0,-7 10-441 0,-3 12-212 0,0 8 146 0,-2 8-188 0,-4 3-107 0,2 1-119 16,2-8 0-16,5 4 0 0,6-22 0 0,8-7-85 0,3-8-120 0,4-7 122 31,0-7 61-31,0-2-952 0,9-14 489 0</inkml:trace>
  <inkml:trace contextRef="#ctx1" brushRef="#br0" timeOffset="28387.88">27070 12772 2382 0,'2'-9'0'0,"-1"0"0"0,5 5 0 0,-1 0 0 0,2 4 0 0,4 0 0 16,2 0 332-16,3 5-147 0,1 3-201 0,5 4 37 15,1-2-10-15,0 1 27 0,2-2-745 16,-1-1 372-16</inkml:trace>
  <inkml:trace contextRef="#ctx1" brushRef="#br0" timeOffset="28585.88">27321 12675 1697 0,'-5'-9'0'0,"2"1"0"0,1 1 0 0,2 7 0 0,0 0 0 0,5 0 0 0,8 0 0 0,3 3 604 0,3 9-273 0,0 1-152 15,1 3-1-15,-1 1-70 0,0 0-35 0,-5 1 0 16,3 6-126-1,-8-3 41-15,-1 3 25 0,-7 2-15 0,-1 0 1 0,-6 2 39 16,-8 3 10-16,-8-4-41 0,-1-1 0 0,-3-2 31 0,0-6 0 16,3-5-390-16,2 1 143 0,6-8 105 15,2-6-648-15,11 0 357 0,2-9 179 0</inkml:trace>
  <inkml:trace contextRef="#ctx1" brushRef="#br0" timeOffset="28814.78">27616 12812 2126 0,'0'4'-3'16,"0"1"1"-16,0 1-1 0,0 2 1 0,0 4 0 0,0-2 452 0,0 3-208 0,0-3-104 0,0 4 101 16,5 0-102-16,4 0-42 0,4-3-34 0,1-2-100 15,5-2 38-15,-2-5 0 0,5-2 37 0,1 0-235 16,-4-6 114-16,0-9 60 16,-5 0-106-16,-3-4 84 0,-5 1 43 0,-1-3 179 0,-5 2-117 0,0 2 0 15,-11 0-113-15,-6 2 350 0,1 3-144 0,-4 3-66 16,-5 4-17-16,5 3-12 15,-1 2-14-15,1 0-24 0,3 0-18 0,2 2-56 0,9 6 14 16,3 0 39-16,3 0-821 0,2-1 415 16,12-2 170-16,8-3-804 0</inkml:trace>
  <inkml:trace contextRef="#ctx1" brushRef="#br0" timeOffset="29063.12">28344 12114 2751 0,'-17'-17'0'0,"8"8"0"0,9 6 0 0,0 0 0 0,11 3 0 0,14 0 0 0,13 0 0 0,14 0 0 0,11 0 434 0,18 0-198 0,16 0-100 0,18-2 89 16,17-5-85-16,-9 2-131 0,-2-2-9 0,-3-3 0 15,-7 2 0-15,-10-4 0 0,3-3 0 0,-34 4-116 16,-7 2-14-16,-11 3 83 15,-11-1-196-15,-8 3 124 0,-1 0 82 0,-19-2-601 16,-4 1 301-16,-9-2 150 0,0-3 76 0,-17 0-311 16,-10-4 184-16,-6 2 105 0</inkml:trace>
  <inkml:trace contextRef="#ctx1" brushRef="#br0" timeOffset="29305.47">28393 11526 2080 0,'-11'-39'0'15,"5"9"0"-15,6 12 0 0,0 6 0 0,17 0 0 0,9 7 0 0,6 3 0 0,5 1 202 0,4 1-83 0,4 3-40 0,3 10 219 16,-7 7-135-16,-4 2-63 0,-2 5-31 0,-10 0-68 0,-5 3 1 0,-5 5 44 16,-13-6-9-1,-2-2-62-15,-13 3 31 0,-11-4 0 0,-5 0 87 0,-5 3-19 0,-3-7-10 0,-3-3-82 16,-2-4 27-16,0-4 0 15,4-4 28-15,-2-1-418 0,14-6 193 0,7 0 81 16,9-5 53-16,10-12-684 0,2-9 350 0</inkml:trace>
  <inkml:trace contextRef="#ctx1" brushRef="#br0" timeOffset="29468.04">28885 11382 3253 0,'-19'1'0'0,"2"8"0"0,0 2 0 0,-6 5 0 0,4 4 0 0,3 2 0 0,0 2 0 0,9 5 0 0,5 0 0 0,2 6 413 0,2-5-193 0,18-1-229 0,4 1 46 0,7-4-20 0,3-1-17 0,5 0-172 0,-4-13 71 0,1 1 70 16,1-8 33-16,-3-1-790 0,2-1 421 0,-12-3 198 0,-2 0 2 0</inkml:trace>
  <inkml:trace contextRef="#ctx1" brushRef="#br0" timeOffset="29601.68">29192 11456 1855 0,'0'-5'0'0,"0"0"0"0,0 2 0 0,0 2 0 0,0-2 0 0,0 3 0 0,1 0 365 16,6 7-165-16,4 4 82 0,0 4-122 0,3 2-62 15,4 1-21-15,-2 1-661 0,1 1 311 0,-1-1 155 16,2 0 77-16,-4-2-477 0,4 1 257 0</inkml:trace>
  <inkml:trace contextRef="#ctx1" brushRef="#br0" timeOffset="29761.25">29541 11361 1296 0,'0'-17'0'0,"0"5"0"0,0 4 0 0,0 5 0 0,0 1 214 0,-2 2-88 0,-2 13-45 15,-7 10 713-15,-2 11-382 0,-2 8-188 0,-5 10-61 16,-5 5-63-16,0 11-22 16,-2-6-9-16,-2 7-874 0,-5 6 421 0,-3 3 211 31</inkml:trace>
  <inkml:trace contextRef="#ctx1" brushRef="#br0" timeOffset="30034.28">28178 12588 1328 0,'0'-14'0'0,"0"0"0"0,0 4 0 0,1 0 0 0,15 3 0 0,8-2 0 16,6 6 493-16,3 3-228 0,9 0-114 0,3 0 74 0,-2 11-93 0,3 7-39 15,-11 4-32-15,-8 5-193 16,-8 4 85-16,-10 3 42 0,-8 0 0 0,-1 6 0 0,-10-6 17 0,-15 0 0 16,-6 0 182-16,-5-3-78 0,-3-2-39 15,-4-1 8-15,4-7 12 0,0-7-27 0,4-2-38 0,5-7-146 16,3 2 80-16,11-7 45 0,8-1-1 15,8-17-927-15,2-8 452 0</inkml:trace>
  <inkml:trace contextRef="#ctx1" brushRef="#br0" timeOffset="30219.78">28598 12540 1547 0,'0'-8'0'0,"0"0"0"0,0 5 0 47,0 0 0-47,-1 3 0 0,-2 0 959 0,-3 8-461 0,3 11-230 0,2 8 391 0,1 5-659 0,0 3 0 0,0 4 0 0,5 0 0 0,8 2 0 0,7 0 0 0,2 0 0 0,7 2 0 0,1-10 0 0,4-10 0 0,-1-3-77 0,1-11-239 16,-2-9 176-16,1 0 98 0,-9-11-881 15,-2-12 443-15,-6-8 222 16,-2-6-414-16,-5-4 318 0</inkml:trace>
  <inkml:trace contextRef="#ctx1" brushRef="#br0" timeOffset="30470.12">28869 12326 1769 0,'-9'-11'0'0,"1"1"0"0,4 7 0 0,4-2 0 0,0 1 0 0,0 4 0 0,6 0 0 0,9 0 405 0,4 0-185 16,0 5-91-16,2 2-45 0,-4 5-10 0,-1-1-37 15,-3 0 0-15,-2 3-68 0,-8 1 34 0,3 2 9 16,-6-2 25-16,-2 3 52 0,-10 2-26 0,-8-3 0 16,-2 0 289-16,-4 1-148 15,4-4-88-15,-2 0-40 0,3-2 116 0,3-4-192 0,3-1 0 0,1-1 0 16,10 0 0-16,4-4 0 0,0-1 0 0,13-1 0 15,13 0 0-15,7-1 0 0,5-8 0 16,3-1 0-16,0 2 0 0,-3-3 0 16,1 3-979-16,2 3 455 0,-12 3 248 0,-7 2 120 15</inkml:trace>
  <inkml:trace contextRef="#ctx1" brushRef="#br0" timeOffset="30598.76">29026 12722 2389 0,'-9'0'0'0,"0"0"0"0,7 0 0 0,0 0 0 0,2 0 0 0,0 0 0 0,12 0 0 0,8 0 0 0,6-2 330 0,10-1-146 0,5 0-74 0,6-2-177 16,1 0 52-16,3-2 35 15,-5 0-9-15,-4 3-249 0,1-2 137 0,-8 1 70 0,1 1-638 0,-16 1 349 16,-5-1 178-16</inkml:trace>
  <inkml:trace contextRef="#ctx1" brushRef="#br0" timeOffset="30828.15">29387 12480 2987 0,'-8'-8'0'0,"0"4"0"0,4 3 0 0,1-1 0 0,1 2 0 0,0 3 0 0,1 14 0 0,1 4 0 0,0 8 588 0,0 8-275 15,-3 1-270-15,0 8-43 16,-1 4 0-16,-1-2 0 0,-3 2 0 0,3-4 0 0,2 0 0 0,-1-6 0 16,0 2 0-16,1-13 0 15,1-8 0-15,1-3 0 78,1-6-872-78,0-12 404 0,0 0 121 0,1-12-765 0</inkml:trace>
  <inkml:trace contextRef="#ctx1" brushRef="#br0" timeOffset="30898.96">29515 12545 1976 0,'0'-12'0'0,"0"-3"0"0,3 8 0 0,3 2 0 0,5 3 0 0,0 2 0 0,5 0 808 0,2 0-376 0,1 11-202 0,1 1-97 0,1 6-205 16,1-1 55-16,3 1 35 0,-5-1-933 0,0-1 476 0,-4-2 238 0,-4-2 118 0</inkml:trace>
  <inkml:trace contextRef="#ctx1" brushRef="#br0" timeOffset="31071.5">29804 12438 892 0,'2'-16'0'0,"-2"5"0"0,0 0 0 0,1 5 0 0,-1 0 683 0,2 5-315 0,-1 1-169 0,0 17 328 0,-1 11-245 15,0 12-122 1,-1 9-62-16,-8 11 617 0,-5 5-708 0,-2 1-7 0,-1 1 0 0,-1 6 0 0,-2 0 0 0,-2 6 0 15,0-13 0-15,0 2 0 16,0-6 0-16,1-6 0 0,1-8-732 0,2-6 338 16,7-28 209-16,5-14-535 0,0 0 341 0</inkml:trace>
  <inkml:trace contextRef="#ctx1" brushRef="#br0" timeOffset="31309.86">29937 12278 2100 0,'13'-16'0'0,"2"8"0"0,4 4 0 0,0 0 0 0,-3 4 0 0,-5 0 0 0,1 8 286 0,-4 5-125 0,-3 1-62 0,-2 7-3 0,-3-3-34 0,0 3 0 0,-12 1-92 16,-4-2 33-16,-3 1 0 0,-3 1 43 0,2-7 41 47,1-1-9-47,3-2-41 0,1-4-1 0,2 0 255 0,3-1-118 0,3-5-73 0,5 0 126 0,2-2-211 15,0 0-15 1,15 0 0-16,6 0 0 0,6-2 0 0,5-5 0 0,5-3-259 0,2 0-77 0,4 0 186 0,5-1 103 0,-9 2-710 16</inkml:trace>
  <inkml:trace contextRef="#ctx1" brushRef="#br0" timeOffset="33709.83">28231 11153 1355 0,'-13'0'0'16,"0"0"0"-16,3 0 0 0,-6 5 0 0,4 2 0 0,2 7 0 0,-3 4 0 0,3 10 91 0,-1 2-26 0,-2 12 11 15,6 4-36-15,-1 7 100 0,-2 5-49 0,3 6-1 16,-2 2 121-16,-1 9-75 0,1-13-53 0,2 0 0 16,0-6 75-16,-2 1-59 0,5-6-29 0,0 7 85 0,2-13-62 0,2 2-26 15,0-1-1-15,0 0 30 16,0 0-28-16,0 5 9 0,2-11-36 0,1 0 77 0,0 2-39 15,-1-1 0-15,-2 1 48 0,3 7-50 16,-1-6-77-16,2 1 0 0,-4 1 0 0,0 0 0 16,1 2 0-16,-1 5 0 0,2-11 0 0,-1-2 0 15,4-1 0 1,-1-1 0-16,5 0 0 0,2 6 0 0,1-12 0 0,3 1 0 0,3-3 0 0,3 1 0 16,3-3 0-16,4 7 0 0,-1-12 0 15,0 2 0-15,2 0 0 0,-1 0 0 16,3 0 0-16,-1 4 0 0,-4-7 0 0,-1 0 0 15,-3 0 0-15,-1-2 0 0,3 0 0 0,1 2 0 32,-4-6 0-32,1-3 0 0,1 5 0 0,4-5 0 0,3 4 0 0,1-5 0 0,0 1 0 0,2-2 0 15,5 0 0-15,1-2 0 0,5 2 0 0,-9-4 0 16,1-1 0-16,1-2 0 0,-1 1 0 0,-2 0 0 16,3-2 0-16,-5-2 0 15,1 0 0-15,2 0 0 0,2 0 0 0,1-2 0 16,5-9 0-16,-3-3 0 0,-1-6 0 0,6 1 0 15,3-8 0 1,3-2 0-16,8-5 0 0,-8 6 0 0,0-4 0 0,2 2 0 0,-6 4 0 0,-1 0 0 16,2-1 0-16,-13 9-38 15,-3-2-3-15,-3 2 27 0,0-1 3 0,-5 0-22 63,10-6 36-48,-10 3-32-15,2-6 3 0,5 1 7 0,2-5 53 0,1-2-18 0,8-5-2 0,-6 4-56 0,-1 0 34 0,2-1 11 0,-2 2-9 0,-1 0-38 0,2-4-3 0,-13 9 37 16,0 1 1-16,2 1 27 0,-5-1-28 0,-5 3-5 0,3-5 27 0,-6 9-28 0,0-3 5 0,-2 1-9 16,1-4 118-16,2 0-48 0,0-8-28 0,-1 8 18 15,-1-4 0-15,1-3-19 0,-3 2-14 0,2-4-80 0,-7 9 38 0,-3-2 3 16,-1 5 38-16,0 2-96 47,0 2 43-47,-8-3 14 0,-4 10-51 0,-2 2 29 0,2-2 0 0,-5 4 15 0,2 1 12 0,-4-1-21 0,7 3 22 0,-3 3 51 0,3-2-25 0,-1 2-3 15,1 0-23-15,-5 0 87 0,5 1-38 0,-1-1-12 16,0 2 127-16,-3-2-64 0,2 3-39 0,-5-1-6 16,4-3 85-16,-3 4-42 0,2 0-28 0,-4 0 2 15,0 0 23-15,-5 0-51 0,5 0-17 0,-2 4 0 16,1-3 0 0,0 4 0-16,-3-1 0 0,-1 2 0 0,4-3 0 0,-2 3 0 0,2-1 0 15,-1 1 0-15,0 1 0 0,-4 0 0 0,5-2 0 0,1 4 0 16,2-4 0-16,-2 2 0 0,1 0 0 15,-4-1 0-15,4 0 0 0,2-2 0 16,-2-1 0-16,1 3 0 0,0-1 0 0,-5-3 0 16,5 2 0-16,0-3 0 15,0 1 0-15,0-2 0 0,-2 0 0 0,-3 0 0 0,4 0 0 0,-2 0 0 16,0 0 0-16,0 0 0 0,-4 0 0 0,-3 0 0 16,3 0 0-16,0 0 0 0,-2 0 0 15,0 1 0-15,1 2 0 0,-6 0 0 0,6-2 0 16,3-1 0-16,-1 0 0 0,1 0 0 0,-5 0 0 15,11 0 0-15,-3 0 0 0,4-1 0 16,0-5 0 0,2 0 0-16,-3-3 0 0,5 2 0 0,1-3 0 0,2 0 0 0,2 1 0 0,-2-4 0 15,-1-2 0-15,5 4 0 0,0-3 0 0,2 1 0 16,-1-1 0-16,1-1 0 16,-2-3 0-16,5 2 0 0,0-4 0 0,0 4 0 15,0-3 0-15,0-1 0 16,0-1 0-16,0 3 0 0,0 0 0 0,0 0 0 0,0-2 0 0,-1 3 0 15,-3-4 0-15,2 4 0 0,-1 3 0 0,1-3 0 16,-1 2 0-16,-1 1 0 0,0-3 0 0,0 5 0 16,2-2 0-16,0 0 0 0,1 1 0 0,-1 2 0 15,-1-3 0-15,1 2 0 0,1-2 0 0,1 3 0 16,-3 0 0-16,3-2 0 0,-1-1 0 0,1 2 0 16,0 3 0-16,0-3 0 0,0 1 0 0,0 1 0 31,0-2 0-31,0 1 0 0,1 0 0 0,2 0 0 0,-2 2 0 0,1-2 0 0,-1 0 0 15,3 1 0-15,-3 1 0 0,0-1 0 16,-1 0 0-16,0-2 0 16,0 5 0-16,0-3 0 0,0 3 0 0,0-1 0 0,0-2 0 15,0 3 0-15,-1 0 0 0,-4 1 0 0,1 0 0 0,0-2 0 16,-2 2 0-16,1-2 0 0,-3 1 0 16,3 1 0-16,0-2 0 15,-1 1 0-15,-1 0 0 0,-2-3 0 0,2 2 0 0,2 0 0 16,-3-1 0-16,-1 2 0 0,2-1 0 0,-2-3 0 15,2 1 0-15,0 3 0 0,-2-3 0 0,4 5 0 16,-3-3 0 0,1-1 0-16,0 2 0 0,0 2 0 0,2-3 0 0,0 5 0 0,-1 0 0 0,-1-3 0 15,3 1 0-15,-3-1 0 16,0 3 0-16,1 0 0 0,-1-1 0 0,-2-1 0 0,1 5 0 16,-2-5 0-16,1 4 0 0,-1-1 0 0,-1 1 0 0,0-2 0 31,-1 2 0-31,4 0 0 0,-3-1 0 0,4 1 0 0,-2 1 0 0,0-3 0 15,1 2 0-15,-1 1 0 0,2-1 0 0,-1 1 0 16,2-2 0-16,-4 2 0 0,1 0 0 16,2 0 0-1,-4 0 0-15,2 0 0 0,-2 0 0 0,1 0 0 0,0 0 0 0,2 0 0 16,-2 0 0-16,0 0 0 0,-2 0 0 0,3 0 0 0,0 0 0 0,-1 0 0 16,2 0 0-16,0 0 0 0,-3 0 0 15,6 0 0-15,-4 0 0 0,1 0 0 16,1 0 0-16,-2 0 0 0,1 0 0 0,0 0 0 15,1 2 0 1,0-2 0-16,-1 1 0 0,1-1 0 0,-2 1 0 0,4-1 0 0,0 0 0 0,-3 0 0 16,3 0 0-16,1 0 0 0,-1 0 0 0,2 0 0 15,-1 0 0-15,1 0 0 0,2 0 0 0,0 0 0 16,-4 0 0-16,2 0 0 62,-1 0 0-62,2 0 0 0,-1 0 0 0,-1 0 0 0,0 0-38 0,1 4 10 0,-4-2 10 0,3-1 37 0,-1 3-39 0,-1-3-11 0,2 2 62 0,0-1-24 0,-1 1 0 0,1-1-23 16,-2-1-60-16,2 1 31 0,0 1-4 0,-1-3-334 31,-1 1 174-31,1-1 83 0,1 0 45 0,-1 2-381 0,-1 2 202 0</inkml:trace>
  <inkml:trace contextRef="#ctx1" brushRef="#br0" timeOffset="40214.66">31344 12026 1931 0,'0'-10'0'0,"0"-3"0"0,0 3 0 0,2 2 0 16,5 2 0-16,3 0 0 0,5 2 0 0,1 1 0 0,2 1 0 0,4 2 150 0,2-2-56 0,1 2-17 0,4 0-1 0,-3 0-1 0,3 0-35 0,-3 0-304 16,-2 2 151-16,2 2 87 15,-6 1 28-15,-3 1-651 16,-5 3 332-16</inkml:trace>
  <inkml:trace contextRef="#ctx1" brushRef="#br0" timeOffset="40349.3">31463 12222 1839 0,'-10'-7'0'16,"1"1"0"-16,7 1 0 0,2 5 0 0,0 0 0 0,2 0 0 0,7 0 0 0,1 0 246 16,7 0-103-16,1 2-42 0,3 1 312 0,1-1-186 0,4 0-94 0,-3 1-317 0,1 2 112 0,5 0 66 15,-4-1 18-15,-1 5-724 0,2-2 362 16,-3 1 181-16</inkml:trace>
  <inkml:trace contextRef="#ctx1" brushRef="#br0" timeOffset="40638.05">32060 12132 2159 0,'-2'-6'0'0,"-3"-3"0"0,2 4 0 0,-1 5 0 0,3 0 0 0,-4 0 0 0,1 0 0 0,3 14 376 0,1 0-168 0,0 6-83 16,0 0 298-16,0 4-181 0,3-2-105 16,9-1-49-16,0 1 4 0,3-4-26 0,0 0-51 15,5-1-15-15,2-4 0 16,0-7 0-16,4-2 0 0,0-4-87 0,3 0 45 15,1-4 51-15,-3-12-10 0,0-5-170 0,-6-5 60 16,-3-2 64-16,-1-3-64 0,-3-3 49 0,-8 0-15 0,-5 0 27 0,-1 2 14 16,0-6 4-16,-9 5-17 15,-9 0 4-15,-7 10 131 0,-2 8-58 0,-7 5-27 16,-3 9 245 0,1 1-118-16,-1 0-69 0,7 11-9 0,1 10 140 0,4 0-69 0,7 8-118 0,5 5-3 15,4 6 0-15,9-2 0 0,0 4 0 0,5 1-591 16,14-2 117-16</inkml:trace>
  <inkml:trace contextRef="#ctx1" brushRef="#br0" timeOffset="50289.99">25071 11243 1708 0,'-4'-12'0'0,"1"3"0"0,-1 4 0 0,1 2 0 0,3-2 0 0,0 5 0 0,0 0 484 0,0 13-222 0,0 13-110 15,3 8 311-15,3 8-210 0,0 9-97 0,-2 5-63 16,-1 7 147-16,1 6-120 16,-1 11-120-16,-1 6 0 0,1 11 0 0,-2-12 0 0,-1 1 0 15,0-3 0-15,0-8 0 16,0-4 0-16,0 0 0 0,2-23-243 0,-1-10 38 0,2-7 121 15,2-10-796-15,2-10 419 0,-2-2 198 0,3-9 115 16</inkml:trace>
  <inkml:trace contextRef="#ctx1" brushRef="#br0" timeOffset="50445.58">25298 12037 2805 0,'0'-11'0'0,"0"4"0"0,0-2 0 0,0 4 0 0,0 5 0 0,0-2 0 0,0 2 0 0,2 0 0 0,-1 11 409 0,2 7-185 15,-1 5-92-15,0 7-54 0,-1-3-39 0,5 8 10 0,-3-5-11 0,2 2-294 16,-1-5 148-16,4-1 73 16,-1-2 37-16,-2 0-784 0,4-12 406 0</inkml:trace>
  <inkml:trace contextRef="#ctx1" brushRef="#br0" timeOffset="50787.66">25536 11785 2374 0,'0'0'0'0,"0"0"0"0,0 0 0 0,0 0 0 0,0 0 0 0,0 8 0 0,0 9 0 0,0 4 0 0,0 8 359 0,0 1-159 0,0 6-72 16,0 2-49-16,0 1-238 0,0 1 98 0,0-3 51 15,0-3-157-15,0 2 113 16,1-14 41-16,1-5 27 0,-1-8-271 0,5-3 147 16,-3-6 73-16,3 0-52 0,2-7 41 0,0-6-1 15,2-3-51-15,0 3 343 0,0 1-157 16,2 0-71-1,-1 4-20-15,-1 2 375 0,3 1-182 0,-3 5-90 0,2-3 131 0,-1 3-87 0,-3 0-57 0,-3 3 0 16,3 6 120-16,-3 2-84 0,-1 3-52 0,-1 0-69 16,1 1 0-16,-2-1 0 15,1 0 0 1,0-4 0 15,2 3 0-31,2-6 0 0,1-1 0 0,3-2 0 0,5-4 0 0,1 0 0 0,6 0-116 0,1 0-5 31,-1 0 65-31,1-4-3 0,1 0-150 0,-2-1 62 0,2 5 52 0,-7 0-491 0,0 0 273 0,-5 0 137 0,-3 0 69 0,-1 9-618 0</inkml:trace>
  <inkml:trace contextRef="#ctx1" brushRef="#br0" timeOffset="51027.02">25013 12583 1604 0,'-2'-3'0'0,"1"-1"0"0,1 3 0 0,0 1 0 0,1 0 0 0,14 8 0 0,3 6 443 0,5 4-203 15,2 1-92-15,-4 4 3 0,1 0-56 0,-2 3-29 0,-2 5 0 16,-2 2-179-16,-5 3 84 16,-6 0 29-16,-5-3-76 0,0-3 57 0,-7-2 28 15,-8-7 0 1,-7 0-223-16,0-11 120 0,-3-5 20 0,3-5 49 0,2 0-597 0,3-3 292 0</inkml:trace>
  <inkml:trace contextRef="#ctx1" brushRef="#br0" timeOffset="51182.62">25312 12609 1489 0,'-6'4'0'0,"0"1"0"0,1 4 0 0,-2 1 0 0,3 4 0 0,-1 7 1009 0,2 5-477 0,3 2-251 0,0 4 183 16,3 2-308-16,12 1-156 0,6 2 0 0,6-1 0 15,2-8 0-15,2-2 0 0,4-5 0 0,-1-4-265 16,0-5-51-16,4-1 187 0,-12-11-1012 16</inkml:trace>
  <inkml:trace contextRef="#ctx1" brushRef="#br0" timeOffset="51328.32">25462 12738 1501 0,'-11'0'0'0,"0"0"0"0,1 0 0 0,5 0 0 0,5 0 0 0,0 0 510 0,1 0-236 0,13 2-118 0,7 4-50 0,4-5-243 0,2 3 87 16,3-2 44-16,3-1 0 0,-1-1-294 15,4 0 178-15,-9 0 75 0</inkml:trace>
  <inkml:trace contextRef="#ctx1" brushRef="#br0" timeOffset="51516.43">25686 12604 1780 0,'-12'-8'0'0,"1"-2"0"0,5 5 0 0,1 3 0 0,4-1-1 0,1 3 0 0,0 0-1 0,12 0 277 0,3 3-125 16,5 4-57-16,-1 5 128 0,3 0-93 0,0 3-46 0,-2 0 10 0,-3 1-142 15,-4 0 43 1,-1 0 0-16,-7 1 44 0,1 4-57 0,-4-1 37 0,-2 2-8 0,-2-1-80 0,-15 2 54 16,-2-2 27-16,-4 0-319 15,-1 1 130-15,1-9 42 0,5-2 65 0,5-6-480 16,2-5 258-16,8 0 128 0</inkml:trace>
  <inkml:trace contextRef="#ctx1" brushRef="#br0" timeOffset="51722.88">25892 12705 2119 0,'0'4'0'0,"0"1"0"0,0 3 0 0,0 1 0 0,0 6 0 0,0 2 0 0,0 6 0 0,0 0 0 0,3 1 656 16,5 2-310-16,9-2-153 0,0-2-79 0,10 3-42 0,1-6-9 15,6-8-26-15,0-8-277 0,1-3 138 16,-2 0 70-1,-1-14-67-15,-13-7 63 0,-10 1 37 16,-6-4 0-16,-3-1-2 0,-5 2-1 0,-13 3-19 0,-9 3-5 0,-6 5 243 16,-2 6-110-16,-3 2-86 0,4 4 0 0,-3 0-63 15,10 0 45-15,5 4 45 0,3 6-824 0,9 3 383 0</inkml:trace>
  <inkml:trace contextRef="#ctx1" brushRef="#br0" timeOffset="60442.5">14580 10969 802 0,'-14'-9'0'0,"0"2"0"0,3-3 0 0,-2 6 0 0,4 1 0 0,6 2 0 0,-3-2 0 15,3 3 183-15,1 0-69 0,0 0-27 0,2 0 177 0,0 0-110 32,0 0-57-32,0 0 173 0,0 0-104 0,0 0-67 0,4 4-28 0,5-1 152 0,-1 1-91 0,7 2-45 15,1 0 9-15,1 1 39 0,4 0-48 16,-1 1 0-16,3-2-48 0,2 3 178 0,1-2-79 0,1-1-55 15,-1 1 138-15,1-1-142 16,1-3-79-16,2 3 0 0,8-3 0 0,-7 2 0 16,5-4 0-16,0 1 0 0,3-2 0 0,2 0 0 15,5 0 0-15,-5 0 0 0,-1 0 0 0,4 0 0 16,1 0 0-16,2 0 0 0,9 0 0 0,-9 0 0 16,-2-2 0-16,2 1 0 0,-3 1 0 15,1 0 0-15,5 0 0 0,-10 0 0 16,-3 0 0-16,-1 1 0 0,2 3 0 0,0 0 0 0,8-1 0 15,-7 1 0-15,4-1 0 0,1-1 0 0,3-2 0 0,1 0 0 16,13 0 0-16,-8 0 0 16,5 0 0-16,4 0 0 0,3 0 0 0,7 0 0 15,7-2 0-15,-15 2 0 0,2 0 0 0,2 0 0 16,-2 0 0-16,2 0 0 16,13 7 0-16,-17 0 0 0,1 1 0 0,-1 2 0 0,2 0 0 0,-2-1 0 15,10 1 0-15,-12 0 0 0,7-1 0 0,5-1 0 16,2-2 0-16,9 2 0 0,-13-3 0 15,4-1 0 1,4 0 0-16,6 2 0 0,-1-3 0 0,9-1 0 0,-18 3 0 0,1-1 0 16,2 1 0-16,2-2 0 15,3 1 0-15,8-1 0 0,-19 0 0 0,2 1 0 0,1-1 0 0,6-3 0 16,2 3 0-16,14-3 0 0,-20 0 0 0,-2 0 0 16,3 0 0-16,2 0 0 0,2 0 0 0,13-3 0 15,-21 3 0-15,-1-3 0 0,-1-1 0 16,-4 3 0-16,3-1 0 0,9 2 0 0,-13 0 0 0,-2 0 0 15,2 0 0-15,-2 0 0 16,2 0 0-16,10 0 0 0,-13 0 0 0,5 0 0 16,2 2 0-16,-4-1 0 15,-4 1 0-15,5 0 0 0,-16 1 0 0,-2 0 0 0,-1 0 0 0,2 2 0 16,-1-2 0-16,1 0 0 16,-12 2 0-16,0-3 0 0,-5 3 0 0,-1-4 0 15,-3 3 0-15,1 0 0 0,-8-4 0 0,-2 3 0 16,-5-3 0-16,-1 0 0 0,-5 0 0 0,1 0 0 0,-7 0 0 0,-4 0 0 15,1 0 0-15,-2 0 0 16,0-3 0-16,-6-1 0 0,-11-1 0 0,-4 2 0 0,-10 3-1064 16</inkml:trace>
  <inkml:trace contextRef="#ctx1" brushRef="#br0" timeOffset="61193.89">17050 7549 1591 0,'-15'-16'0'0,"2"2"0"0,3 6 0 0,2 1 0 0,6 5 0 0,2 1 0 0,0 1 489 0,2 0-225 16,10 1 59-16,2 8-132 0,2 1-81 0,3 1-35 0,-1 3 69 15,1 0-53-15,0 3-25 16,-1 2 9-16,-3 1-234 0,0 0 100 0,-2 1 49 15,-4 3 24-15,2-2-471 0,1 2 259 0,-5-2 113 16,0-1-601-16,-1-3 295 0,-1-2 176 0,0-2-154 16</inkml:trace>
  <inkml:trace contextRef="#ctx1" brushRef="#br0" timeOffset="61407.32">17431 7347 1470 0,'-5'-2'0'0,"0"-1"0"0,1 1 0 0,-1 2 0 0,-1 0 0 0,0 2 0 0,1 14 738 0,-1 9-350 0,-2 7-174 0,-3 13-88 0,-3 9 349 16,0 10-223-16,-3 14-73 15,-2 8-90-15,-1 3-89 0,0 3 0 0,-2 3-2 16,3-23-68-16,5-6 54 0,-1-7 28 0,5-7-211 16,2-6 119-16,2-2 69 0,3-17-559 0,3-11 244 0,0-9 166 15,0-7-27 16,1 0-493-31,6-14 311 0,4-13 170 0</inkml:trace>
  <inkml:trace contextRef="#ctx1" brushRef="#br0" timeOffset="61535.98">17454 7657 882 0,'5'-17'0'16,"1"2"0"-16,3 4 0 0,1 3 0 0,4 1 668 0,6 0-315 31,2 2-157-31,6-1-69 0,-3 2 373 0,2 2-231 0,2 2-115 0,-1 0-58 0,2 0-477 0,1 7 219 0,-6 5-322 0,-4 0 261 15,-3 5 131-15,-3 3 65 0</inkml:trace>
  <inkml:trace contextRef="#ctx1" brushRef="#br0" timeOffset="61669.62">17604 7882 1034 0,'-17'0'0'0,"3"1"0"0,0 1 0 0,4-1 0 0,2 2 0 0,0-3 747 0,7 0-359 0,1 0-177 0,0 0-87 15,9 0 346-15,7 0-216 0,6 0-99 16,1 0-63-16,4-6-277 0,-1 2 111 0,-1 2 56 15,2 0-712-15,2-1 393 0,-5 3 183 0,-3-2-635 16,0 0 375-16,1-1 188 0</inkml:trace>
  <inkml:trace contextRef="#ctx1" brushRef="#br0" timeOffset="62089.13">17964 7294 1908 0,'0'-15'0'0,"0"4"0"0,-2 1 0 0,2 9 0 0,0 1 0 0,0 0 0 0,0 19 366 15,0 11-164-15,2 7-72 0,-2 9 403 0,0 7-248 32,0 6-123-32,0 4-62 0,-4 6 127 0,-4 13-209 0,0-7-18 0,0-2 0 0,-2-2 0 0,1-5 0 15,3-8 0-15,-1-3 0 0,4-24 0 16,2-11 0-16,1-16-191 16,0-4 73-1,0 0 78-15,0-14 41 0,0-11-146 0,0-12 30 0,3-5 51 0,5-2-37 0,0-8-74 0,1 9 73 16,5-3 30-16,0 5-1 0,2-1-5 0,2 5 1 0,3-2 28 31,-4 12 139-31,0 8-65 0,0 7-31 0,0 9 1 0,-4 3 44 0,-1 0-48 0,-3 9 1 0,-4 9 151 16,-4 3-73-16,-1-1-42 15,0 2-3-15,0 3 89 0,-11-6-37 0,-2-1-32 0,-1-3 7 0,0-3 65 16,-2 0-32 0,-1 1-19-16,4-8 17 0,0 1 176 0,1-1-150 0,1-2-109 31,4 1 0-31,-1-1 0 0,4 0 0 0,3 1 0 0,1 3 0 0,0-1 0 0,7 1 0 0,5 2 0 15,4 0 0-15,-1 2 0 0,6-2 0 0,-1 1 0 0,-1 0 0 16,2 2 0 0,-2-2 0-16,-2-2 0 0,0-2 0 0,-3 1 0 0,3-4-1030 0,-2 2 482 15,1-5 260-15,-1 0-264 0,-2 0 257 0</inkml:trace>
  <inkml:trace contextRef="#ctx1" brushRef="#br0" timeOffset="62291.95">18255 7640 1321 0,'0'-12'0'0,"0"4"0"0,0-1 0 0,5 3 0 0,4 3 0 0,4-3 0 0,2 5 690 0,1 1-326 0,4 0-163 0,2 1-82 0,0 9 238 15,1 4-150-15,-3 1-90 0,-2 3-110 0,-3 1 0 0,-6 3 31 0,-2 2-189 0,-6 7 104 0,-1-5 37 0,-4 2 1 0,-12-2-119 0,-6-1 83 0,-4 0 41 0,-4 0 10 0,-1-9-154 0,1-2 85 0,1-5-35 16,2-5 46-16,7-2-353 0,-2-1 175 0,13-1 100 15,9-5-383-15,0-9 237 0,11-10 120 0,17 0 59 16</inkml:trace>
  <inkml:trace contextRef="#ctx1" brushRef="#br0" timeOffset="62456.51">18617 7578 2512 0,'9'-13'0'0,"-3"1"0"15,-4 7 0-15,-2 3 0 0,0-1 0 0,-2 3 0 0,-13 0 0 0,0 13 0 0,-1 3 469 0,-2 4-216 0,1 2 382 0,1 4-573 16,3 1-62-16,3 5 0 0,4-2 0 15,3 1 0-15,3 2 0 0,0 1 0 0,14 1 0 16,6 2 0-16,3-5 0 16,7-9 0-16,4-2 0 0,1-5-37 0,1-1-62 0,-2-12-907 0,0-3 410 15,-3 0 279-15</inkml:trace>
  <inkml:trace contextRef="#ctx1" brushRef="#br0" timeOffset="62604.11">19017 7914 2478 0,'0'0'0'0,"3"0"0"0,0 0 0 0,-1-3 0 0,1 2 0 0,-2-2 0 0,3 0 0 15,-3 1 551-15,1 2-262 0,-1-3-127 0,2 3-63 0,-1 0-191 0,0 0 64 0,1 0 40 16,0 0-1008 0</inkml:trace>
  <inkml:trace contextRef="#ctx1" brushRef="#br0" timeOffset="66578.92">19647 7693 1522 0,'-3'-10'0'0,"-1"8"0"0,4 0 0 0,0 0 0 16,0 2 0-16,8 0 434 0,8 0-190 0,1 0-109 0,6 0-49 15,2 0 193-15,5 0-121 0,-2 0-61 16,8 2-217-16,-5-2 73 0,2 0 42 0,-4 0-250 31,1 0 145-31,-4 0 73 0,0 0 46 0,-8 0-611 0,-4 0 319 0,-5-2 159 0,-6 2-71 0,-1-5-311 16,-2 3 226-1,0-1 127-15,-13 1 58 0,-4 2 90 0,1 0-1 0,0 0 420 0,0 0-220 16,1 0-116-16,0 0-56 16,3 2 282-16,1 3-169 0,-2 2-95 0,4 0-33 15,0 1 673-15,2 2-322 0,-1 4-161 0,-2 0-80 16,-2 6 262-16,1-1-176 0,0 5-84 0,-6 5-34 15,1 7-25-15,-7 3 0 16,-4 7-287-16,2-1 127 0,-2 0 68 0,-2-2 33 0,-1-1-578 16,2-4 307-16,-1 1 148 0,9-12 73 15,1-8-445-15,10-2 230 0,3-14 108 0</inkml:trace>
  <inkml:trace contextRef="#ctx1" brushRef="#br0" timeOffset="66809.32">19801 7996 2724 0,'2'0'0'62,"-2"0"0"-62,1 4 0 0,0-1 0 0,0 2 0 0,3 4 0 0,-2 2 522 0,-1 4-242 0,1 3-114 0,-1 6 73 0,-1 3-239 0,2 4 0 0,-2 3 0 0,1-3-158 0,1 6-54 0,0-8 120 0,-1 1 64 0,1-4-807 0,3-7 436 0,-2-2 217 0,3-4-323 0,-3-8 257 0,-1-5-19 16</inkml:trace>
  <inkml:trace contextRef="#ctx1" brushRef="#br0" timeOffset="66896.09">19938 8043 977 0,'1'-11'0'0,"3"-1"0"0,-1 5 0 0,0 0 0 0,2 3 416 0,-2 2-190 0,3 2-95 0,0 0 552 0,-1 3-323 0,0 9-153 0,1 1 35 0,1 3-104 0,-2 1-50 0,0 3-26 0,1-1-1 0,0 1-581 0,-1-1 273 0,1-4 142 0,-1-1-749 0,0-1 428 0,-3-3 213 0,3 0 107 0</inkml:trace>
  <inkml:trace contextRef="#ctx1" brushRef="#br0" timeOffset="67045.67">20071 7831 1807 0,'1'-13'0'0,"4"-2"0"0,2 2 0 0,2 6 0 0,6-4 0 0,5 4 0 0,4 0 257 0,10-2-101 0,2 5 399 0,3-3-259 0,5 1-130 15,2 3-65-15,-1-2-262 0,5-1 108 31,-11 1 39-31,-3 4 26 0,-4 0-733 0,-4 1 378 0,0 0 199 0,-13 0 85 16,-7 7-799-16</inkml:trace>
  <inkml:trace contextRef="#ctx1" brushRef="#br0" timeOffset="67234.17">20482 7454 1658 0,'-8'-2'0'0,"2"-3"0"0,3 3 0 0,-3 2 0 0,2 0 183 0,-2 9-74 15,-5 15-37-15,0 5 768 0,-3 6-406 0,-3 12-200 0,-5 7-98 0,-6 11 129 16,-3 9-265-16,-6 7 0 0,1-8 0 16,1-3 0-16,0-9 0 15,5-4 0-15,2-10-42 0,6 5-207 0,13-21 137 16,3-6-378-16,6-5 262 0,0-8 132 0,14-12 54 16</inkml:trace>
  <inkml:trace contextRef="#ctx1" brushRef="#br0" timeOffset="67373.81">20376 8009 1385 0,'0'8'0'0,"0"3"0"15,-3 2 0-15,-2 4 0 0,-3 3 0 0,1 4 0 0,-2 6 759 0,3 2-366 0,3 1-108 16,2 6-125-16,1-3-62 0,0 0-31 0,1 0-600 0,12-10 280 16,1-6 144-16,3-5 73 0,0-10-847 0,0-5 424 15</inkml:trace>
  <inkml:trace contextRef="#ctx1" brushRef="#br0" timeOffset="67737.35">20473 7954 1497 0,'7'-23'0'0,"-1"-1"0"0,4 6 0 0,0 1 0 0,2-1 0 0,-1 12 0 0,2 0 213 0,-1 4-89 0,3 2-44 0,-4 0 25 0,2 0-26 0,-1 8-9 0,-5 1-34 0,2-1 21 0,-5 6-22 0,-1 3 1 0,-1 1 177 0,-2-1-93 0,0 1-42 62,-2 0 293-62,-7 1-167 32,1 1-85-32,0 2-33 0,2-6 232 0,0 1-228 0,1 3-90 0,2-4 0 0,3 2 0 0,0 3 0 0,0-4 0 0,0 0 0 0,2-2 0 0,4 1 0 0,6-2 0 0,2 2 0 0,3-2 0 0,-2 1 0 15,4-4 0-15,-1-1-243 0,-1-1 56 0,-3 5 97 0,-4-5-101 0,-4 0 78 0,-5 1 38 0,-1-2-1 0,0 1 180 16,-11 0-66-16,-7-1-37 0,-4-1 0 0,0-7 65 0,-3 1-51 0,-2-1-35 0,4 0 10 0,2-1 168 15,3-8-88-15,1-3-1 0,5 0 127 0,0-1-61 16,8 0-59-16,4-3-12 16,0-1-52-16,4 1-12 0,11-2 0 0,3 0-98 15,3 2-3-15,4-1 66 0,-1 0 33 0,4 2-293 16,0-1 152-16,4 0 50 0,-6 3 11 0,2 1-717 16,-2 2 382-16</inkml:trace>
  <inkml:trace contextRef="#ctx1" brushRef="#br0" timeOffset="67920.86">20841 7925 2131 0,'-4'-6'0'0,"1"1"0"0,2-2 0 0,1 2 0 0,1-1 0 0,13 0 0 0,9 1 197 16,5-2-81-16,8-3 143 16,2 2-117-16,2 0-53 0,5-1-26 0,2 2-490 0,0 2 232 15,0-2 124-15,-9 7 48 0,-8-4-393 0,-8 4 218 0</inkml:trace>
  <inkml:trace contextRef="#ctx1" brushRef="#br0" timeOffset="68075.1">21192 7573 1249 0,'0'-6'0'0,"0"2"0"0,0-2 0 0,0 2 0 0,0 4 0 0,0 0 0 0,0 4 479 0,-9 17-222 0,-7 9-111 0,-4 14-55 0,-8 8 188 0,-11 12-112 0,2 1-71 0,-11 12-30 0,-2-1-3 0,-2 2 1 0,8-9-29 0,1 1-43 0,21-26 18 0,10-8-1 0,9-12-446 0,3-11 236 0,0-6 118 15,9-7 68-15,8 0-828 0</inkml:trace>
  <inkml:trace contextRef="#ctx1" brushRef="#br0" timeOffset="68275.57">21083 8069 1980 0,'-12'13'0'0,"1"2"0"0,-3 5 0 0,0 2 0 0,2 3 0 0,-4 2 0 0,5-3 0 0,0 0 0 0,3-3 303 0,5-4-134 16,0 1-58-16,3-9-89 0,0-3 14 0,1-5-1 0,10-1-75 15,5-3 38-15,2-10 9 0,4-5 28 0,0-2-82 16,0 0 41-16,2 2 0 16,-1 0 42-16,3-2-97 15,-3 7 44-15,-2-1-31 0,-1 1 31 0,0 4-312 16,-1-1 155-16,3-1 48 0,-8 3-411 0,2 4 251 0,-5 0 125 0,-1-2-153 15</inkml:trace>
  <inkml:trace contextRef="#ctx1" brushRef="#br0" timeOffset="68435.13">21247 7989 1731 0,'-5'4'0'0,"-4"-1"0"0,0 4 0 0,2 1 0 0,-3 6 0 0,-1 2 315 0,-2 8-132 0,1 3-77 0,2 3 213 0,4 4-141 0,3 1-72 0,3-2-35 0,0 3 210 16,12-10-127-16,10-2-60 0,8-9-29 0,4-8-168 15,7-4 69-15,7-3 43 0,0 0-386 0,0-13 205 16,4-6 104-16,-1-7-875 0,-2-1 474 0,5 0 166 16</inkml:trace>
  <inkml:trace contextRef="#ctx1" brushRef="#br0" timeOffset="68579.75">21948 8082 1735 0,'2'3'0'0,"-1"1"0"0,0-3 0 0,0 1 0 0,-1-2 0 15,3 0 0-15,-3 0 0 0,0 0 0 0,2 0 93 0</inkml:trace>
  <inkml:trace contextRef="#ctx1" brushRef="#br0" timeOffset="78463.13">23093 10808 1041 0,'-1'-11'0'0,"1"3"0"0,-2 0 0 0,2 3 0 0,0 2 0 0,0 1 0 0,0 0 0 0,0 2 266 15,0 0-100-15,0 0-67 0,0 0-27 0,0 0 126 16,0 0-78-16,0 0-37 0,0 0 10 16,3 0 3-16,2 0 0 0,0 2-53 15,4-2 141-15,1 0-71 0,2 0-23 0,-1 0 80 0,3 0-64 16,0 0-31-1,1 0 0 1,3 0 1-16,2 0 11 0,-2 0-43 0,0 0-1 0,2 0 37 0,0 0-36 0,-3 0-1 16,5 0 12-16,-6 0 40 0,2 0-1 0,-2 0-50 0,-1 0-4 0,2 0-40 15,1 0 0-15,-4 0 0 16,-3 0 0-16,6 0 0 0,-5 2 0 0,0 1 0 0,6-1 0 0,-4 1 0 16,1-1 0-16,0 1 0 31,-1 0 0-31,1 1 0 0,4-1 0 0,-5 2 0 0,1-1 0 0,0-2 0 0,1 1 0 0,1 1 0 15,1-1 0-15,-1-1 0 0,-1 1 0 0,1 0 0 16,0-1 0-16,2 2 0 0,4-3 0 16,-6 1 0-16,3 0 0 0,0-2 0 0,-1 0 0 0,6 3 0 15,-5-3 0-15,-1 0 0 0,3 0 0 0,-1 0 0 16,-1 0 0-16,6 0 0 16,-4 0 0-16,1 0 0 0,-1 0 0 0,0 0 0 0,3-3 0 0,1 1 0 15,-3-1 0-15,0-1 0 16,1 1 0-16,1-2 0 0,0 2 0 0,5-1 0 0,-7 0 0 15,-1 3 0-15,0-1 0 0,3-1 0 16,-2 2 0-16,2 0 0 0,-4-2 0 0,1 2 0 16,-1-1 0-16,2 1 0 0,-1 1 0 15,5 0 0-15,-7 0 0 0,1 0 0 16,3 0 0-16,-1 0 0 0,2 0 0 0,6 0 0 0,-4-3 0 0,0 3 0 16,2-1 0-16,1 1 0 0,0-3 0 0,8 1 0 15,-8 2 0-15,-2-1 0 0,-1-1 0 16,1 1 0-16,-3-1 0 0,7 0 0 15,-9 1 0-15,0-1 0 0,1 0 0 0,0 0 0 16,-1 0 0-16,5-1 0 16,-6 3 0-16,-2-3 0 15,4 2 0-15,-1-1 0 0,-1 1 0 0,9 1 0 0,-9 0 0 0,4-3 0 0,-1 3 0 0,2 0 0 16,5-1 0-16,-5-1 0 16,1 2 0-16,0-2 0 0,0 0 0 0,0 2 0 0,3 0 0 0,-7-3 0 31,0 3 0-31,0-1 0 0,-3 0 0 0,0 1 0 0,5 0 0 0,-4-1 0 15,-1 1 0 1,2 0 0-16,-1-4 0 0,2 4 0 0,3 0 0 0,-5 0 0 0,1 0 0 16,1 0 0-16,-1 0 0 0,-1 0 0 0,4 0 0 0,-5 0 0 31,-1 0 0-31,-1 0 0 0,-1 0 0 0,1 5 0 0,0-4 0 0,-5 0 0 0,0 2 0 0,-2-3 0 16,-2 0 0-16,-1 0 0 0,2 0 0 0,-5 0 0 31,-3 0 0-31,0 0 0 0,-1 0 0 0,-1 0 0 0,1 0 0 0,-2 0 0 15,0 0 0-15,0 0 0 0,0 0 0 0,0 0 0 16,0 0 0-16,-2 0 0 0,1 0 0 0,-1 0 0 16,0 0 0-16,2 0 0 0,0 0 0 15,0-4 0-15,-1-2 0 0,1 4 0 0,-2-3 0 0,-2 2-978 16</inkml:trace>
  <inkml:trace contextRef="#ctx1" brushRef="#br0" timeOffset="84319.73">23697 13114 1855 0,'0'0'0'0,"0"0"0"0,0 0 0 0,0 0 0 0,0 1 0 0,0 2 0 0,-1 1 173 0,1-1-68 16,0 2-34-16,0 2-1 0,0-1 37 0,0 3-27 15,0 1-9-15,0 2-35 0,1 2 94 0,2-1-47 0,1 4-23 16,-1 4 69-1,0-2-50-15,1 1-1 0,-3 2-57 0,1 2 15 0,1 0 0 0,1 6 9 0,-2-4-43 16,-1 0 1-16,1 3 33 16,-1 0 0-16,1 0-57 0,0 4 38 0,-1-3-10 15,0-1 29-15,-1 3-30 0,0-1 0 0,0-2 1 16,0 10 48-16,0-7-39 0,0-1 6 0,0 0 0 16,0-1-1-16,0 0 1 15,0 5 4-15,0-6-39 0,0-3 34 0,0 2 7 0,0 1-5 16,0-2-50-16,0 6 28 0,0-7-7 0,0 1 26 0,0 2-38 15,0 0 34 32,-1 2-9-47,1 5 13 0,-1-7-11 0,-3 1 2 0,3 1-28 0,-1 1 27 0,-1 1-3 0,0 2 5 0,2-4-46 0,1-1 42 0,-3 1 2 16,3-3-2-16,0 1-47 16,0 3 47-16,0-10-4 0,0 1 1 0,0-2-46 0,3 0 0 0,-2-4 36 0,2 7-23 15,-1-10-4-15,-1 1 28 0,-1-1-65 0,0-3 29 0,0 2-6 16,0-5 35-16,0-3-63 0,0 0 29 0,0-4-11 15,0 2 38-15,0-2-253 0,0-1 122 16,-1 0 55-16,-4 0 30 0,0 0-388 16,1 0 207-16,-2-5 96 0,-2-4-479 0</inkml:trace>
  <inkml:trace contextRef="#ctx1" brushRef="#br0" timeOffset="84656.04">23449 13924 1660 0,'0'-4'0'0,"0"-2"0"0,0 1 0 0,0-2 0 15,0 5 0-15,4-3 0 0,-1 4 0 0,3 1 0 0,4 0 184 0,2 0-63 0,-1 9-47 0,4 5 27 0,-1 7-32 0,1 3 0 0,-1 3-32 0,0 7 24 16,-2 0-24-16,-2 0 0 0,-2 0 0 0,1-3 59 31,-3 0-29-15,3 1 9-16,-4-8 75 0,3-5-56 0,-3-4-30 0,2-3 128 0,1-3-69 0,-2-9-48 0,7 0 1 0,0-7 204 15,3-16-138 1,6-6-143-16,3-9 0 0,2-7 0 0,6-3 0 0,1-3 0 0,5-6 0 0,-2-2 0 16,8-10 0-16,-6 10 0 0,-5 5-512 0,-2 8 141 15,-8 8 151 16,-6 9-917-31</inkml:trace>
  <inkml:trace contextRef="#ctx1" brushRef="#br0" timeOffset="85564.72">23811 14804 1100 0,'-9'-4'0'0,"0"1"0"0,1-1 0 0,-2 1 0 0,3 2 0 0,-1-1 0 0,2 1 0 0,1-2 166 0,2 2-65 0,2 1-31 0,1 0 73 31,-2 0-43-31,2 0-36 0,0 0 0 0,0 0 143 0,0 0-85 0,2 0-42 0,4-2 197 0,3 0-124 15,-1 2-58-15,0 0-28 0,6-3 158 0,-3 2-93 16,0 0-38-16,6-2 41 16,0 1-48-16,-2 0-25 0,4 0 0 0,2-1 10 15,2 1 9-15,1 0-43 0,1 2-1 0,3-3 29 16,2 3-35-16,2-3-31 0,7 2 0 31,-2-1 0-31,5 0 0 0,0 0 0 0,2 0 0 0,4 1 0 0,5-1 0 0,-6 0 0 16,-2 2 0-16,-2 0 0 0,1 0 0 0,3 0 0 0,-11 0 0 0,2 0 0 47,-2 0 0-47,0 0 0 0,3 0 0 0,6 0 0 0,-6 0 0 0,1 0 0 0,2 0 0 0,1 0 0 0,0 0 0 0,3-4 0 15,-9-3 0-15,-5 1 0 16,-4 2 0-16,-4 1 0 0,-4-1 0 0,-2 3 0 0,-11 0 0 0,-4-2 0 16,-1 3 0-16,-2 0 0 46,0 0 0-46,0 0 0 0,-3 0 0 0,-3 0 0 0,-1 0 0 0,0-1 0 0,-1-2-94 0,-3 1-132 16,2-1 86-16,-2 1-705 0,-2 0 404 0,-1 2 202 16</inkml:trace>
  <inkml:trace contextRef="#ctx1" brushRef="#br0" timeOffset="85816.1">24663 14532 2864 0,'-15'-2'0'0,"0"-3"0"0,4 2 0 0,3 1 0 0,3 1 0 0,2-1 0 0,-1 2 0 0,4 0 0 0,0 0 0 0,10 10 0 0,6 2 0 0,7 3 207 0,3 1-76 0,4 1-51 0,3-2-83 0,2 2 0 0,-2 0 40 0,2-1-1 0,2 0-47 15,-6-1 19-15,-4-2 0 0,-4 0-46 16,-2 0 38-16,-7 2-1 15,-2 2 47-15,-12 2 73 0,-8 0-43 0,-21 4-49 0,-13 5-5 0,-8 1 79 0,-8 4-27 0,2-2-6 16,0-1-771-16,0 1 348 16,1 1 177-16</inkml:trace>
  <inkml:trace contextRef="#ctx1" brushRef="#br0" timeOffset="86705.78">22249 14846 1012 0,'-2'0'0'0,"2"0"0"0,-1 0 0 0,-1 0 0 0,-1 0 0 0,3 0 222 0,0 0-91 0,0 0-47 16,0 0 32-16,0 0-30 0,3 0-8 16,3 0 44-16,3 2-42 0,6-2 0 15,-1 1-41 1,6-1 55-16,2 2-8 0,1-2-48 0,4 0 1 0,5 0 22 0,3 0-22 0,7 0 9 16,3 0-10-16,3-2-28 0,5-2 1 0,5-4 27 15,4 1-73-15,13-4 46 0,-5-1-10 16,10 0-35-16,2 0 34 0,7-1 3 15,4 2 1-15,16-4-222 0,-15 1 112 0,3 2 38 16,-2 1 34-16,-2 0-216 16,-6 4 112-16,4-3 26 0,-23 7 44 0,-7 2-187 0,-3 1 107 0,-10 0 53 0,-1 0-211 15,1 0 124-15</inkml:trace>
  <inkml:trace contextRef="#ctx1" brushRef="#br0" timeOffset="87163.37">23409 15190 1388 0,'-6'0'0'0,"0"-3"0"0,0 2 0 0,5 1 0 0,1 0 274 0,1 0-119 0,13 4-58 0,6 5-31 16,4 1 114-16,8 1-63 0,-3 2-44 0,3-1-1 16,-4 5-71-16,0-3 0 0,-1 4 36 15,1 2-90-15,-10-2 41 32,-5 4 24-32,-8-1 56 0,-5 2 0 0,0-1-31 0,-12 5 9 0,-12-6 198 15,-7-1-104-15,-4-4-52 0,-1-1-25 0,-5-1 31 0,6-6-33 0,4-4-1 0,1-1-23 0,7-3-169 31,5 0 84-31,6-3 51 0,9-12-610 0,3 0 311 0,15-5 138 0,12-5-726 0</inkml:trace>
  <inkml:trace contextRef="#ctx1" brushRef="#br0" timeOffset="87327.92">23906 15136 1150 0,'-16'2'0'0,"0"3"0"0,-3 4 0 0,-2 7 0 0,-1 2 917 0,1 5-440 0,0 5-220 0,0 3-110 0,2 4 626 0,10-4-563 0,9 0-210 0,0 1 0 0,11-5 0 0,14-1 0 0,11 1 0 0,5-12 0 0,10-3 0 0,2-5 0 0,0-2-267 0,3-5-173 0,5 0 248 15,-12 0 109-15</inkml:trace>
  <inkml:trace contextRef="#ctx1" brushRef="#br0" timeOffset="89271.63">22604 13312 2272 0,'-8'0'0'0,"-1"-3"0"0,6 1 0 0,-2 1 0 0,5 1 0 0,0 0 0 0,0 0 702 0,7 11-333 0,8 2-167 16,2 4-74-16,5-1 130 0,0 2-258 0,1 0 0 31,2 1 0-31,0 3-34 0,0-1-3 0,-1-1-337 0,-3 1 205 0,-2-1 102 16,-4 0 51-16,-1 1-1028 0,-3 0 518 0</inkml:trace>
  <inkml:trace contextRef="#ctx1" brushRef="#br0" timeOffset="89438.18">23003 13186 3383 0,'-13'5'0'0,"4"3"0"16,-4 5 0-16,3 7 0 0,-3 7 0 0,-2 11 0 0,1 12 0 0,-6 7 506 0,-4 15-464 0,5-6-42 0,-2 9 0 0,0 2 0 15,2-1 0-15,-1 6 0 16,7-20 0-16,2-5 0 0,1-7 0 0,4-5-769 16,1-3 302-16,2-1 252 0</inkml:trace>
  <inkml:trace contextRef="#ctx1" brushRef="#br0" timeOffset="90477.36">23677 13001 765 0,'0'-4'0'0,"0"-1"0"0,-1-1 0 0,1 0 0 0,0 3 0 0,0-3 174 0,0 3-71 0,0 1-33 15,0-1 269-15,0-1-156 0,0 2-74 16,0 1 164-16,0-1-120 0,0 2-59 0,0 0-21 0,0 0 144 16,0 2-91-16,0 5-45 15,0 5-24-15,0-1 104 16,0 4-54-16,0 3-41 0,0 2 0 0,1-1 6 0,0 5 0 0,1 2-30 16,0-1 42-16,0 1-26 0,0 3 1 0,-1-2-33 15,2 3 8-15,1 5 9 0,-2-6-9 0,-1 3-30 16,2-1 30-16,-1 1 0 0,0-1 1 0,1 6-32 31,-1-7 31-31,-1 0 0 0,-1-1-22 0,2 1-12 0,-2-3 0 0,0 8 0 31,0-8 0-31,0-3 0 0,0 2 0 0,0-1-16 0,0-1-3 0,0 5-4 0,0-5 38 0,0-2-61 16,0 0 27-16,0 2-10 0,0 2 34 0,0 6-18 16,0-6 13-16,0-1-9 0,0-1 7 0,0-4 71 15,0-1-33-15,0 5 2 16,0-10-36-16,0 3 6 0,0-4-5 0,0 1-39 15,0 0-1-15,0 2 51 0,0-5-7 0,0 2-111 16,0-2 52-16,0 1 21 0,0-2 0 0,0 4-34 0,0-2 27 16,0 0-20-16,0 0 42 0,0 2 41 15,-2 1-23-15,1 0-13 16,-1 0 107-16,1-3-54 0,1 2-27 0,-2 0 21 0,0 0-22 0,2 2 18 16,0-2-35-16,-2-1 13 0,2-1-5 0,0 1 19 31,0 1-16-31,0 0-115 0,0-2 54 0,0-2 29 15,0 2-1-15,0-3-41 0,0 3 28 0,0-2 5 0,0 0 19 0,0-1-10 0,0 2 8 0,0 1 26 16,0 0-34-16,0-2-3 16,0 2 6-16,0-1 73 15,0-1-33 1,0 3 10-16,0 1-45 0,0-3 36 0,0-2-26 0,0 2 16 0,0-1-12 0,0 2-40 0,0 7-1 0,0-6 42 31,0 0 8-31,0 0-14 0,0-1 1 0,0-2 63 0,0 1-31 16,0-3-1-16,0-1-29 0,0-2 49 0,0 0-23 0,0-2 4 31,0-1-26-31,0-1 30 0,0-1-1 0,0 0-3 0,0 0-16 0,0 0-56 0,0 0 36 0,0 0-3 0,0 0-141 0,0-1 78 16,0-1 39-16,0 2-212 15,0-4 100-15,-2-2 66 0,1 1 10 16,0-1-224-16,-1-1 132 0,0 0 65 0,-1 0 25 0</inkml:trace>
  <inkml:trace contextRef="#ctx1" brushRef="#br0" timeOffset="91972.19">23710 14686 729 0,'-10'-7'0'0,"4"0"0"0,-2 2 0 0,0 0 0 0,3 4 0 0,-2-3 0 0,-1 2 190 0,3 1-81 31,2-1-37-31,-1 2 161 0,3 0-99 0,-2 0-49 0,2 0-15 0,1 0 67 0,0 0-50 0,0 0-25 15,0 0-1-15,1 0 5 0,5 0 9 47,0 0-39-15,5 0 109-32,-2 0-55 15,3 2-26-15,-1-2 69 0,2 1-39 0,1-1-33 0,-2 0 0 0,3 2 47 0,0-2-36 0,1 2 0 0,4-2-27 0,-1 2 22 0,0-2 0 0,1 1-31 0,3-1 0 16,0 0-40-16,4 3 49 0,-2-1-9 0,2-1-50 0,2 2 26 0,0-3-1 0,1 0-46 0,3 0 44 0,-3 0-9 15,-1 0 9 1,-1 0-18-16,0 0-14 0,0 0 43 0,3-3-20 0,-6 2 31 0,-2-1-24 0,0-1 5 16,2 3-6-16,-4-1 7 0,4-1 2 0,-7 2-3 15,0 0-8-15,0 0 8 16,0 0 7-16,4 0-40 0,-6 0 34 0,0 3 0 0,0 0-1 0,0 0-39 0,1 1 35 0,4-1 0 16,-3 1 1-16,-4-1-28 0,3-2 0 0,-1 1 25 15,1-1-5-15,2 2-43 0,-4-1 44 0,1-2-4 16,1 0-1-16,-1 0 3 15,0 0-3-15,3 0 41 0,-6 0 0 32,3 0-39-32,-3 0 2 0,1 0 59 0,-1 0-27 0,2 0 7 0,-2 0-33 0,-3 2 29 0,3-2-25 0,-2 2 10 15,0-1-7-15,4 1-33 0,-4-2-3 0,2 2 40 16,-2-2-75-16,-1 2 32 16,5-1 0-16,-3-1 27 0,1 1-27 0,-1 2-12 0,-1-2 37 0,1 0-34 15,-1 1 0-15,5 2 13 0,-5-3 13 0,-2 1-45 16,2 0 41 15,-2-2-6-31,-1 2 4 0,3 1 38 0,-6-2 3 0,-1-1-38 0,-3 1 85 0,2 2-37 0,0-3-1 0,-2 0-33 16,-1 0 42-16,0 0-14 0,0 0-1 0,0 0 5 15,0 0 1-15,-1 0-7 0,-7 0-16 0,-3 0-511 16,-1 3 245-16</inkml:trace>
  <inkml:trace contextRef="#ctx1" brushRef="#br0" timeOffset="93936.91">25218 14742 1463 0,'-5'0'0'0,"2"0"0"0,-1 0 0 0,0 0 0 0,2 0 0 0,-4 0 0 0,5 0 0 0,-1 0 158 15,2 0-61-15,0 0-30 0,0 0-1 0,0 0 110 0,2 0-75 0,3 0-32 16,2 0 111-16,2 0-72 0,5 0-27 0,0 0 49 16,3 0-46-16,5 2-25 15,4 0 1-15,4 0 82 0,9 0-44 16,2-2-35-16,8 0 0 0,10 0 28 0,10 0-27 0,8-4 0 15,16-5-56-15,-4-3 28 0,6 0 0 0,1 2 0 16,4 0-91-16,0 2 45 0,7-1 32 0,-15 7-53 16,1-1 34-16,4 0-5 0,3 2 37 15,3-1-169-15,16-1 78 0,-13 3 10 0,7 9 27 0,6 9-62 16,-1-3 37-16,1 1 4 16,13-6-9-16,-29 1-6 0,-2-4 40 0,-8-1-9 0,-5 2-81 0,-9 0 39 31,4 2-7-31,-33 2 67 0,-8 0-20 0,-9-1-6 15,-10-1 4-15,-7-3 98 0,-6-2-53 0,-8-5 4 0,-2 0-45 0,-5 0-126 32,-12 0 61-32,-6-4 28 0,-9-4-11 0,-5 2-571 0,-5 3 304 0</inkml:trace>
  <inkml:trace contextRef="#ctx1" brushRef="#br0" timeOffset="94390.74">26860 14558 1977 0,'-7'-6'0'0,"-3"2"0"0,5 0 0 0,1 3 0 0,1 1 0 0,0 0 0 0,0 5 0 0,2 5 455 15,-1 7-214-15,2 1-103 16,-1 2-51-16,1 3-42 0,-1 0-9 0,-1 1 9 16,0-4-9-16,2-1-75 0,0-2 38 0,0-2 0 0,0-5-27 0,0 1 40 15,0-6-8-15,0-5-6 16,0 0 38-16,2-6 0 0,2-11-6 0,5-7-164 15,0-5 46-15,0 1 48 94,0-1 9-94,-1 2-2 0,-2 2-3 0,-1 5 34 0,-3 3 81 0,2 3-39 0,-1 4-4 0,-2 3-37 0,-1 2 204 0,0 5-97 0,0 3-41 0,-10 15-158 0,3 7 58 0,-2 4 26 0,2 7 21 0,0-2-702 0,1 2 334 0,4 0 170 0</inkml:trace>
  <inkml:trace contextRef="#ctx1" brushRef="#br0" timeOffset="94622.18">26579 15209 2405 0,'-4'-5'0'0,"-1"0"0"0,0-1 0 0,2 3 0 0,3 3 0 0,0-3 0 0,0 3 480 0,0 0-222 0,9 5-111 0,5 7-56 0,0 4-169 16,3 4 65-16,-4-1 20 15,2 4-272-15,-4 0 150 0,-3 2 76 0,-5 2 37 16,-2 0-46-16,-1 1 38 0,-1-2 22 0,-14-2-13 16,-7-2 0-16,-5 2-68 15,-7-10 32-15,-3-3-24 0,-7-3 0 0,-4-4-16 0,4-4 44 0,-5 0-202 16,14-7 103-16,5-10 64 16,8-6-437-16,12-5 235 0,10-4 117 0,0-6 50 15,19 1-182-15</inkml:trace>
  <inkml:trace contextRef="#ctx1" brushRef="#br0" timeOffset="94778.76">26777 15054 1069 0,'3'-4'0'0,"-1"3"0"0,-2-1 0 0,0 2 0 0,0 0 783 0,0 0-374 0,-12 14-187 0,-4 5 315 0,-5 4-250 0,-3 7-118 16,2-1-70-16,5 6 257 16,2 1-356-16,8 0 0 0,7 3 0 0,2 0 0 15,19-7 0-15,13-5 0 0,7-7-134 0,10-5-155 16,5-6 161-1,10-5-1165-15,-1-4 650 0</inkml:trace>
  <inkml:trace contextRef="#ctx1" brushRef="#br0" timeOffset="95552.11">26897 13106 497 0,'0'-5'0'0,"0"-3"0"0,0 4 0 0,0 2 0 0,0-3 0 0,0 2 384 15,0 1-173-15,0 0-78 0,0-1-52 16,0 3 171-16,0 0-107 0,0 0-54 0,0 5 77 0,0 5-57 16,2 7-42-16,1 2 184 15,1 5-108-15,-2 8-54 0,-1 4-27 0,2 10 111 16,-3 0-74-1,0 5-32-15,0 7 0 0,0 3-64 0,0 4 1 0,0 11 40 0,0-7-9 0,0-2-51 16,0-1 25-16,0-1 0 0,0-4-33 0,0 6 39 16,0-16-10-16,0-5 30 15,0-2-47-15,0-3-5 0,0 2 7 0,0-14-38 0,0-2 30 0,0-6-19 16,0-3 44-16,0-1 6 0,0 0-7 0,0-10-4 31,-3-1 2-31,2-3 46 0,-1-3-45 0,1 0 0 16,-2 0-168-16,3 0 78 15,-1 0 41-15,-1 0-141 0,0-4 85 0,0-2 35 0,-1 0 21 0,1 1-503 16,-1-3 254-16,2 1 127 0,-2-1 64 0,1-1-425 0</inkml:trace>
  <inkml:trace contextRef="#ctx1" brushRef="#br0" timeOffset="95880.23">26726 13574 1069 0,'-1'-10'0'0,"-3"-2"0"0,1 6 0 0,1 1 0 0,0 1 0 0,2 1 0 0,0 3 499 0,0 0-222 0,0 0-124 0,0 0 69 0,5 8-93 16,2 4-46-16,5 5-23 0,-2 0 229 15,0 4-130-15,2 2-62 0,0 0-29 0,-2 2 3 32,-2-4-34-32,2 8 9 0,-4-5-77 0,0-2 34 0,2-2-1 0,-5 2 2 0,2-3 33 0,-2 2 9 15,2-7-10-15,-4-3-96 0,1 0 42 0,0-3 26 16,1-4-19-16,1 2-145 0,-2-6 62 0,4 0 50 16,0-3 7-16,1-6-533 15,4-3 261-15,0 0 127 0,2-2-557 0</inkml:trace>
  <inkml:trace contextRef="#ctx1" brushRef="#br0" timeOffset="96145.52">27194 13475 1576 0,'0'-3'0'0,"0"1"0"0,0-2 0 0,0 0 0 0,0 1 0 0,0-1 779 0,-1 3-376 0,-2-1-184 0,3 1-91 0,-3 1 110 47,1 0-92-47,-4 4-60 0,0 13 134 0,-5 5-93 0,-6 10-118 0,-2 8-9 0,-5 6 0 0,-2 0 0 0,-1 3 0 0,-2 3 0 0,2-3 0 0,3-2 0 15,1 1 0-15,8-13 0 32,5-8 0-32,5-5 0 0,3-8 0 0,2-3 0 0,0-2 0 0,0-9 0 15,0 0-424-15,0 0 184 0,1 0 67 0,0-5-222 0,-1-1 171 0,0 0 98 0,0-1 45 16,0-1-527-16,0 6 285 0</inkml:trace>
  <inkml:trace contextRef="#ctx1" brushRef="#br0" timeOffset="97618.1">26818 14689 439 0,'0'0'0'0,"0"0"0"0,0-3 0 0,0 2 0 0,0-1 0 0,0 1 352 0,0-2-158 0,0 3-78 31,0-3 146-31,-2 2-117 0,2 0-54 0,-2-1 198 0,1 1-125 0,-1-2-64 0,1 2-23 0,-1-1 37 16,-2-1-39-16,1 3 0 0,0-1-38 0,-1-1 48 15,-2 0-14-15,0 2-10 0,-1 0 27 0,-3 0-25 16,0 0 0-16,-1 0-27 0,-4 0 40 0,0 0-27 16,-3 0-28-16,-1 0 41 15,-3 4-39-15,-4-3 3 16,-2 5 10-16,-2 0 17 0,-1-1 3 0,-3-1-25 0,-1 2 2 0,-4-2-5 0,-4 1 16 0,2 0-8 16,0-1 22-16,-2-2-22 0,-1 2-1 15,-3 1 44-15,-7-3 8 0,10 3-51 16,-2 0-7-16,-2-1-29 0,-1 1 0 0,1 0 0 15,-8 2 0-15,13-1 0 0,5-4 0 0,0 3 0 16,3-1 0-16,2-2 0 0,-6 2 0 0,10-3 0 16,-1 2 0-16,0-3 0 0,2 0 0 0,-8 2 0 15,9-2 0-15,1 0 0 0,0 0 0 0,-1 0 0 16,1 0 0-16,-4 0 0 0,9 0 0 0,1 0 0 16,-1 0 0-16,1 0 0 0,2 0 0 15,-5 0 0-15,6 3 0 0,1 3 0 16,0-2 0-16,4 1 0 0,1-2 0 0,-4 1 0 15,9 0 0-15,-2-1 0 16,2-3 0-16,3 0 0 0,-1 3 0 0,1-3 0 0,3 0 0 0,0 0 0 16,0 0 0-16,0 0 0 0,0 0 0 0,0 0 0 15,0 0 0-15,0 0 0 16,0 0 0-16,0 0 0 0,0 0 0 0,3 0-673 16,4 0 214-16,2 0 212 0,1-3 105 0,5 0-825 15</inkml:trace>
  <inkml:trace contextRef="#ctx1" brushRef="#br0" timeOffset="98075.84">26134 14436 0 0,'1'-6'0'0,"2"1"0"0,-1-2 0 0,-1 1 0 0,1 1 0 0,-1-1 0 0,1 2 560 0,-1 1-263 0,-1-1-131 15,0 0-56-15,0 1 135 0,0 3-105 0,0-3-53 16,0 2 74-16,0 1-62 0,-6 0-24 0,-3 4-8 15,-1 4-31-15,-5 6-1 0,-4 3 0 16,-1 0-59-16,-9 5 38 0,2-3-9 0,-7 5 30 0,-2-1-63 16,-6 0 31-16,3-1 1 15,-8 2 39-15,8-6 36 0,3-2-26 0,2-2-25 0,3-4 74 16,6-2-39-16,1 1 7 0,12-8-40 0,5-1 215 16,3 0-105-1,4 0-53-15,0 0 103 0,0 0-68 0,2 2-48 0,7 3 0 0,2 7 116 16,1 4-77-16,4 3-30 0,3 3-60 15,1 0-23-15,6 5 0 0,2 1 0 0,4 1 0 0,7 4 0 32,-1-4 0-32,4-2 0 0,4-4 0 0,5-1 0 0,2-2 0 0,6 1-1219 0,-10-9 525 0,-4-8 324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05:22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12919 9295 1082 0,'0'0'-3'0,"0"0"1"0,-2 0 1 0,-2-2 0 0,2-1 0 0,-1 2 228 0,2-2-99 0,0 3-44 0,1-1 301 0,0 1-174 0,0-4-87 16,0 4-33-16,0 0 48 0,1 0-51 16,3 0-24-16,5 0-1 0,-1 0 51 0,2 0-28 15,0 0-10-15,1 0 24 0,2 0-31 0,-1 0 1 0,2 0-32 0,2 0 120 0,-2 0-65 16,1 0-28-16,1 0 66 0,-2 0-46 15,0 0-1-15,5 0-35 0,-5 0-14 16,4 4-35-16,-5-4 0 0,4 1 0 16,1-1 0-16,-5 0 0 0,2 0 0 0,0 0 0 0,-1 3 0 0,0-2 0 15,3 2 0-15,-2-3 0 0,-2 2 0 0,3 0 0 16,-1-1 0-16,1 3 0 16,4-2 0-16,-3 1 0 0,3 0 0 0,-3-3 0 15,3 2 0-15,1-1 0 0,3 1 0 0,-3-1 0 16,1-1 0-16,-1 3 0 15,0-1 0-15,3-2 0 0,0 1 0 0,-3-1 0 0,-1 2 0 0,2-2 0 16,-3 3 0-16,3-3 0 16,3 2 0-16,-4 1 0 0,-2-1 0 0,3-2 0 15,-1 2 0-15,0 1 0 0,4-2 0 16,-4 2 0-16,2-1 0 0,-3-1 0 0,1 2 0 0,1-1 0 16,4 1 0-16,-6-1 0 0,1-1 0 15,-1 3 0-15,2-2 0 0,-1 0 0 0,3 1 0 16,-5 0 0-16,3-2 0 0,1 2 0 0,3 0 0 0,-2-1 0 15,6-1 0-15,-7 0 0 0,4-1 0 0,-1 3 0 16,1-2 0-16,-1 0 0 0,4 0 0 0,-6 3 0 16,-1-4 0-16,0 0 0 15,2 2 0-15,-2-2 0 0,5 2 0 0,-5-2 0 16,-1 3 0-16,0-3 0 0,1 0 0 0,4 0 0 16,-5 0 0-16,0 0 0 0,-1 0 0 0,2 0 0 0,0 0 0 0,3 0 0 15,-4 0 0-15,-1 0 0 16,0 3 0-16,2-3 0 0,-1 0 0 0,3 0 0 15,-3 0 0-15,0 0 0 0,-1 0 0 0,0 0 0 16,1 0 0-16,4 0 0 0,-7 0 0 0,3 0 0 16,-2 0 0-16,2 0 0 0,-3 0 0 0,4 0 0 15,-7 0 0-15,1 0 0 16,-1 0 0-16,-3 0 0 0,1 0 0 16,3 2 0-16,-5-2 0 0,1 1 0 0,-2 1 0 0,1-2 0 31,0 2 0-31,2-2 0 0,1 2 0 0,-5-2 0 0,2 0 0 0,0 0 0 15,0 0 0-15,1 0 0 0,-3 0 0 0,-1 0 0 0,0 0 0 0,-1 0 0 0,-3 0 0 0,3 0 0 16,-4 0 0-16,1 0 0 31,-3 0 0-31,1 0 0 0,0 0 0 0,2 3 0 0,-4-3 0 0,2 1 0 0,-1-1 0 0,0 1 0 16,2-1 0-16,-1 3 0 16,-1-2 0-16,-1-1 0 0,1 2 0 0,-1-2 0 0,1 0 0 15,-2 1 0-15,0-1 0 0,0 0 0 16,0 0 0-16,0 3 0 0,0-3 0 0,0 0 0 0,0 0 0 15,0 0 0-15,0 0 0 0,0 0-50 16,-5 0-453-16</inkml:trace>
  <inkml:trace contextRef="#ctx0" brushRef="#br0" timeOffset="7988.84">19008 9157 868 0,'-8'-7'0'0,"2"4"0"0,1 0 0 0,-2 2 0 0,5-2 0 0,0 2 0 0,-1 0 136 0,0-2-53 0,3 3-1 0,-2 0 144 0,2 0-95 0,-1 0-47 15,1 0 18-15,0 0-37 0,0 0 0 0,0 0-28 16,0 0 37-16,0 0-37 31,0 3 9-31,0-1-9 0,1 2 59 0,4 1-30 0,1 1 1 0,3-1 42 0,1 2-27 0,1-2-9 0,3 2-36 0,-3-2 111 16,3 1-56-16,0 1-28 0,-1-1 82 0,2-1-60 31,-2 2-24-31,-1-2 0 0,2 0 2 0,1 2 9 0,-2-4-36 0,2 4 0 0,0-2 59 0,1 0-30 16,0 0 1-16,4 2 10 0,-2-3-40 0,3 2 0 15,1-1 0-15,1-3 0 47,3 3-34-47,3-1-3 0,-2-1 0 0,2 1 0 0,1-3 0 0,1 3 0 0,0-2 0 0,6-1 0 0,-8-1 0 0,6 0 0 47,-4 0 0-47,1 0 0 0,0 0 0 0,6 0 0 0,-9 0 0 0,-1 0 0 0,2 0 0 0,0-1 0 0,-1-1 0 0,7-3 0 0,-6 1 0 0,1-3 0 0,5 6 0 0,0-5 0 16,4 1 0-16,5-1 0 0,-4 2 0 0,-2 1 0 15,0-1 0-15,-2 1 0 16,2 0 0-16,2 1 0 0,-12 0 0 0,1-1 0 16,-4 3 0-16,1 0 0 0,1 0 0 0,4 0 0 15,-4 0 0-15,4 0 0 0,2 0 0 0,0 0 0 16,2 5 0-16,5-3 0 15,-8-1 0-15,0 3 0 0,0-3 0 0,2 3 0 0,-3-2 0 16,7 0 0-16,-9 1 0 0,3-3 0 0,-2 5 0 0,3-4 0 16,-1 0 0-16,7 3 0 0,-7-2 0 15,-3-2 0 1,1 0 0-16,-3 4 0 0,6-3 0 0,-9 2 0 0,0-2 0 0,0 2 0 0,-1 1 0 16,3-1 0-16,4 1 0 0,-6-1 0 0,2 2 0 15,-2-2 0-15,3 1 0 0,-1-1 0 47,10 2 0-47,-8-3 0 0,2 3 0 0,4-3 0 0,-2 1 0 0,1-2 0 0,5 4 0 0,-7-2 0 0,0 0 0 0,1 0 0 0,-2 0 0 0,4 1 0 31,3-1 0-31,-7-2 0 0,-1 2 0 0,4 1 0 16,0-1 0-16,4 2 0 0,9-3 0 0,-8 1 0 0,5-1 0 0,-1-2 0 16,1 1 0-16,0-1 0 0,8 0 0 0,-12 0 0 15,-2 0 0-15,3 0 0 0,-4 0 0 0,1 0 0 16,6 0 0-1,-12-1 0-15,1-1 0 0,0-2 0 0,-1-2 0 0,0 3 0 79,6 2 0-79,-9-2 0 0,1 0 0 0,1 2 0 0,-1 0 0 0,2 1 0 0,6 0 0 0,-8 0 0 0,1 0 0 0,0 0 0 0,-1 0 0 0,2 0 0 0,2 1 0 0,-10 0 0 0,-1 2 0 0,-2 0 0 0,-3 1 0 0,1-4 0 0,1 5 0 15,-6-4 0-15,0 3 0 0,-1-3 0 0,3 0 0 0,2 4 0 31,-3-5 0-31,1 2 0 0,2-2 0 0,2 2 0 0,0 1 0 0,4-3 0 0,-2 3 0 0,-2 0 0 16,4 1 0-16,1-2 0 16,-2 3 0-16,0-1 0 0,-2 2 0 0,0-4 0 109,-2 3 0-109,-1-1 0 0,2-1 0 0,2 2 0 0,-6 0 0 0,1-2 0 0,2 1 0 0,0 0 0 0,-1 2 0 0,4-2 0 0,-4-1 0 0,0 1 0 0,0-1 0 0,-1 1 0 0,0-3 0 0,1 1 0 0,-5-1 0 0,0 1 0 0,-1-2 0 0,-2 0 0 16,1 0 0-16,2 0 0 0,-5 0 0 0,-2 0 0 0,4 0 0 0,-4 0 0 0,0 0 0 0,1 0 0 15,-3 0 0-15,0 0 0 0,-1 0 0 0,1 0 0 0,-3 0 0 0,3 0 0 0,-3 0 0 0,1 0 0 32,-2 2 0-32,1-2 0 0,-1 1 0 0,2-1 0 0,-2 0 0 0,0 2 0 31,0-2 0-31,0 0 0 0,0 0 0 0,0 0-63 0,0 0-3 0,0 0-639 0,0 0 334 0,-6-2 168 15</inkml:trace>
  <inkml:trace contextRef="#ctx0" brushRef="#br0" timeOffset="19456.31">19767 11272 226 0,'0'6'0'0,"-4"0"0"0,1-1 0 0,0-2 0 0,0 5 0 0,-1-5 0 0,3 2 0 0,0-2 0 0,1 0 0 0,0-2 14 0,0 2 4 0,0-3 29 0,0 0-29 16,0 0-1-16,0 0 1 0,0 0 35 0,0 0 5 16,0-3-36-16,1 2-1 31,0-2 44-31,-1 0-40 0,2-1-1 0,-2 1 44 0,0-1-7 16,0 3-25-16,0-3-8 0,0 1 87 31,0 0-40-31,0 1-4 0,0-3 76 0,0 4-55 0,0-1-27 0,0 1 0 0,0-2 74 0,0 3-41 15,0-3-35-15,0 2 0 0,0 0 98 0,0-1-61 0,0 2-31 0,0-1 60 0,2 1-50 0,0 0 0 16,-1 0-41-16,2 0 161 16,0 0-81-16,1 0-30 0,0 0 114 0,4 0-81 0,-2 0-42 0,0 0 0 15,2 0 47-15,-1 0-48 0,3 0-1 0,-2 0-39 16,2 0 72-16,-1 0-36 16,2 0 1-16,-2 0-75 0,2 0 0 0,0 0 0 15,0 0 0-15,1 0 0 0,2 0 0 0,0 0 0 0,-1 0 0 16,1 0 0-16,0 0 0 0,3 0 0 15,-1 0 0-15,1 0 0 0,-3 0 0 0,0 0 0 16,2 0 0-16,-1 0 0 0,1-3 0 0,-1 3 0 16,-4 0 0-16,3-1 0 0,-1 1 0 0,-1 0 0 15,4-2 0-15,-4 2 0 16,2 0 0-16,-3-3 0 0,4 3 0 0,-3 0 0 16,6 0 0-16,-4-3 0 0,2 1 0 0,-1 0 0 15,2 2 0-15,0-5 0 16,5 5 0-16,-3-5 0 0,-3 4 0 0,4 0 0 0,0-1 0 0,1-1 0 15,0 1 0-15,-2 1 0 0,1-1 0 0,0 2 0 16,-2 0 0-16,2 0 0 0,3 0 0 16,-4 0 0-16,0 0 0 0,1 0 0 0,-3 0 0 0,2 0 0 15,1 0 0-15,-3 0 0 16,-2 0 0-16,0 0 0 0,-1 0 0 0,3 0 0 0,-6 2 0 0,1-1 0 16,-2 0 0-1,-1 0 0-15,2 2 0 0,-2-1 0 0,-1-1 0 0,1 0 0 16,-2 1 0-16,4 1 0 0,-4-3 0 0,7 1 0 15,-3 3 0-15,2-4 0 32,-2 0 0-32,0 2 0 0,3 0 0 0,1-2 0 0,-2 3 0 0,-1-3 0 0,0 0 0 0,-1 3 0 0,1-1 0 0,1-1 0 15,-3 2 0-15,-2-2 0 16,1 1 0-16,-3-1 0 0,0 0 0 0,2 2 0 0,-4-3 0 0,1 0 0 16,-3 3 0-16,1-2 0 0,-1-1 0 15,-1 2 0 1,1-1 0-16,-2-1 0 31,0 0 0-31,0 3 0 0,0-3 0 0,0 0 0 0,0 0 0 0,0 0 0 0,0 2 0 0,0-2 0 0,0 0 0 0,0 0 0 0,0 0 0 0,0 0 0 16,0 0 0-16,-2 0 0 15,2 0 0-15,-1 1 0 0,1-1 0 0,0 0 0 0,-2 0 0 0,2 0 0 16,-2 0 0-16,-1 0 0 16,2 0-122-16,-6 0-297 0,3 0 190 0,-4 0 96 15</inkml:trace>
  <inkml:trace contextRef="#ctx0" brushRef="#br0" timeOffset="25601.79">22699 11250 651 0,'-6'0'0'0,"0"0"0"0,0 0 0 0,2 0 0 0,-1 0 0 0,1 0 221 0,0 0-97 16,2 0-44-16,0 0 0 0,1 0 177 0,1-2-110 15,0 2-46-15,0 0 145 0,0 0-105 0,1 0-52 16,5 0-27-16,2 0 156 0,-1 0-82 0,5 0-55 15,-1 0 58-15,0 0-51 0,2 0-27 0,2 0 1 16,1 0 24 0,1 0-9-16,1 0-41 0,-1 0 0 0,2 0 41 0,-1 0-1 15,3 0-31-15,-2 0 43 0,1 0-25 0,-1 0-1 16,-1-4-26-16,4 4 45 16,-6 0-9-16,1 0-36 0,-2 0 40 0,2 0-76 0,-3 0 0 0,4 0 0 15,-4 0 0-15,0 0 0 0,-1 0 0 0,2 0 0 16,-1 0 0-16,4 0 0 0,-2 0 0 0,1 0 0 15,1 0 0-15,-1 4 0 16,6-4 0-16,3 4 0 0,-5-1 0 0,3-3 0 16,1 6 0-16,0-2 0 0,1 0 0 0,3 2 0 15,-2-3 0-15,-4 1 0 0,5-1 0 0,-2-2 0 16,-1 2 0-16,5-3 0 0,-7 0 0 0,2 3 0 16,0-3 0-16,0 0 0 0,1 0 0 0,6 0 0 15,-6 0 0-15,2 0 0 16,-4 0 0-16,5 0 0 0,-2 0 0 0,4 0 0 15,-6 0 0-15,-3 0 0 0,4 0 0 0,-4 0 0 0,1 0 0 0,4 0 0 16,-4-3 0 0,-1 3 0-16,0-4 0 0,0 1 0 0,1 0 0 0,5 2 0 15,-6-1 0 1,1 1 0-16,1-2 0 0,0 3 0 16,1 0 0-16,1-3 0 0,-4 2 0 0,2 1 0 0,-2 0 0 0,0 0 0 15,4 0 0-15,-5 0 0 47,2 0 0-47,-3 0 0 0,2 0 0 0,0 0 0 0,2 0 0 0,-3 1 0 0,0 2 0 0,0 0 0 0,5-2 0 0,-4 1 0 0,7 2 0 0,-3-2 0 0,2 0 0 0,-2 1 0 0,2 0 0 16,0-3 0-16,5 0 0 0,-5 0 0 0,0 0 0 0,2 0 0 15,-2 0 0-15,0 0 0 16,5 0 0-16,-5 0 0 0,-1 0 0 16,0 0 0-16,1 0 0 0,0 0 0 0,4 0 0 0,-6 0 0 15,2 0 0-15,-3 5 0 16,3 1 0-16,-2-3 0 0,5 0 0 0,-7 1 0 0,-2-3 0 15,4 0 0-15,-4-1 0 0,0 3 0 0,3-3 0 0,-7 0 0 16,-2 0 0-16,1 0 0 16,-2 3 0-16,0-1 0 0,1 1 0 0,-3-3 0 15,-1 1 0-15,-2-1 0 0,1 0 0 0,-1 0 0 16,2 0 0-16,-3 0 0 0,-1 0 0 0,-1 0 0 16,-1-1 0-16,1-1 0 0,1 1 0 0,-5-3 0 15,2 3 0-15,1-2 0 0,-3 2 0 0,1 0 0 16,2-1 0-16,-3 0 0 0,0 1 0 0,0-1 0 15,0 2 0-15,1 0 0 16,0 0 0-16,-3 0 0 0,1 0 0 0,0 0 0 0,-1 0 0 0,1 0 0 16,-1 0 0-16,1 0 0 15,-2 0 0-15,0 0 0 0,0 0 0 0,1 0 0 16,-1 0 0-16,0 0 0 0,0 0 0 0,0 0 0 16,0 0 0-16,0 0 0 0,0 0-346 0,-6 0-53 15,0 0 182-15,-5 0-756 0,-2 0 468 16,-6 0 226-16</inkml:trace>
  <inkml:trace contextRef="#ctx0" brushRef="#br0" timeOffset="36459.4">2867 13583 1222 0,'-7'-1'0'0,"-1"-1"0"16,2-1 0-16,3 2 0 0,-4-1 0 0,6 2 0 0,1 0 0 0,0 0 171 0,0 0-66 0,0 0-33 0,1 0 193 16,9 0-118-16,0-1-54 0,1 1 54 0,3-2-55 15,-4 2-26-15,5 0 10 0,-3 0 101 0,1 0-69 16,-2 0-34-16,3 0-1 0,-3 0 112 0,3 0-63 15,1 0-47-15,-4 0 104 0,3 0-71 0,0 0-34 16,-2 0 0-16,6 0 18 0,-4 2-9 0,3-1-44 16,2-1-27-16,-1 2-12 0,1-1 0 0,4-1 0 15,-4 0 0-15,3 0 0 0,0 0 0 16,-3 0 0 46,3 0 0-62,2 0 0 0,-7 0 0 0,3 0 0 0,-1 0 0 0,-3-1 0 94,1-1 0-94,5-1 0 0,-6 0 0 0,0-1 0 0,0 1 0 0,1 1 0 0,-1 1 0 0,4-3 0 0,-6 2 0 0,2 1 0 0,0 1 0 0,1 0 0 0,0 0 0 0,5 0 0 0,-4 0 0 0,1 0 0 0,3 0 0 0,1 0 0 0,5 0 0 0,-7 0 0 16,2 1 0-16,3 1 0 0,-1-2 0 0,0 2 0 0,6-2 0 0,-9 0 0 0,3 2 0 0,3-2 0 0,-3 0 0 0,0 0 0 0,6 0 0 0,-6 0 0 15,1 0 0-15,-1 1 0 0,1-1 0 0,3 2 0 0,1 0 0 0,-1-1 0 32,-2 1 0-32,3 3 0 0,-1-5 0 0,2 2 0 0,7-1 0 0,-6-1 0 0,1 0 0 0,6 0 0 0,-2 0 0 0,4 0 0 15,9 0 0-15,-8 0 0 0,7 0 0 16,-3-3 0-16,6 0 0 0,-3-2 0 16,10 0 0-16,-12-1 0 15,1 1 0-15,-1 0 0 0,0 3 0 0,2-2 0 0,3 2 0 0,-8-3 0 16,-1 5 0-16,5-3 0 0,-2 3 0 0,0 0 0 31,6 0 0-31,-6 0 0 16,-2 0 0-16,0 0 0 0,0 0 0 0,2 0 0 0,10 0 0 0,-13-1 0 0,3-2 0 0,1 3 0 0,-4 0 0 0,1-2 0 0,6 0 0 15,-11 1 0-15,0-1 0 0,1 0 0 16,-1 0 0-16,-1 1 0 0,9-1 0 0,-9-1 0 16,0 1 0-16,-2 1 0 0,5-1 0 0,2-2 0 15,-8 2 0-15,-1 1 0 0,0-1 0 0,3-1 0 16,-1-1 0-16,5 1 0 0,-8-1 0 0,0 2 0 15,2-4 0-15,-1 3 0 0,2-1 0 0,3 0 0 16,-6 0 0-16,1 1 0 16,-4-1 0-16,1 4 0 0,0-4 0 0,6 1 0 15,-8 0 0-15,-1 1 0 0,1 1 0 0,1 0 0 16,-1-2 0-16,8 2 0 0,-7 0 0 0,1-1 0 16,3 1 0-16,-2-2 0 0,0 0 0 0,8 2 0 15,-9-3 0-15,0 1 0 0,2 2 0 0,-1-3 0 16,5-1 0-16,2 3 0 0,-7-4 0 0,2 0 0 15,0 3 0-15,1-1 0 16,3-1 0-16,3 1 0 0,-5 0 0 0,-1 2 0 0,-1-2 0 0,-2 3 0 16,2-1 0-16,4 2 0 0,-10 0 0 15,1 0 0-15,-2 0 0 0,3 0 0 16,-5 0 0-16,8 0 0 0,-9 0 0 0,3 0 0 0,1 0 0 0,1 0 0 16,1 0 0-16,7 0 0 0,-4 0 0 15,0 2 0-15,2-2 0 0,1 0 0 16,0 1 0-16,7-1 0 0,-9 0 0 0,1 0 0 15,1 0 0-15,-5 2 0 0,9-2 0 0,-8 2 0 16,1-2 0-16,2 2 0 0,1 0 0 0,0-2 0 16,8 2 0-16,-11-1 0 0,4-1 0 0,-3 3 0 15,1-1 0-15,1-1 0 16,4 2 0-16,-6 0 0 0,0-3 0 0,1 3 0 16,1-3 0-16,1 2 0 0,12 1 0 15,-11-2 0-15,1 1 0 0,1-2 0 0,-2 1 0 0,1 2 0 16,2-3 0-16,-4 2 0 0,-2-1 0 0,0 1 0 15,3 0 0-15,-2 0 0 0,11 0 0 0,-11-1 0 16,4-1 0-16,0 2 0 0,1-1 0 0,-1-1 0 16,7 2 0-16,-13 0 0 0,1-2 0 0,-3 1 0 15,1 1 0-15,-2-2 0 16,5 1 0-16,-11-1 0 0,2 3 0 0,-3-3 0 0,1 1 0 0,-2-1 0 16,4 2 0-16,-10-2 0 0,3 0 0 15,-7 1 0-15,1-1 0 0,-2 0 0 16,3 1 0-16,-8-1 0 0,-1 0 0 0,0 3 0 15,-3-3 0-15,-2 0 0 0,2 0 0 0,0 0 0 16,-3 0 0-16,0 0 0 0,0 0 0 0,0 0 0 16,0 0 0-16,0 0 0 0,0 0 0 15,0 0 0-15,0 0 0 0,-3 0 0 0,3 0 0 16,-1 0 0-16,1 0 0 0,0 0 0 0,-2 0 0 0,1 0 0 16,-2 0 0-16,-3 0 0 15,0 0 0-15,-3-3 0 0,-5-1-404 0</inkml:trace>
  <inkml:trace contextRef="#ctx0" brushRef="#br0" timeOffset="46620.27">14426 13401 396 0,'-3'-2'0'0,"-2"-1"0"0,2 0 0 0,-1 2 0 0,3-2 0 0,-1 1 218 0,1 2-81 15,-1-3-54-15,2 3-1 16,0-3 64-16,0 3-55 0,0 0-26 0,0-1 57 0,0 1-46 0,0-2-1 16,0 2-37-16,0 0 115 0,0 0-57 0,0 0-20 15,2 0 67-15,-1 0-52 0,2 0-27 16,2 0 0-16,0 0 35 15,1 0-21-15,3 0-10 0,-1 0-31 0,2 0 36 0,-1 0 0 16,3 0-35-16,3 0 35 0,-2-1-9 0,2 1-26 16,0-2-1-16,-1 2 27 0,3-3 0 0,1 3-17 31,-1 0 30-31,1 0 0 0,-2-1-39 0,3 1-1 0,-1 0 0 0,4-2 10 0,-2 0-10 0,-1 2 1 16,3-2 68-16,-1 0-34 0,2 0 0 0,5-1 11 15,-3 0-10 16,-1 0-36 16,3 2-6-47,-1-3-31 0,1 0 0 0,4 2 0 0,-7-2 0 0,2 3 0 0,0-4 0 0,1 4 0 0,-1 0 0 0,5 1 0 0,-6-1 0 0,0 1 0 0,-1 0 0 0,2 0 0 0,1 0 0 0,3 0 0 0,-4 0 0 0,0 0 0 16</inkml:trace>
  <inkml:trace contextRef="#ctx0" brushRef="#br0" timeOffset="47289.51">15381 13328 3931 0,'26'0'0'0,"5"0"0"0,0 0 0 0,-4 0 0 0,3 0 0 0,0 0 0 0,1 0 0 0,7 0 0 0,-5-2 0 0,0 0 0 0,3 0 0 0,0 0 0 0,0 1 0 0,9-1 0 0,-8 2 0 0,2 0 0 0,3-1 0 0,-1 1 0 0,0-2 0 0,6 2 0 0,-6 0 0 0,1 0 0 0,-1 0 0 0,2 0 0 0,2 0 0 0,10 0 0 0,-10 0 0 0,3 0 0 0,2 0 0 0,0 0 0 0,0 0 0 0,7 0 0 0,-10 0 0 16,0 0 0-16,-3 0 0 0,4 0 0 0,-1 0 0 0,7 2 0 0,-11-1 0 0,-1 1 0 0,1-1 0 0,-3 3 0 0,-1 0 0 0,7-1 0 0,-11 2 0 0,-1-2 0 0,-1 1 0 0,0 0 0 0,3 0 0 0,7 0 0 0,-9-1 0 0,2-1 0 0,2 1 0 0,-1-1 0 0,3 0 0 0,6 0 0 0,-11 0 0 0,4-1 0 0,-1-1 0 0,3 0 0 0,0 0 0 16,6 0 0-16,-9 0 0 0,4 0 0 0,0 0 0 0,1 3 0 0,1-3 0 15,9 2 0-15,-11-2 0 0,2 0 0 0,1 1 0 16,0-1 0-16,1 0 0 0,9 0 0 0,-8 0 0 15,1 0 0-15,4 0 0 0,-2 0 0 0,9 0 0 16,-9 0 0-16,-1 0 0 0,1 0 0 16,0 0 0-16,3 0 0 0,6 0 0 15,-10 0 0-15,2 0 0 0,2 0 0 0,-1 0 0 16,-1 0 0-16,10 0 0 0,-13 0 0 0,0 0 0 0,2 2 0 0,2-1 0 16,0 2 0-16,13-3 0 15,-11 0 0-15,0 0 0 0,1 0 0 16,0 0 0-16,-4 0 0 0,10 0 0 0,-14 3 0 0,5-3 0 0,-1 0 0 15,2 2 0-15,-1 1 0 0,8 0 0 16,-12-2 0-16,-1 2 0 0,1-1 0 0,-1-1 0 16,2 3 0-16,5 0 0 0,-8-1 0 15,0-2 0-15,2 3 0 0,-4-1 0 0,4 1 0 16,5-1 0-16,-13-1 0 0,-1 2 0 0,2-1 0 0,-2 0 0 16,0 0 0-16,7 1 0 15,-8-1 0-15,1-2 0 0,-2 2 0 0,3-2 0 16,-1 3 0-16,5-1 0 0,-11-1 0 0,0 0 0 31,-2 1 0-31,-2 0 0 0,-2 0 0 0,4-1 0 0,-10 2 0 0,2-4 0 0,-3 4 0 0,-1-1 0 16,4 0 0-16,-4-1 0 31,-3-2 0-15,-1 1 0 15,2 1 0-31,-1 1 0 0,3-2 0 0,-6 1 0 0,-1-1 0 15,3-1 0 1,-4 0 0-16,-2 2 0 0,4-2 0 0,-6 0 0 0,0 0 0 0,-2 3 0 0,0-3 0 0,-2 2 0 0,2-2 0 0,-2 0 0 0,-1 1 0 0,0-1 0 0,-1 0 0 0,-1 0 0 0,2 0 0 0,-2 0 0 0,0 0 0 0,0 0 0 16,0 0 0-1,0 0 0 1,0 0 0-16,0 0 0 0,-2-1 0 0,-6-4-873 0,-7 3 140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28:23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24114 5529 670 0,'-9'0'0'0,"1"0"0"0,0-1 0 0,1 0 0 0,2-3 0 0,1 2 287 15,3 1-123-15,1 1-61 0,0 0-32 0,0 0 162 16,0-2-87-16,0 2-58 0,0-2 0 16,0 2 103-16,1 0-75 0,4 0-37 15,-3 0 9-15,4 0 63 16,-2-3-55-1,-1 3 57-15,2 0-57 0,-3 0-27 0,3 0 10 0,-1 0 8 0,1 0-47 0,0 0 1 0,1 0 0 0,0 0 18 0,0 0-8 0,2 0-10 16,1 0 0 0,1 3 36-16,-1-1-36 0,3 0 0 0,-2 1 52 0,5-1-52 15,-4 1 0-15,1-2 0 0,4 2-32 0,-1-2 11 16,-2 2 21-16,1-1-29 0,2-1-1 16,-2 2 30-1,2-3 0-15,-2 3-29 0,2-3-12 0,-1 2 0 0,0 1 0 0,0-3 0 0,-1 3 0 0,4-2 0 16,-1 2 0-16,-2-3 0 15,3 0 0-15,-2 0 0 16,4 0 0-16,2 0 0 0,-3 0 0 0,1 0 0 0,1 0 0 0,0 0 0 16,1 0 0-16,7-3 0 0,-4 2 0 0,0-2 0 15,3-2 0-15,-1 5 0 0,3-3 0 16,6-1 0 0,-5-1 0-1,2 4 0-15,2 1 0 0,-1-3 0 0,-1 2 0 0,10 1 0 0,-11 0 0 0,2 0 0 16,-2 0 0-16,3 0 0 0,-2 0 0 0,11 0 0 0,-9 0 0 15,3 0 0-15,5 0 0 0,2 0 0 16,5 0 0-16,8 0 0 0,-7 0 0 0,2 0 0 0,3 0 0 0,0 0 0 16,1 0 0-16,9 0 0 15,-12 0 0-15,2 0 0 0,0 0 0 0,0 0 0 0,0 0 0 0,6 0 0 16,-13 0 0-16,2 0 0 0,2 0 0 0,1 0 0 16,0 0 0-16,10 0 0 15,-10 0 0-15,3 0 0 0,3 0 0 0,2 0 0 16,16 0 0-16,-10 0 0 0,8 0 0 0,6 0 0 15,4-1 0 32,2-3 0-15,13 1 0 30,-15-1 0-62,2-3 0 0,4 4 0 0,-1 2 0 0,-4 1 0 0,12 0 0 0,-18 0 0 0,2 4 0 0,8 5 0 0,1 0 0 0,-1 0 0 0,15 0 0 0,-20 0 0 0,7-1 0 0,10-1 0 0,1-2 0 0,2 4 0 0,17-4 0 0,-16 1 0 0,10-2 0 0,-3 0 0 0,3-1 0 0,0 1 0 0,12-1 0 0,-24 0 0 0,-7-1 0 0,-4-1 0 0,-3-1 0 0,-4 0 0 0,6 2 0 0,-21-1 0 0,-1 2 0 0,-2 0 0 16,1-1 0-16,1 4 0 0,9-2 0 0,-16 0 0 15,4 2 0-15,-3-4 0 0,3 1 0 0,-2-1 0 16,9 0 0-16,-15 1 0 0,1-1 0 0,-7 1 0 16,-7 0 0-16,-7 1 0 0,4 1 0 0,-17-3 0 15,0 4 0-15,-5-2 0 16,0 1-15-16,-2-1-24 0,-2 4-10 0,-2-5 75 0,-3 3-32 0,3-1-1 15,0 2-32-15,4 3 54 0,0-6-17 0,-1 3 1 0,5 0 16 16,-1 0 1-16,1-3-22 0,0 4 19 16,-5-4 16-16,-3 1-44 0,0-5 15 15,-8 2-109-15,-3-2 50 0,0 0-3 0,-5 0 51 32,0-2-350-32,-11-9 158 0,-5 1 83 0,-7 0 30 0,-8 0-593 0,-8 5 327 0,-12 5 159 0</inkml:trace>
  <inkml:trace contextRef="#ctx0" brushRef="#br0" timeOffset="911.48">3140 7481 1148 0,'-32'0'0'0,"0"-3"0"0,8 0 0 0,-5-1 0 0,12 1 0 0,5 0 0 0,-1-1 0 0,6 0 0 0,0-1 142 0,2 0-40 0,4 1-10 16,1 2 116-16,0 0-83 0,0-1-43 0,0 3 1 15,1-1 93-15,7-2-72 0,3 0-32 0,4 3 201 16,2 0-116-16,3 0-58 15,3 0-18-15,-3 0 41 0,5 6-40 0,2-2 0 16,2-1-41-16,3 2 134 0,4-3-56 0,0-1-44 16,4-1-1-16,3 0 87 15,5 0-105-15,8 0-56 0,18 0 0 0,2-5 0 0,9-4 0 0,6 0 0 16,11 0 0-16,0 0 0 0,16 0 0 0,-9-2 0 16,-1 1 0-16,1 1 0 15,0-1 0-15,-1 2 0 0,14-2 0 0,-25 1 0 0,-2 3 0 0,-3-1 0 16,-3 0 0-16,12 1 0 0,-20-1 0 0,-3 1 0 15,-5 1 0-15,-5 1 0 16,-6-4 0-16,6 1 0 16,-21 0 0-16,-1 1 0 0,-6-2 0 0,-2 4 0 0,-6-3 0 0,-4 0 0 15,-9 4 0-15,-4-1 0 16,-5-2 0-16,-3 4 0 0,-3-3 0 0,-3 4 0 0,-1-2 0 0,0-2 0 16,0 0 0-1,0-2 0-15,-5 0 0 0,-6 2 0 0,2-3-44 0,-3 6-1045 0,0-1 525 0,0 3 262 16</inkml:trace>
  <inkml:trace contextRef="#ctx0" brushRef="#br0" timeOffset="1833.64">7852 7235 1015 0,'-16'-14'0'0,"2"3"0"0,0-2 0 0,-2 2 0 0,6 3 0 0,2 2 0 0,3 4 275 0,0 1-119 15,2 0-59-15,0 1-21 0,3 0 71 0,0 0-54 16,0 0-28-16,0 4 0 16,0 6 50-16,2 1-29 0,7 3 42 0,1-1-45 0,7 3 0 15,2 0-45-15,7 0 73 47,7 1-27-47,4-6-9 0,5 0-37 16,6-2 60-16,6-2-30 0,7-6 0 0,16-1-21 0,7 0 23 0,16-6-32 0,10-10 0 0,4-1-1 0,18-3-17 0,-17 3-10 0,3 3 28 0,2 1-96 0,1 5 48 0,-2 2 24 15,18 1-128-15,-17 3 56 0,2 2 42 16,3 0 0-16,3 0-104 0,3 0 50 0,6 0 35 16,-32 2-4-16,-3 6-9 0,-5-5-17 0,-2 4 48 0,-9-3 25 15,2 0-34-15,-27-4-5 0,-3 0 8 32,-5-1 116-32,-1-8-55 0,-4 1-24 0,0-5 191 0,-15 3-102 0,-3 1-35 0,-7-1-30 0,-6 1 182 15,-4 2-84-15,-4-3-25 16,-7 7-41-16,0 0 90 0,-2-1-123 0,0 3-37 0,0-1 0 0,0 0 0 15,-6-3 0-15,1 0 0 16,-2 1 0-16,-1-2 0 0,-1 3 0 0,-3 2-468 31,0 1 91-31,-2 0 160 0</inkml:trace>
  <inkml:trace contextRef="#ctx0" brushRef="#br0" timeOffset="16013.63">10369 10128 1252 0,'-16'-1'0'0,"1"-4"0"0,2 2 0 0,6 2 0 0,1 0 0 0,1-1 0 0,3 2 0 0,-3 0 0 0,5 0 301 16,0 0-130-16,0 0-66 0,0 0 144 0,0 0-105 15,0 0-42-15,0 0 15 0,0 0-39 0,5-2 0 16,2 2-39-16,1-2 89 16,1 1-34-16,2-1-10 0,-2 0-45 0,3 2 118 15,2-3-59-15,-2-1-29 0,3 4 9 0,0-3 121 16,1 2-80-16,-3-1-39 0,2 1 70 0,1-2-150 0,4 1 0 0,-4 1 0 15,3 1 0-15,-1-2 0 16,1 2 0-16,3 0 0 0,3 0 0 0,-3 0 0 16,4 0 0-16,-2 0 0 0,2 0 0 0,5 0 0 15,-3 2 0-15,2 4 0 0,-1-2 0 0,3 1 0 16,-1 0 0-16,6 2 0 0,-7-3 0 0,3 1 0 16,0 0 0-16,-1-3 0 0,4 0 0 0,3 2 0 15,-7-4 0-15,2 0 0 0,0 0 0 0,-3 0 0 16,2 0 0-16,3 0 0 0,-7 0 0 0,0 0 0 15,-2 0 0-15,2 0 0 16,-2 0 0-16,6 2 0 16,-5 1 0-16,1 0 0 0,-2-2 0 0,4 2 0 0,0-1 0 0,8 1 0 15,-8 1 0-15,4-2 0 0,2-1 0 0,0 1 0 16,1 1 0-16,8-1 0 16,-7-1 0-16,2 1 0 0,2-1 0 0,3 2 0 0,2-1 0 0,10-1 0 15,-11 1 0-15,2 1 0 0,3-3 0 0,-1 2 0 16,3 1 0-16,8-3 0 31,-8 0 0-31,3 0 0 0,3 0 0 0,4 0 0 0,0 0 0 0,9-3 0 0,-12 1 0 0,1-1 0 47,-1 1 0-47,1 1 0 0,3-1 0 0,9 2 0 0,-15 0 0 0,0 0 0 0,1 0 0 16,-1 0 0-16,0 2 0 0,8 1 0 0,-10 0 0 0,4 2 0 0,3-3 0 0,3 0 0 15,11-2 0-15,-14 3 0 16,3-3 0-16,2 0 0 0,6 0 0 0,0 0 0 0,10 0 0 0,-15 0 0 0,3 0 0 0,-1 0 0 15,1 0 0-15,2 0 0 0,12 0 0 0,-15 0 0 16,2 0 0-16,1 0 0 16,2 0 0-16,-1 0 0 0,15 0 0 0,-12 1 0 15,2-1 0-15,2 0 0 0,4 0 0 0,0 0 0 16,14 0 0-16,-10 0 0 31,4-1 0-31,4-4 0 0,-3-2 0 0,0 2 0 0,15-1 0 0,-20 3 0 0,1 0 0 0,2 3 0 16,-2-3 0-16,1 1 0 0,12 1 0 0,-20 1 0 15,1 0 0-15,-2 0 0 0,-4 0 0 0,0 0 0 0,15 0 0 16,-19 3 0-16,4 0 0 0,0-1 0 16,1-1 0-16,0 1 0 0,14-2 0 0,-12 0 0 15,2 0 0-15,1 0 0 16,2 0 0-16,-1-2 0 0,14-1 0 0,-17-3 0 0,0 0 0 0,2 1 0 16,-4 1 0-16,1-2 0 0,8 4 0 0,-12-2 0 15,2 1 0-15,1 2 0 16,-2-3 0-16,-2 4 0 0,10-1 0 0,-14 1 0 0,5 0 0 0,-1 0 0 15,3 0 0-15,6 0 0 0,-16 0 0 16,8 0 0-16,2 0 0 0,3 0 0 16,0 0 0-1,7 0 0-15,-18-3 0 0,3 3 0 0,5-1 0 0,-1 0 0 0,4 1 0 0,4-2 0 16,-19 2 0-16,-3 0 0 0,7 0 0 0,-1 0 0 16,-2 0 0-16,8 0 0 0,-18 0 0 0,-4 0 0 15,0 3 0-15,-5 2 0 16,0 0 0-16,5 0 0 0,-12-1 0 0,4-1 0 0,-1 4 0 15,2-3 0-15,0 1 0 0,6-2 0 16,-12 2 0-16,4-3 0 0,0-1 0 0,2 1 0 0,0-1 0 16,9-1 0-16,-7 3 0 0,-1-3 0 15,-1 2 0-15,-1-1 0 0,0-1 0 0,3 0 0 16,-11 2 0-16,2-2 0 0,-1 0 0 0,4 3 0 16,0-3 0-16,6 0 0 15,-8 0 0-15,1 0 0 0,-2 0 0 0,1 0 0 31,1 0 0-31,1 0 0 0,-7 0 0 0,-1 0 0 0,0 0 0 0,2 0 0 0,0 0 0 0,8 0 0 0,-11 0 0 16,0 0 0-16,1 0 0 0,0 0 0 16,-3 0 0-16,4 0 0 0,-11 0 0 15,2 0 0-15,-3 0 0 0,2 0 0 0,3 0 0 0,-6 2 0 16,1 1 0-16,-2-3 0 16,3 2 0-16,1-2 0 0,3 2 0 0,-6-2 0 15,1 3 0 1,-1-3 0-16,1 0 0 0,-2 1 0 0,5 2 0 0,-8-1 0 0,1-1 0 0,-1 1 0 0,-1-1 0 0,-2 2 0 15,2 1 0-15,-2-3 0 16,-4 3 0-16,1-1 0 0,-3 1 0 0,3-1 0 16,0 1 0-16,-6 1 0 0,4-3 0 0,-3 1 0 15,0-1 0-15,0 1 0 0,1 0 0 0,-1-2 0 16,-2 1 0 0,2-2 0-16,-4 0 0 0,2 0 0 0,1 0 0 0,-4 0 0 0,-2 0 0 0,-1 0 0 15,2 0 0-15,-2 0 0 0,2 0 0 16,-2 0 0-16,-1 0 0 0,-1 0 0 15,0 0 0-15,0 0 0 0,2 0 0 0,-2 0 0 16,0 0 0-16,0 0 0 0,0 0 0 0,0 0 0 16,0 0 0-16,0 0 0 0,0 0 0 31,0 0 0-31,0 0 0 0,0 0 0 0,0 0 0 0,0 0 0 0,0 0 0 0,0 0 0 0,0 0 0 0,0 0 0 16,0 0 0-16,-3 0 0 0,-3 0 0 0,-2 0-802 15,-2 0 70-15</inkml:trace>
  <inkml:trace contextRef="#ctx0" brushRef="#br0" timeOffset="36317.04">15850 13360 832 0,'-20'-6'0'0,"4"-1"0"0,1 6 0 0,0-2 0 0,7 3 174 16,1 0-67-16,2 0-36 15,2 0 1-15,3 0 261 0,-1 3-138 0,1-1-84 0,0 2 78 0,0 2-75 16,1-4-39-16,7 5 208 0,3-2-128 0,0 0-59 16,2 2-29-16,0-4 204 15,4 2-116-15,2-1-50 0,0-1-38 0,1-1 87 0,2-1-58 16,3 3-30-16,-1-2 1 0,8 0 9 0,-3-1-76 0,4-1 0 31,1 2 0-31,5-1 0 16,8-1 0-16,11 0 0 0,1 0 0 0,8 0 0 0,6 0 0 0,8 0 0 0,5 2 0 0,12 1 0 15,-9 0 0-15,9 3 0 0,7-1 0 0,5-1 0 16,2 3 0-16,12-1 0 0,-21-1 0 0,-2 1 0 16,-2 0 0-16,-7-1 0 0,-8 2 0 15,1-1 0-15,-26-3 0 0,-4 2 0 16,-5-4 0-16,-5 5 0 0,-9-3 0 16,0-1 0-16,-16 1 0 0,-4-3 0 0,-1 0 0 0,-5 0 0 15,-2 0 0-15,1 0 0 0,-6 0 0 0,-2 0 0 16,-1 0 0-16,0 0 0 15,0 0 0-15,0 0 0 0,0 0 0 0,0 0 0 0,0 0 0 0,-7-3 0 16,-1 3 0-16,-3-2 0 0,-4 2 0 0,-3 8-620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31:19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15382 4357 1650 0,'-1'0'0'0,"-4"-3"0"0,-1 2 0 0,0-5 0 0,3 5 0 0,2 0 75 0,-2-2 469 0,3 3-253 0,0 0 161 0,0 0-198 0,3 0-112 32,5 0-53-32,4 3 291 0,-2-1-326 0,3 4-54 0,2 0 0 0,-4-4 0 0,3 1 0 31,-1 0 0-31,0 3 0 0,-2-3-12 0,3 0-40 0,-4 1 40 0,1 1-817 0,-3 0 387 0,2 2 227 16,-3 1-7-16,-3 4-663 0</inkml:trace>
  <inkml:trace contextRef="#ctx0" brushRef="#br0" timeOffset="181.5">15468 4702 1526 0,'0'4'0'0,"0"2"0"0,0 2 0 0,0 1 0 0,0-1 0 0,0 6-4 0,0 1 893 0,0 0-429 0,0 4-215 0,0 2 0 16,0 3-97-16,0-2-62 0,1 2-26 0,1 3-393 15,0 0 185 1,2-1 93-1,-1 3 55-15,2-9-662 0,-2 1 349 0,3-4-217 0,-4-5 278 16,4-4 139-16</inkml:trace>
  <inkml:trace contextRef="#ctx0" brushRef="#br0" timeOffset="483.67">15647 4492 2071 0,'6'-12'0'0,"1"3"0"0,2-1 0 0,5 1 0 0,0-2 0 0,8-1 0 0,-1 3 0 0,6 1 0 0,3-1 360 0,5 0-160 0,5 1-73 15,-6 1-49 1,2 2-55-16,-2 2 14 0,-1-1 1 0,-3 3 4 0,1-1 5 16,-12 2-10-16,-6 0 133 0,-2 0-67 15,-5 0-32-15,-2 7-1 16,0 1 94-16,-2 1-68 0,-2 3-29 0,0 0 0 0,0 3-4 0,0 4-63 16,0 5 0-16,0-2 0 0,0 4 0 0,0 4 0 15,1-1 0-15,5 4 0 0,4 6 0 0,-1 0 0 16,3 2 0-16,1 0 0 15,0 1 0-15,2 1 0 0,-2 6 0 0,1-10 0 0,-6 2 0 0,-1-5 0 47,-2-1 0-47,-1 1-130 16,-1 1-5-16,-3-11 52 0,0-3-174 0,-7-4 108 0,-2-2 55 0,-4-6 28 0,-1-2-391 0,-1-7 214 0,-3-2-464 0,-1-2 335 0,-2-11 168 0</inkml:trace>
  <inkml:trace contextRef="#ctx0" brushRef="#br0" timeOffset="840.78">15745 4646 1561 0,'-7'0'0'16,"1"1"0"-16,1 4 0 0,0 2 0 0,0 1 133 0,4 3-53 0,-1 3 423 0,2 2-234 0,0 5-116 0,0-2-59 0,2 6-220 0,4-3 76 16,0 2 43-16,2-2 0 15,0 2-399-15,-4-3 220 0,1 1 119 0,-2-10-443 0,-1 0 242 0,0-5 120 31,-2-6 61-15,0-1-66-16,0-1 49 0,-5-13 39 0,-3-11 0 0,-1-8-89 0,-1-4 60 0,1-5 56 0,-2-5-7 16,3 5 10-16,4 0-1 0,-1 6 0 0,3 1 275 31,1 6-137-31,1-1-78 0,0 10-25 0,3 5 563 0,8 6-278 0,6 6 292 0,0 3-270 0,7 0-126 16,-1 0-77-16,2 15 82 0,-1 1-75 0,0 4-37 0,1 4 0 46,1 5-29-46,-5 0 89 0,-4 1-48 0,0 2-35 0,-4 1-14 0,-3-1-1 0,3 3 10 0,-8-5-81 0,-2-2 35 16,-2-1 1-16,1-3 36 0,-2-2-262 0,0 0 139 0,0-7 58 16,0-4-267-1,-5-5 150-15,0-3 32 0,1-3 52 0,-3 0-594 0,-2 0 315 0</inkml:trace>
  <inkml:trace contextRef="#ctx0" brushRef="#br0" timeOffset="983.39">15775 4726 1119 0,'-6'0'0'0,"1"0"0"0,2 0 0 0,2 3 0 0,-1-2 0 0,2 1 0 0,0 0 156 47,3-2-60-47,9 3-30 0,3 0 0 0,1 0-585 0,0 0 252 0</inkml:trace>
  <inkml:trace contextRef="#ctx0" brushRef="#br0" timeOffset="1116.03">15827 4936 1403 0,'-16'11'0'0,"0"1"0"0,3 0 0 0,-3-4 0 0,5-1 0 16,1 0 304-16,5-4-139 47,3-3-64-47,2 0-33 0,0 0 196 0,9-1-114 0,8-9-48 0,5-4-33 16,3-3-34-16,4 2 1 0,-2-2-507 0,3 1 253 0,1-1 136 0,-4 5 54 0</inkml:trace>
  <inkml:trace contextRef="#ctx0" brushRef="#br0" timeOffset="1474.07">16422 4421 2566 0,'0'6'0'0,"0"-1"0"0,0-1 0 0,1 1 0 0,-1-3 0 0,2 4 0 0,-1-2 0 0,1 3 752 0,0 1-363 0,2 1-165 0,1 3-224 0,-1 3 0 15,1 5 0-15,0 4 0 0,-2 3 0 0,0 6 0 0,0 2 0 16,-1 7 0-16,0 2 0 0,2 2 0 0,-3-2 0 0,2-5 0 15,2 1 0-15,0-6 0 16,2 0 0-16,1 0 0 0,0-12 0 0,0-6 0 0,0-4 0 0,1-1 0 16,-3-5 0-16,2 0 0 15,-3-6 0 1,0 0 0-16,1 0 0 0,-3-6 0 0,2-2 0 0,3-1 0 94,-2 3 0-94,1-4 0 0,3 2 0 0,2 2 0 0,4-3 0 0,1 2 0 15,2 1 0-15,1 1 0 0,0 3 0 0,4 2 0 0,-1-3 0 0,4 3 0 0,-5 0-615 0,1 0 188 0,0 0 195 0,-3 0 98 0,1 0-732 16</inkml:trace>
  <inkml:trace contextRef="#ctx0" brushRef="#br0" timeOffset="1588.39">16648 4342 2331 0,'-10'0'0'0,"4"0"0"0,1-3 0 0,2 2 0 0,0 0 0 0,0 1 365 0,3 0-155 16,0 0-92-16,0 0-41 0,3 5 0 0,6 5-41 0,4-1-553 31,2 3 285-31,0-2 130 0,3 1 69 0</inkml:trace>
  <inkml:trace contextRef="#ctx0" brushRef="#br0" timeOffset="1840.47">16978 4377 817 0,'-2'7'0'0,"-5"0"0"0,-1 2 0 0,-6-2 0 0,-4 6 461 0,-2 1-217 0,-4 2-103 0,-4 2-53 0,-5 2-26 0,-3 1 125 16,-5 4-66-16,1-4-48 0,-1-4 0 0,1 3-37 15,-2-8 1-15,0 2 25 16,14-11-25-16,5-3-1 0,8 0 0 0,6 0 138 16,6-2-69-16,3-4-25 0,0 0 97 0,15-2-71 15,12-4-34-15,2 5-1 0,7-2-3 0,6-1 9 0,-1 6-40 31,1-1-1-31,0 2-174 0,0 2 87 0,0-2 44 0,5 1 9 0,-11 1-473 0,-2 1 229 16,-4 0-157-16,0 0 165 0,-5 0 105 16,0 1 8-16,-14 5-388 0,-6-3 236 15,-5 0 119-15,0-1 58 0</inkml:trace>
  <inkml:trace contextRef="#ctx0" brushRef="#br0" timeOffset="2007.03">16803 4163 1794 0,'-7'0'0'0,"5"-3"0"0,-1 3 0 0,1 0 0 0,2 6 0 0,0 13 390 0,0 9-177 0,2 6-88 0,3 12 501 16,7 6-300-16,-3 8-145 15,1 1-72-15,0 7-36 0,-3-3-147 0,-1 7 64 0,-3-17-281 0,-2-1 163 16,2-9 82 15,-3-3 41-31,0-7-797 0,0-1 427 0,-3-16 202 0,1-12 104 0</inkml:trace>
  <inkml:trace contextRef="#ctx0" brushRef="#br0" timeOffset="2140.67">16819 4577 1566 0,'-11'0'0'0,"-1"0"0"0,1 3 0 0,-3 7 0 0,-2 4 0 0,-6 7 0 0,3 3 478 0,-1 5-220 0,-3 5-111 0,1 0-56 0,3 1-269 0,-1 3 116 16,6-10 45-16,3-5 27 0,5-4-708 0,3-4 346 15,3-6-172-15</inkml:trace>
  <inkml:trace contextRef="#ctx0" brushRef="#br0" timeOffset="2251.37">16796 4743 1334 0,'9'-3'0'0,"0"0"0"0,-1 0 0 0,3 3 0 0,-2 0 0 0,1 0 393 0,-2 3-182 0,1 6-88 16,0 2-44-16,-1-1 2 0,3 3 0 16,1-1-35-16,0 1-676 0,1-3 331 0,0-1 167 0</inkml:trace>
  <inkml:trace contextRef="#ctx0" brushRef="#br0" timeOffset="2766.22">17333 4354 1365 0,'-7'-15'0'0,"3"6"0"0,-4 1 0 0,2 3 0 0,-4 1 387 0,1 2-175 0,-5 2-79 0,3 0 406 0,-1 11-252 0,1 4-125 0,0 5-63 0,-2 2 37 31,1 4-41-31,1 1-33 0,3 1-1 0,2 1-105 0,0 2 40 0,1 4-74 0,-2 2 66 0,2-4 20 16,2 2-1-16,-2 1 3 0,2 2 0 16,-2-2 26-16,-3 3 9 0,4-7-60 0,-1-6 0 0,0 2 0 0,2-5 35 15,0-2-103-15,0-1 36 16,3-8-306-16,0-6 166 0,0-4 85 0,0-2 35 0,3 0 24 0,5-8-280 16,1-9 148-1,2-5 69-15,-2-2 34 0,3-4-123 0,1-4 79 0,3-4 108 0,-1 4 9 0,1-2-37 16,1 2 0-16,0 3 337 15,2 3-169-15,3-2-92 0,-5 7-34 0,2 4 179 16,1 6-108-16,2 1-1 0,0 10-45 0,2-1 100 0,-3 1-55 16,-4 1-5-16,0 13-502 0,-3-1 242 0,1 1 117 15,-7 3 58-15,-4-6-474 16,-3 3 220-16,-1-5 124 0,-1 1 18 0,-10-2 38 0,0-5 52 16,-3 0 131-16,0-3-65 0,0 0-34 0,1 0 1 15,-1 0 315-15,3-3-169 0,2 0-90 0,1-1-45 16,1 4 1-16,3-3 605 0,-1 2-289 0,1 1-116 15,4 0 268 1,0 7-220-16,0 5-111 0,0 7 301 0,0 6-447 0,0 9 0 0,3 8 0 16,3 12 0-16,0 11 0 0,-1 11 0 15,-2 12 0-15,1-2 0 0,-1 1 0 0,-1-7 0 16,2-5 0-16,-1-8 0 0,0-1-113 0,-2-23-635 0,3-1 370 16,-1-7 129-1,-2-10 106-15,1-6 47 0,0-4-507 0,-2-15 288 0,0 0 139 0</inkml:trace>
  <inkml:trace contextRef="#ctx0" brushRef="#br0" timeOffset="2954.71">17916 4435 1801 0,'0'0'0'16,"0"0"0"-16,0 0 0 0,0 0 0 0,-2 0 0 0,2 0 196 0,0 0-71 0,0 0-50 0,0 0-71 16,0 0 31-16,0 0 1 0,2 0-1 0,-1 0-518 0</inkml:trace>
  <inkml:trace contextRef="#ctx0" brushRef="#br0" timeOffset="3073.4">17937 4841 2153 0,'-5'7'0'0,"1"0"0"0,-1-2 0 16,2 0 0-16,2-3 0 0,-2 2 567 0,1-3-270 16,2 1-131-16,-2-2-66 0,2 0-33 0</inkml:trace>
  <inkml:trace contextRef="#ctx0" brushRef="#br0" timeOffset="3580.09">18428 4408 1818 0,'-2'0'0'31,"1"-1"0"-31,1-1 0 0,0-3 0 0,0 2 0 0,0 0 0 0,0 2 264 0,8-1-114 0,7-1-56 0,6 3 421 0,4 0-239 0,6 0-110 0,3 0-326 0,5 0 98 16,0 0 50 0,3 0 24-16,-2 0-697 0,1 5 370 0,-8-2 171 0,-4-2 90 0</inkml:trace>
  <inkml:trace contextRef="#ctx0" brushRef="#br0" timeOffset="3874.3">18690 4241 1641 0,'0'1'0'0,"-3"3"0"0,-2 0 0 0,2 2 0 0,-1 2 0 0,3 2 0 0,1 3 110 0,-1 5-27 0,1 2-15 16,0 4 1-16,0 4-32 15,0 3-1-15,0 4-384 0,-5 2 201 16,-1-4 88 0,-6 2 48-16,-1-3-290 15,-7-4 148-15,-5 1 71 0,0-11 38 0,-7-5 146 0,0-3-58 0,-4-6-103 0,2-1 652 0,-2 0-313 0,10-3-144 0,4 0 339 16,6 0-225-16,8 0-80 47,2-3-67-47,5 2 478 0,1-1-276 0,10-2-253 0,11 4-52 0,14-5 0 0,6 0 0 0,10-1 0 0,-2 1 0 0,4-1 0 0,1 1 0 0,-4 1-164 15,3 2-181-15,5-1 199 0,-10 0 88 0,-6 2-471 16,-1 1 269-16,-3 0 15 16,-5 0 107-16,0 0-659 0</inkml:trace>
  <inkml:trace contextRef="#ctx0" brushRef="#br0" timeOffset="4066.79">19056 4238 1745 0,'-14'1'0'31,"1"2"0"-15,-2 8 0-16,-5 3 0 0,-7 9 0 0,-9 12 0 0,-4 7 0 0,-7 11 929 0,-7 7-447 0,-6 15 185 0,-2 0-559 0,-7 10-108 0,10-12 0 0,2-6 0 0,4-6 0 0,7-6 0 0,8-9 0 0,5 0 0 15,17-16 0-15,7-6 0 16,9-9 0-16,0-11-417 0,7-2 57 0,13-2 194 0,8-6 101 0</inkml:trace>
  <inkml:trace contextRef="#ctx0" brushRef="#br0" timeOffset="4278.22">18733 4805 3186 0,'-3'0'0'0,"-6"0"0"0,-2 0 0 0,2 1 0 0,-2 4 0 0,-5 5 0 0,4 2 0 0,-5 3 0 0,6 2 287 0,1 2-125 0,3-2 70 0,5 4-168 0,2-1-64 0,0 4 0 0,15-5 0 47,6-1 0-47,6-1 0 0,2-3 0 0,6-2-94 0,0 1 54 0,-4-4 34 0,-6 1 0 0,0-4-201 0,-3 2 121 0,-8-1-71 47,2 3 17-47,-12-1 63 15,-4 1-18-15,0 3 304 0,-11 0-129 0,-10 0-59 0,-6 4-38 0,-2-5 61 0,-4 1-20 0,0-2 0 0,-1-2 18 0,2-3-253 0,-2 0 130 0,6-6 41 0,3 0 60 16,2-9-828-16,4-10 386 0</inkml:trace>
  <inkml:trace contextRef="#ctx0" brushRef="#br0" timeOffset="4418.87">18687 4913 2836 0,'3'0'0'0,"1"0"0"0,1-2 0 0,2-1 0 15,-1 3 0-15,3-4 0 0,-1 2 0 0,1 1 280 0,5 0-121 0,2-3 42 0,4 3-83 0,2-2-31 0,6 2-9 0,-1 1-797 31,4 0 378-31,4 0 188 0,1 0 95 0</inkml:trace>
  <inkml:trace contextRef="#ctx0" brushRef="#br0" timeOffset="4702.79">19462 4275 2718 0,'0'0'0'0,"0"0"0"0,0-1 0 0,0-1 0 0,2 0 0 0,0 2 0 0,3 0 0 0,-1 0 0 0,1 4 317 0,-1 8-140 0,0 3-70 16,-1 4-35-16,0 6-384 0,-1 0 170 0,-2 1 89 0,0-1-555 0,0 4 311 0,0-2 157 0,-4-3-212 0,0-5 168 15,0-3 82-15,0-7 41 0,2-2-164 16,-1-2 85-16,0-5 57 0,3 0 23 0,0-5 136 16,0-5-56-16,0-3-29 0,0 0-8 0,6-2 505 15,2 2-262-15,3 0-131 0,1-1 528 0,3 2-255 16,3-2-156-16,0 3-62 0,2 1-56 0,1 3-29 15,1 0 0-15,2 3-256 16,1-1 123 0,-1 2 48-16,-2 3 28 0,-3 0-750 0,0 6 389 0</inkml:trace>
  <inkml:trace contextRef="#ctx0" brushRef="#br0" timeOffset="5061.04">19351 4699 1558 0,'-19'0'0'0,"2"0"0"0,4-3 0 0,8 2 0 0,5-1 0 0,0 1 0 0,18-3 0 0,10-3 744 0,8 0-344 0,7 1 200 16,3 2-282-16,4 0-141 141,2 3-70-141,-5-1-139 0,6 2 43 0,-12 0-9 0,2 3 34 0</inkml:trace>
  <inkml:trace contextRef="#ctx0" brushRef="#br0" timeOffset="5082.97">19787 4671 3737 0,'32'14'-74'0,"-8"3"55"0,0 4 37 0,-16 2-547 0,-6-3 284 0,-2 5 140 0,-3-3-617 0,-14 3 304 0,-6-5 196 0,-6-1-363 0,-1-5 274 0</inkml:trace>
  <inkml:trace contextRef="#ctx0" brushRef="#br0" timeOffset="5121.88">19440 4761 1576 0,'-13'-4'0'0,"0"1"0"0,-1 3 0 0,7 0 0 0,-1 10 0 0,3 10 312 0,2 8-138 0,2 7-69 0,-3 6 471 0,4 1-274 0,0 6-133 0,0 1-66 0,0 3-272 0,0-3 103 0,2 5 61 0,1-16 16 0,3 1-322 0,-4-7 175 0,2-3 85 0,0-9-832 0</inkml:trace>
  <inkml:trace contextRef="#ctx0" brushRef="#br0" timeOffset="5182.71">19397 4872 1854 0,'0'-1'0'0,"0"0"0"0,0-2 0 0,0 1 0 0,6 1 0 0,7-2 742 0,3 3-357 0,5 0-174 0,6 0-87 0,7 0-45 0,4 0-43 0,4 3 10 0,1-2-10 0,-2 1-309 0,-1-2 155 0,-4 0 77 0,0 0-740 0,-11 0 402 0,-6 0 205 0,-6-2-687 16</inkml:trace>
  <inkml:trace contextRef="#ctx0" brushRef="#br0" timeOffset="5347.27">19672 4741 1346 0,'-15'0'0'16,"-5"2"0"-16,-2 1 0 0,5 4 0 0,0 1 0 0,3 4 0 0,0-1 347 0,6 4-155 0,0 1-70 0,8 1 521 0,0-1-303 0,2 3-152 0,12-2-76 0,5 0 106 15,1 0-82-15,3-5-54 16,1 0 0-16,1-2-268 0,-2-1 112 0,-3-3 55 16,3 4-250-16,-5-6 148 0,-3 0 79 0,-2-1-785 15,-2 0 420-15,-2 1 93 0,0-1 135 0</inkml:trace>
  <inkml:trace contextRef="#ctx0" brushRef="#br0" timeOffset="5509.84">19642 5046 760 0,'-16'0'0'0,"1"6"0"0,2-3 0 0,1 3 0 0,-1 0 0 0,5 2 496 0,3 2-230 0,0 1-115 0,2 4-57 0,-1 3 354 0,1 6-197 0,2-3-112 0,-1 4-51 0,-1 0-171 0,3 0 60 15,-1 4 39-15,1-7-674 0,0-2 348 0,0 0 173 0,1-5-354 0</inkml:trace>
  <inkml:trace contextRef="#ctx0" brushRef="#br0" timeOffset="5733.24">19687 5254 2324 0,'1'0'0'0,"1"-5"0"0,-2 3 0 0,1 0 0 0,-1-1 0 0,0 2 0 0,1-2 433 0,2 3-189 16,-2 0-108-1,1 0 169-15,0 0-134 0,2 9-68 0,2 1-33 0,5 1-67 0,-2 2-9 0,4 1 42 16,4-2 0-16,-1 1-562 0,3-4 281 0,1 1 150 16,-1-3-560-16,-1-5 344 0,1-1 172 0,-3-1-402 15,-3 0 252-15,2-3 118 16,-8-9 71-16,-2-2-3 0,-1-3 33 0,-4-3 0 0,0-2 33 0,0 2 197 15,-7 0-94-15,-6 5-51 16,1 1-26-16,-5 4 630 0,4 4-328 0,-1 0-173 16,3 6 576-16,-1 0-329 0,4 0-165 0,3 7-239 15,2 5 38-15,2 0 9 0,1 3 28 0,0 1-738 16,1-1 370-16,9 0 183 0</inkml:trace>
  <inkml:trace contextRef="#ctx0" brushRef="#br0" timeOffset="5887.83">20463 5206 3137 0,'6'1'0'0,"2"1"0"0,1 2 0 0,-1-4 0 0,-1 4 0 0,-2-3 0 0,0 2 0 0,-1 3 0 16,3-1 220-16,-4 0-97 0,1 3-44 0,-1-1-811 15,-1 0 383-15,3 2 192 0</inkml:trace>
  <inkml:trace contextRef="#ctx0" brushRef="#br0" timeOffset="6854.11">21370 4572 2006 0,'-8'0'0'0,"-4"0"0"0,7 0 0 0,3 5 0 0,2-2 0 0,2 1 707 0,15-2-335 0,8-1-158 0,9-1-93 0,5 0 88 0,7 0-85 0,2 0-44 16,1-3-158-16,9-6 66 0,-9 1 21 15,0 1-625-15,-2-1 326 0,-6 1 164 0,-6 3 82 16,-3 1-939-16,-16 1 485 0</inkml:trace>
  <inkml:trace contextRef="#ctx0" brushRef="#br0" timeOffset="7037.62">21426 4841 2326 0,'-30'6'0'15,"5"0"0"-15,7-3 0 0,8 2 0 0,4-1 0 0,6-2 0 0,2-2 0 0,18 0 558 0,11 0-261 0,6-7 241 16,6-5-326-16,1 0-212 0,1 1 0 0,1 3 0 0,-5 0 0 0,4 1 0 31,-1 0 0-31,-9 7-708 0,-2-3 335 0,-5 3 204 0,-6 0 103 0,-8 8-854 0,0 5 432 0,-14 4 230 16,0 1 110-16</inkml:trace>
  <inkml:trace contextRef="#ctx0" brushRef="#br0" timeOffset="7183.23">21658 4766 1325 0,'-7'-15'0'0,"-1"4"0"0,1 1 0 0,-1 3 0 0,-1 4 0 0,1 3 0 0,-3 0 0 0,-2 17 678 0,-3 12-320 0,-1 5 151 0,-7 11-227 0,4 1-127 15,-3 3-59-15,-1 2 193 0,1 4-126 0,3-1-87 0,-3 5-76 16,13-12-164-16,4-8 50 0,6-5 75 0,0-7 38 0,11-6-713 31,9-19 371-31,7-2 190 0,4-22 95 0,3-12-884 0</inkml:trace>
  <inkml:trace contextRef="#ctx0" brushRef="#br0" timeOffset="7322.86">21700 4916 2008 0,'2'-10'-2'0,"-1"2"0"0,-1 5 0 0,0 0 1 0,0 3-1 0,-1 8 1 0,-6 11 1 0,0 5-1 0,3 7 798 0,3-1-381 0,1 4-49 16,0-2-170-16,2 1-81 0,13-3-75 0,3-1-144 0,5-2 51 15,5 0 54-15,2-11-10 0,4-6-657 0,2-5 351 16,1-5 175 0,-3-9 88-16,4-12-809 0,-7-9 422 0</inkml:trace>
  <inkml:trace contextRef="#ctx0" brushRef="#br0" timeOffset="7511.08">22322 4435 2798 0,'3'-15'0'0,"2"0"0"0,-2 7 0 0,-2 2 0 0,1 3 0 0,-2 1 0 0,0 0 0 0,2 1 0 0,-2 1 0 0,3 0 207 0,-2 0-85 0,1 5-327 0,1 3 121 0,0 1 70 0,1-1 20 0,0 4-414 0,0 1 222 0,-1 2 112 0</inkml:trace>
  <inkml:trace contextRef="#ctx0" brushRef="#br0" timeOffset="7947.05">22288 4633 1462 0,'-16'8'0'0,"1"0"0"0,-4 3 0 0,2 0 0 0,4-4 0 0,-1 3 786 0,3-2-374 0,2 1-188 0,-1-2-85 0,6-2 189 15,1 0-145-15,3-1-74 0,0 4-36 0,0-5-120 0,0 6 51 0,1-6-695 0,6 2 364 0,2-2 182 0,0-2 90 0,1-1-563 16,-2 0 319-16,1 0 155 0,-5-4-58 0,1-4 61 31,-1-4 52-31,0-2 26 0,1-1-9 0,1 1 153 0,-3-2-59 0,6 1-29 0,0-2 0 0,4 4 428 0,3-4-238 0,1 5 283 0,2-2-185 16,1 4-139-16,3 1 28 0,2 1-86 0,0 3-14 15,2 2-9-15,-1 3-25 16,1 0-157 0,-4 3 78-16,-3 9 40 0,-3 5 9 0,-10 3-88 0,-6 4 59 0,-1 3 29 0,-6-1-3 0,-12-1 69 31,-3 3-78-31,-8-3 325 16,-1-3-161-16,-3-3-69 0,-1 0-42 0,4-6 287 0,-1 2-139 0,11-9-84 0,4-1-72 0,5-3-39 0,5-2 0 0,6 0 0 15,0 0 0-15,14 0 0 16,8-2 0-16,3-1 0 0,1-2 0 0,0 2 0 0,-2-1 0 0,-4 2-153 15,0 2 32-15,-6 0 72 16,-1 0-21-16,-2 0-16 31,-6 0 5-31,-4 6 28 0,-1 2-22 0,0 1 387 0,-8-1-177 0,-3 6-85 0,-2-4-35 0,-3 2 161 0,2-1-176 0,1-2 0 16,3 0 0-16,-1 1 0 0,4-5 0 0,2 0 0 16,4-1 0-16,-1 2 0 0,2-2 0 0,0 0-3 15,0-2-117-15,4-1 43 16,5 0 42-16,0-1-227 0,4 0 116 0,-5 2 30 31,4-2 45-31,-4 0-244 0,3 0 140 0,-4 0 68 0,3 0-481 0,-2 0 266 0,-4 3 147 0,1-2-228 16,-2 0 183-16</inkml:trace>
  <inkml:trace contextRef="#ctx0" brushRef="#br0" timeOffset="8198.89">22322 4913 1284 0,'-23'0'0'0,"-2"0"0"0,4 0 0 0,1 7 0 0,0 5 0 0,1 3 101 0,-1-1-32 0,0 6 412 0,4-1-226 0,0 1-110 0,2 3-54 0,0 0-27 32,-1 2 9-32,3-5-36 0,3 1-1 0,-1-3-219 0,5-3 110 0,0-4 55 31,1-2 36-31,1-5-221 0,3-2 119 0,0-2-2 0,0 0 53 0,6-2-10 0,2-3 0 0,4-2 125 16,-2 0-49-16,5 3-65 0,2 0 3 0,2 4 521 15,1 0-242-15,2 0-94 0,1 0-70 0,4 8 364 0,1 4-206 0,1 2-104 16,7 3-26-16,-3 2-57 15,1-2-57-15,2 3-462 0,3 2 207 16,3 1 146-16,5 2 82 0,-5-3-350 0,-2-2 207 0,0-2 57 16,1-4 66-16</inkml:trace>
  <inkml:trace contextRef="#ctx0" brushRef="#br0" timeOffset="8380.4">23409 4561 3183 0,'0'0'0'0,"-3"0"0"0,-4 0 0 0,-2 7 0 0,-4 4 0 0,-3 6 0 0,-6 3 450 0,-4 7-199 0,-4 8-204 15,-2 4-47 1,-4 5 0-16,-4 4 0 0,0 1 0 0,-2 4 0 0,6-12-27 0,1-2 1 16,0-8 31-16,1-4-803 0,3-6 416 0,-2-4 217 0,7-12-938 0</inkml:trace>
  <inkml:trace contextRef="#ctx0" brushRef="#br0" timeOffset="8530">22743 4836 2517 0,'-3'-15'0'0,"2"3"0"0,0 3 0 0,1 4 0 0,0-1 0 0,0 5 0 0,11 1 0 15,11 4 460-15,3 15-213 0,7 3 356 16,4 9-499-16,9 3-104 0,-5 4 0 0,5 1 0 16,1 1 0-16,-3-1 0 0,5 0 0 0,0 4-59 0,-9-12-167 0,-3-2 130 15,-7-5 66-15,-4-3-551 16,-9-8 308-16</inkml:trace>
  <inkml:trace contextRef="#ctx0" brushRef="#br0" timeOffset="8699.54">22975 4497 2835 0,'0'-5'0'0,"-2"-4"0"0,-2 6 0 0,3 1 0 0,1 1 0 0,0 1 0 0,1 0 0 0,11 0 0 0,3 6 300 0,4 6-133 0,3 0-66 0,3 5-32 0,1 2-323 0,4 4 154 0,-3-5 63 16</inkml:trace>
  <inkml:trace contextRef="#ctx0" brushRef="#br0" timeOffset="8934.92">23886 4435 1785 0,'0'0'0'0,"0"0"0"0,-6 0 0 0,-2 0 0 0,-3 1 0 0,-3 8 512 0,-6 0-238 0,-5 8-120 0,-4 4-59 0,-1 5 171 31,-6 4-107-31,3 1-66 0,0 0-75 0,2 1 17 16,7-1 0-16,3-5 44 0,6 1-13 16,7-7-9-16,5-2-22 0,3-1 98 0,0-1-49 0,3 0-33 0,5 4-51 0,1 0 0 15,1-2 0-15,0 6 0 0,-3-1 0 0,-1 6 0 0,-3-2 0 16,-1-1 0-16,-2 3-362 0,0 0 57 15,0-2 157-15,0 2-365 0,-2-8 245 16,-1-3 108-16,0-5 63 0,0-3-606 0</inkml:trace>
  <inkml:trace contextRef="#ctx0" brushRef="#br0" timeOffset="9140.18">23614 4748 839 0,'3'-14'0'0,"0"2"0"0,3 0 0 0,3 1 0 0,-2 4 0 0,4 3 469 0,2 4-217 0,1 0-109 15,3 0-53-15,2 0 315 0,-1 0-189 0,-3 11-90 16,1 0 126-16,-2 2-109 16,-1 1-53-16,0 6 153 0,-6-2-108 0,2 6-50 15,-4 2-25-15,-2 2 67 0,-2 3-46 0,1 5-14 0,0-2-9 0,2-2-77 32,-2 2 27-32,-1 0 0 0,1 0 27 0,1 4-557 0,-3-6 274 0,0-5 141 15,0-1-872-15,0-5 471 0,0-4 237 0</inkml:trace>
  <inkml:trace contextRef="#ctx0" brushRef="#br0" timeOffset="9617.7">23639 4998 1870 0,'-9'-14'0'0,"1"1"0"0,1-1 0 0,6 6 0 0,-1 1 0 0,2 4 0 0,0 1 0 0,0 1 330 0,2 1-139 0,5 0-82 16,2 0-37-16,0 9 14 46,0 3-25-46,-3 2 0 0,-2 3-17 0,-1 2-189 0,-3-1 90 0,0 1 45 0,0 0-284 0,0 0 164 0,0-1 92 0,-3-4-300 0,1-3 123 0,0-3 103 16,1 0-20-16,1-8-80 0,0 0 80 0,1-3 52 16,11-17 23-16,8-7-81 15,3-12 52-15,8-5 25 16,5-12-8-16,6-1-48 0,3-12 41 0,2 1 0 16,3-5 71-16,-5 4-1 0,3-2-38 0,-12 18 522 0,-9 11-256 0,-7 9-129 15,-9 13-51-15,-7 9 736 31,-2 4-356-15,-2 7-198-16,0 0-94 0,-8 9 451 0,-1 3-274 0,-1 2-135 0,-4 7-60 0,7 4 62 0,-1 3-174 16,1 2 0-16,3 9 0 0,1 0 0 0,2 7 0 31,1-4 0-31,0 0 0 0,0-1 0 0,7 1 0 0,3-1 0 0,3 5 0 0,3-12 0 0,0-1 0 0,2-1 0 0,-3-5 0 0,3 5 0 16,-3-11 0-16,-5-3 0 0,-4-2 0 0,-3 0-63 15,-3-5-130-15,0 3 72 0,-6-5 38 0,-9-2-50 16,-4-3 50-16,-2 0 23 15,-2-4 1-15,-3 0 116 0,5 0-42 0,0-4-25 0,3-4 0 0,0-4 240 32,1-2-133-32,4-1-66 0,5 1-28 0,3-1 379 0,1-2-382 0,4 3 0 0,0-3 0 0,3-1 0 15,8 0 0-15,3 5 0 16,5-3 0-16,1 4 0 16,1-1 0-16,5-2-1025 0</inkml:trace>
  <inkml:trace contextRef="#ctx0" brushRef="#br0" timeOffset="10523.29">24830 4384 2007 0,'-2'2'0'31,"1"0"0"-31,0 1 0 0,-1 0 0 0,1 6 0 0,-3-1 0 0,0 5 0 0,0 5 0 0,1 1 354 0,1 6-158 0,-1 2-80 0,1 5-40 0,-1 2-343 0,1 0 162 0,2-1 65 0,0-5-262 0,0-2 169 31,0-4 84 47,0-7-704-78,3-1 349 0</inkml:trace>
  <inkml:trace contextRef="#ctx0" brushRef="#br0" timeOffset="10571.17">24871 4580 1282 0,'-2'-9'0'0,"0"-2"0"0,0 1 0 0,0 5 0 0,2 1 0 0,0 1 107 0,0 3-35 0,0-2 364 0,3 0-190 0,10-1-109 0,-1 3-51 0,2 0-14 0,4 0-35 0,1 0-1 0,0 0 10 0,-1 5-654 0,-3 1 322 0</inkml:trace>
  <inkml:trace contextRef="#ctx0" brushRef="#br0" timeOffset="10916.36">24586 4886 1688 0,'-11'2'0'0,"2"-1"0"0,2-1 0 0,3 0 0 0,1 2 0 0,3-2 0 0,0 0 0 0,0 0 170 0,0 0-67 15,6 0-33-15,2 0-73 0,1 0 40 0,-2 0 8 0,2 0-8 0,-2-2-231 16,1 1 115-16,0-1 58 16,0 0 29-16,1 2-177 15,2-6 98-15,0 0 54 0,3-1-105 0,0 0 10 0,2-1 51 0,6-1 11 0,-2 0 25 16,3 1-36-16,2 1 0 0,2 1 274 16,1 1-118-16,1 1-51 0,-4 2-29 0,-3 2 240 15,-2 0-123-15,-7 9-26 0,-6 3 160 0,-3 3-106 16,-4 4-66-16,-4 3 168 0,-13-1-113 0,-6 0-56 15,-5 2-28 1,-5 1 183-16,2-6-111 0,-3-4-50 0,5-1-25 0,0-2 37 0,6-4-32 0,-1 1 10 16,10-7-40-1,2-1 19-15,5 0-56 0,4 0 0 0,3 0 0 0,0-1 0 16,3-4 0-16,15-1 0 0,-3-2 0 0,5 1 0 0,-1 0 0 16,0 3-123-16,-2 2-2 0,-3 0 71 0,-1 2 7 15,1 0-324 1,-6 0 146-1,5 8 92-15,-7 6 18 0,-1 0-713 0</inkml:trace>
  <inkml:trace contextRef="#ctx0" brushRef="#br0" timeOffset="11041.12">24592 5218 1536 0,'-20'0'0'15,"4"0"0"-15,-1 0 0 0,5 0 0 0,1 0 0 0,-1 0 0 0,8 0 743 0,4 0-354 0,0 2-1 0,0 3-176 0,10 2-87 0,4-1-35 0,4 1-597 31,4 0 272-31,2 0 136 0,0-1 68 0,3 0-1014 0</inkml:trace>
  <inkml:trace contextRef="#ctx0" brushRef="#br0" timeOffset="11174.76">24826 5247 1640 0,'-7'0'0'15,"2"0"0"-15,-1 0 0 0,1-2 0 0,1-1 0 0,1 3 0 0,2-1 74 0,1 1 0 0,0 0-37 0,0 0 654 0,0 0-332 16,4 1-161-16,5 6-542 0,4 1 190 0,1 0 95 15,3 0 57-15,-2-2-968 0</inkml:trace>
  <inkml:trace contextRef="#ctx0" brushRef="#br0" timeOffset="11318.38">25128 5289 2991 0,'0'0'0'0,"0"0"0"0,0 0 0 0,0 0 0 0,0 0 0 0,2 0 0 0,-1 0 0 0,2 0 0 0,2 0 670 0,2 0-400 0,0 0-270 15,2 0-178-15,-1 0-37 16,5 0 126-16,-2 0-602 16,3 0 364-16</inkml:trace>
  <inkml:trace contextRef="#ctx0" brushRef="#br0" timeOffset="11440.05">25669 5286 3667 0,'0'0'0'0,"0"0"0"0,0-2 0 0,-2-1 0 0,-2 0 0 0,2 1 0 0,1 0 0 0,-1 1 0 0,2-1 10 0,0 0-1 0,0 2 35 0,0 0-1337 0</inkml:trace>
  <inkml:trace contextRef="#ctx0" brushRef="#br0" timeOffset="13304.18">25569 4682 2111 0,'-13'0'0'0,"4"0"0"0,-2 0 0 0,8 0 0 0,3 0 0 0,0 0 0 0,6-1 0 0,18-2 0 0,6-4 720 0,6-4-341 0,6 2-172 0,0-5-84 0,6 2 74 0,-1-3-70 0,-1 1-60 16,-4 2-396-16,0 0 178 15,-2 0 94-15,-5 4-319 0,0-1 216 0,-14 8 94 0,-8 0 52 0,-7 1-974 16</inkml:trace>
  <inkml:trace contextRef="#ctx0" brushRef="#br0" timeOffset="13495.66">25689 4900 1433 0,'-9'0'0'0,"-1"-2"0"0,3 0 0 0,4 1 0 0,1-2 0 0,2 2 0 0,0-2 717 15,0-1-331-15,9-3-178 0,2 0 77 0,1 2-124 0,1-2-62 0,-4 4-209 0,1-2 84 0,-2 3 26 0,-2 1 1 0,-1-1-84 0,-2 2 60 16,-2 0 30-16,1 0 9 0,-1 5-116 0,-1 1 68 16,0 2 34-1,0-5-174-15,0 2 87 0,0 1-32 0,0-3 50 0,0 0-131 16,0-1 81-16,0-2 39 0,0 0-293 0,0 0 171 0,1 0 81 16,3 0 42-16,2 0-463 0</inkml:trace>
  <inkml:trace contextRef="#ctx0" brushRef="#br0" timeOffset="13613.35">25736 5173 961 0,'-8'9'0'0,"1"0"0"0,2-1 0 0,1-1 0 0,2-2 608 0,1-3-285 0,1 1-134 0,0-3-81 0,1-7 67 0,10-11-69 0,4-7-34 16,0-5-359-16,6-4 171 0,-1-2 73 0,-1-4 39 16</inkml:trace>
  <inkml:trace contextRef="#ctx0" brushRef="#br0" timeOffset="13918.5">25851 4279 2932 0,'-8'0'0'0,"4"0"0"0,1 0 0 0,3 13 0 0,0 9 0 0,0 16 0 0,1 10 0 0,15 18 0 0,1 16 873 0,3 11-747 0,5 12-126 16,-2-15 0-16,3-6 0 0,0-2 0 16,3-9 0-16,0-7 0 0,-1-4 0 15,-4-18 0-15,-5-8 0 16,0-6 0-16,-7-7 0 0,1-4 0 0,-7-13-684 0,-4-6 282 0,2 0 71 15,-2-5 145-15,0-14-265 0,2-6 198 0,-3-11 112 16,-1-5 52-16,0-9-173 16,0 1 114-16,0 0 55 0,0-3 100 0,0 17-17 0,-1 6 0 0,-7 3 239 15,2 9-134-15,-3 5-65 16,-4-2-42-16,1 13 586 31,-1 1-301-31,-5 7-61 0,-4 17-105 0,-2 4 353 0,-1 5-203 0,2 3-115 0,0 2-52 0,1 2-211 0,3-3 79 0,2 1 39 16,1-2-595-16,6-9 312 0,7-6 162 0,3-6-336 15,0-8 241-15</inkml:trace>
  <inkml:trace contextRef="#ctx0" brushRef="#br0" timeOffset="14054.66">26147 4250 1987 0,'0'-12'0'0,"0"4"0"0,0 1 0 0,0 5 0 0,0 2 0 0,0 0 0 0,0 9 0 0,0 8 0 0,2 6 121 15,3 0-41-15,5 4-1 0,3 0-766 0,1-1 340 16</inkml:trace>
  <inkml:trace contextRef="#ctx0" brushRef="#br0" timeOffset="14286.56">26641 4394 1926 0,'0'3'0'0,"-2"0"0"0,-8 4 0 0,2 3 0 0,-9 3 0 0,1 3 0 0,-4 4 740 0,1 3-352 0,-1 4-175 15,2-1-89 1,2 3 104-16,8-7-101 0,1 1-45 0,5-2 0 0,2-6-100 0,0-1 27 0,10-2 9 16,3-6-200-16,-1-2 109 0,2-4 55 15,-1 0-13-15,-2 0 34 0,0 0 9 16,-5 0 25-16,-2 0 47 0,-1 4-23 0,1 3-52 16,-3 2 11-16,-1 5-40 0,0-2-2 0,0 5 23 15,0-1-1-15,0 2-226 16,0 2 112-16,0-1 71 15,0-2 40-15,0-3-828 0,2 1 397 0,3-1-525 0</inkml:trace>
  <inkml:trace contextRef="#ctx0" brushRef="#br0" timeOffset="14403.24">26582 5008 2343 0,'-19'12'0'0,"1"2"0"0,4-2 0 0,-3 0 0 0,7-2 0 0,1-3 0 0,7-3 0 0,-1 2 379 0,3-6-175 15,1 0-84-15,14 0-50 0,6-7 0 0,5-10-34 0,6-1 10 0,-3-3-850 16,3 1 420-16,-3-3 210 0</inkml:trace>
  <inkml:trace contextRef="#ctx0" brushRef="#br0" timeOffset="14597.72">26838 4555 2529 0,'-13'-14'0'0,"8"4"0"0,-1 3 0 0,3-1 0 0,3 1 0 0,0-1 0 0,3-1 421 15,13 0-197 17,5 4-94-32,2-2-49 0,2 2-44 0,4 5-1 15,4-5 10-15,-5 5-808 0,0 0 400 0,1 2 199 16,-5 10 99-16</inkml:trace>
  <inkml:trace contextRef="#ctx0" brushRef="#br0" timeOffset="14710.42">26953 4761 2375 0,'-20'0'0'0,"3"0"0"0,3 0 0 0,2 0 0 0,8 0 0 0,1 0 0 0,3 0 0 0,3 0 304 0,8 0-133 0,13-4 164 0,3-5-153 0,6-2-73 0,-1 3-36 16,3-4-426 0,-2 3 195-16,-2 1 107 0,-5 3 38 0,-2 2-805 0,-7-1 409 0,0 4 204 0,-7-3 102 0</inkml:trace>
  <inkml:trace contextRef="#ctx0" brushRef="#br0" timeOffset="15002.15">27029 4363 2414 0,'-12'-10'0'16,"5"2"0"-16,-3 1 0 0,6 6 0 0,2 1 0 0,2 0 0 0,0 20 469 0,0 7-216 0,3 13 270 16,7 6-251-16,0 9-272 0,1 6 0 0,3 8 0 0,-1 5 0 0,4 8 0 15,0-12 0-15,3 1 0 16,2-5 0 0,1-6 0-16,-3-10 0 0,5 1 0 0,-5-24-137 0,-1-12 39 0,0-6-749 0,-5-9 347 15,-1-1 236-15,0-15-287 16,-7-6 261-16,-1-7 127 0,-4-4 63 0,-1-1 20 0,0 0-1 15,0-2 36-15,-6 9 8 0,-3 3 296 0,-3 4-149 16,-1 6-73-16,-4-1-46 0,0 10 633 16,-2 4-331-16,-1 1-165 0,-3 0 472 0,0 9-255 0,-1 6-146 15,0 5-265-15,3 3 51 0,-3 6 26 16,5 0-1-16,-2 2-329 16,4 1 186-16,7-7 80 15</inkml:trace>
  <inkml:trace contextRef="#ctx0" brushRef="#br0" timeOffset="15139.78">27349 4143 3739 0,'0'-6'0'0,"0"-1"0"0,0 7 0 0,4 0 0 0,5 0 0 0,5 13 0 0,1 10 192 0,2 3-192 0,0 8 0 0,3 6-344 15,2 7-29-15</inkml:trace>
  <inkml:trace contextRef="#ctx0" brushRef="#br0" timeOffset="16327.97">21624 5671 1616 0,'-15'-3'1'0,"2"-2"0"0,5 3-1 0,2-1 0 0,6 1 1 0,0-1-1 0,3 1 0 0,15-3 0 16,5 1 0-16,5-2 105 0,1 2-38 0,1 0-1 0,-2 1-31 0,0 2-66 16,-2 1 42-16,-4 0-10 0,-5 0-14 0,-1 3 25 0,-8 9-1 0,-2 5 131 15,-3 5-44-15,-3 4-36 16,-3 4 0-16,-10 2 149 31,-2 1-87-31,1-4-45 0,-2 5 9 0,7-5 2 0,1-3-27 0,5-1-1 0,3-4-26 0,0-1 72 0,9 1-28 16,10-4-8-16,4-5-127 0,6-2 45 0,1 1 22 0,4-1-217 15,1 4 130-15,-9-5 50 0,-2 0 30 0,-5 4-239 16,-7 0 98-16,-8 2 68 16,0 5-11-16,-4-3 139 0,-12 2-59 0,-10 1 0 0,-7-1-64 15,-1-1 211 1,-6 2-103-16,3-7-33 0,-3-1 351 0,2-5-179 0,1-5-59 0,2-2 4 0,-4 0-31 16,12 0-35-16,3-7-1 0,5-8-72 15,5 0 23-15,7-2 0 0,2-1 31 0,1 1-143 16,6-2 67-16,12 1 34 0,2-3-170 0,4 4 98 15,6-7 17-15,-2 4 34 0,0 5-532 0,1-2 259 16,1 1 121-16,0 2-494 16,4-4 305-16</inkml:trace>
  <inkml:trace contextRef="#ctx0" brushRef="#br0" timeOffset="16618.95">22452 5591 2327 0,'0'-7'0'0,"0"0"0"0,-3 1 0 0,-2 3 0 0,-2 1 0 0,1 2 0 0,-5 0 0 0,-3 5 0 0,-3 8 195 0,-3 5-84 0,-4 5-37 0,0 6-68 0,-6 3 30 0,-1 3 0 0,-4 4-138 0,6-3 64 0,-4-1 37 0,3 0 0 0,1-3-216 0,6-3 126 0,0 0 73 16,13-10 22-16,7-7-365 0,3-2 177 0,0-3 16 15,10-2-262-15,6 2 188 0,4-4 107 16,2-1 50-16,2-1-156 0,-1 4 103 15,-1 2 51-15,-1 4 6 0,-3 1 10 0,-6 2 35 0,-1 4 0 0,-5 2 128 16,-3 3-69-16,-1 2-38 0,-2 4 8 16,-2 1 325-16,-10 0-177 0,0 4-88 15,-3-4 365 1,0 6-163-16,1-9-119 0,2-5-136 0,2-1 0 0,2-6 35 16,5-5 1-16,1 1-236 0,2-11 114 0</inkml:trace>
  <inkml:trace contextRef="#ctx0" brushRef="#br0" timeOffset="17088.32">22365 5847 2042 0,'0'-8'0'0,"-1"3"0"0,-1-1 0 0,1 2 0 0,1 3 0 0,0 1 0 0,0 0 0 0,0 8 0 0,0 10 0 0,0 5 177 0,0 8-71 0,0 4-109 31,0 2 38-31,1 4 1 0,1 4 9 0,-1-4-114 0,1 2 53 0,0 0 26 0,-1-2-1 0,1 4-1 16,-1-15-10 0,0-1 38-16,1-6 0 0,-2-5-11 0,2-8-32 0,1-1 5 15,5-9-141-15,-1-1 73 0,5-18 26 0,3-6 22 16,-1-7-260-16,6-2 129 0,-5 1 64 0,4-1-152 16,-2 3 102-16,1 1 52 15,-3 8 26-15,0-2 189 0,-7 10-77 0,1 6-44 16,-5 1 0-16,0 7 175 0,-3 0-110 0,-1 3-62 15,0 16-19-15,0 0 680 0,0 6-278 0,-5 0 2 16,2 0-180-16,0 0-80 0,-1-1-55 0,4-2-385 0,0-5 170 0,0 0 86 16,0-3 42-16,0-2-781 15,0-7 398-15,0-3 211 0</inkml:trace>
  <inkml:trace contextRef="#ctx0" brushRef="#br0" timeOffset="17254.29">22472 5831 1856 0,'-13'-8'0'0,"1"5"0"0,6-1 0 0,-2 2 0 0,8 2 0 0,0 0 268 16,3 14-116-16,10 7 713 0,5 4-415 0,2 4-198 0,1 4-164 15,3 1-88-15,1 3 0 0,2 4 0 16,5 5 0-16,-5-5-34 0,6-2-221 0,-2 0 145 16,-2-3 73-16,3 0-898 0,-2 7 474 0,-8-12 234 15</inkml:trace>
  <inkml:trace contextRef="#ctx0" brushRef="#br0" timeOffset="17561.68">23149 5503 1436 0,'0'0'0'0,"0"0"0"0,-1 0 0 0,1 0 0 0,0 0 0 0,0 0 0 0,0 8 0 0,0 4 364 16,0 4-155-16,0 6-91 0,0 3-664 0,0 2 255 15,-3 5 128-15,-2 3-256 0,-1 2 184 0,-5-2 104 16,-3-3 47-16,-2 0-2 16,-4-7 25-16,-2-4 0 15,-2-3 17-15,3-10 310 0,1-5-166 0,2-3-67 0,3 0-34 0,4 0 579 0,-1-5-316 16,11-2-130-16,1-3 595 0,1 0-346 16,16-2-172-16,4-1 73 0,5 3-128 0,2 0-59 15,3 0-30-15,1 2-37 0,4-2 7 0,2 0 9 16,-6 1-8-16,3 4-322 0,-5-2 161 15,2 4 80-15,-2 0 41 16,-1 2-720-16,-7 1 371 0</inkml:trace>
  <inkml:trace contextRef="#ctx0" brushRef="#br0" timeOffset="17695.32">23088 5882 2021 0,'-13'4'0'15,"0"1"0"-15,1 2 0 0,2 1 0 0,4 1 0 0,0 3 0 0,6-1 326 0,0 2-145 0,0-1-73 0,11 3-261 0,1-1 95 0,3 3 55 0,2-5 15 0,2 1-319 16,1 1 171-16,-2-2 86 16,1-2 42-16</inkml:trace>
  <inkml:trace contextRef="#ctx0" brushRef="#br0" timeOffset="17930.7">23375 5945 905 0,'3'0'0'0,"1"0"0"0,-1 0 0 0,-2 0 0 0,-1 6 0 0,-1 4 0 0,-13 7 229 0,-10 5-89 0,-5 5 137 0,-7 3-122 0,-8 4-59 0,-1 0-30 0,-7 1 92 0,-6 0-52 0,11-8-40 0,-2-5 1 0,6-5 54 16,7-8-42-16,3-2-1 0,6-2-34 0,17-5 81 0,6 0-45 0,4 0-22 0,0-2 215 0,13-1-119 0,9 0-50 0,8-1 113 15,7 1-91-15,5 2-45 0,3-2-23 0,3 3-140 0,8 0 68 0,-4 0 20 16,-2 0 0-16,4 0-487 0,1 4 259 15,-2 3 128-15,9 1 74 0,-17 5-469 0,1 2 182 0</inkml:trace>
  <inkml:trace contextRef="#ctx0" brushRef="#br0" timeOffset="18083.28">23917 6291 3156 0,'-1'-11'0'0,"-5"1"0"0,4 6 0 0,-2-3 0 0,2 5 0 0,2 1 0 0,0-1 297 0,0 0-132 0,0 0-65 16,0 2-24-1,0 0-1195-15</inkml:trace>
  <inkml:trace contextRef="#ctx0" brushRef="#br0" timeOffset="21031.99">21767 6663 1654 0,'0'0'0'0,"0"0"0"0,0-1 0 0,0 0 0 0,0-2 0 0,0 2 219 0,0-1-91 0,0 2-46 0,0 0 161 0,0 0-108 0,0 2-49 15,-1 9-25-15,-2 3 84 0,-1 6-54 0,0 5-18 16,-4 0-9-16,0 5-127 0,0 3 50 0,-4 1 25 16,1 1-287-16,-3 5 165 0,2-8 69 15,-1-4-528-15,1-1 262 0,1-6 149 0,6-5 74 0,0-2-284 16,5-14 170-16</inkml:trace>
  <inkml:trace contextRef="#ctx0" brushRef="#br0" timeOffset="21191.57">21943 6653 1576 0,'5'-6'0'0,"0"3"0"0,5-3 0 16,-5 6 0-16,0 0 0 0,3 0 0 0,-2 6 458 0,3 5-211 0,1 5-96 15,1 4-62-15,-1 0 467 47,3 2-260-47,2 2-129 0,-1 1-166 0,6 2 9 0,-4-4 26 0,1 2-654 0,1-5 327 0,-3 0 164 0,-1-1 81 0,1-1-869 16,-6-5 454-16</inkml:trace>
  <inkml:trace contextRef="#ctx0" brushRef="#br0" timeOffset="21558.58">21836 6991 983 0,'-22'0'0'0,"0"0"0"0,4-2 0 0,5 1 0 0,3-1 549 0,0 0-247 0,10 0-137 0,0 2-65 0,10-5 169 15,11-2-117-15,8-1-58 0,4-1 96 0,3 3-82 32,3 0-36-1,-2 3-35-31,-1 1-1 0,-1 2 1 0,2 0 8 0,-10 7-40 0,-3 6 1 0,-4 6 30 16,-5 3 1-16,-5 9 89 0,-2 3-35 0,-8 3-32 0,0 3 29 0,-8 3-26 0,-9 2 0 0,0 0-26 15,-3 6-14-15,0-14-9 31,2-5 24-15,0-6-363-16,4-3 176 0,2-10 88 0,-1 1 46 0,3-11-592 0,3-3 274 0,1-3 154 0,-1-13 49 0,1-9-314 0,-1-7 195 0,0-5 111 0,2-8 52 0,-1-3-98 31,0-1 74-31,0-2 38 0,0 1 54 0,0 9 9 0,2 9-26 0,-1 5 433 0,1 7-217 0,-2 9-108 0,1 4-63 0,0 7 497 16,-1 7-214-16,0 16-149 0,-3 7 21 0,0 7 200 16,-1 2-155-16,-1 0-91 15,0 2-41-15,0 2-101 0,-4-2 31 0,2 5 8 0,-1-11-117 0,1-2 69 16,0-4 34-16,0-6-479 0,3-6 257 0,1-2 111 31,5-12 65-31,4-3-632 0,0-3 320 0,1-18 160 0</inkml:trace>
  <inkml:trace contextRef="#ctx0" brushRef="#br0" timeOffset="21818.9">22625 6490 1398 0,'0'0'0'0,"0"0"0"0,0 0 0 0,-2 0 0 0,-5 0 0 0,-5 7 212 0,-6 4-88 0,-6 9 118 0,-4 1-103 0,-3 5-43 16,-1 2-34-16,3 0 171 0,3 2-98 0,4-3-50 15,8 1-24-15,3 1 94 16,9-5-65-16,2 0-26 0,2 3-1 0,9-2 66 0,2 0-47 0,3 7-14 16,-2-5 61-16,-5 6-47 15,0 0-22-15,-3 3-47 0,-4 2 23 0,0 6 9 0,-2-5-10 0,0-1-178 16,-6 1 89-16,-2 0 45 0,0-3 22 0,0 5-514 15,-1-15 252-15,5-5 90 16,-1-6 77-16,2-7-597 16,1-5 313-16,0-3 170 0</inkml:trace>
  <inkml:trace contextRef="#ctx0" brushRef="#br0" timeOffset="21948.55">22409 6917 2271 0,'0'-11'0'0,"0"0"0"0,0 1 0 0,0 3 0 15,7 4 0-15,5-2 0 0,2 3 0 0,6-2 285 0,2 3-129 0,0 1-61 0,2 0-115 16,3 0 28-16,0 0-1 0,1 7 38 0,-5-2-713 0,-4 4 342 16</inkml:trace>
  <inkml:trace contextRef="#ctx0" brushRef="#br0" timeOffset="22088.18">22523 6992 2345 0,'-12'0'0'0,"1"0"0"0,0 0 0 0,4 0 0 0,0 0 0 0,1 0 0 0,4 0 0 0,2 0 0 0,2 0 348 0,10 0-155 16,4 0-181 0,5 0 9-16,1-1 15 0,2-1 0 0,-2 1-757 0,2 1 375 0,-5 0 186 15,1 0 101-15</inkml:trace>
  <inkml:trace contextRef="#ctx0" brushRef="#br0" timeOffset="22266.72">22347 7216 1400 0,'-22'4'0'0,"3"3"0"0,2-3 0 0,5 1 0 0,5 0 0 0,-3-1 322 0,10-3-148 0,0 1-69 16,10 2 411-16,6-3-240 0,7 0-120 0,4-1 121 15,1 0-125-15,1 0-58 0,3 0-29 0,-1-2-304 16,-2-7 137-16,4 1 78 0,-5-3 26 0,-1 3-698 16,-2-4 366-16,0 0 182 15,1-2-429-15</inkml:trace>
  <inkml:trace contextRef="#ctx0" brushRef="#br0" timeOffset="22559.92">22853 6771 1986 0,'-5'0'0'0,"-4"0"0"0,0 0 0 0,1 0 0 0,1 4 0 0,0 7 0 0,1 1 226 16,0 2-95-16,2 3 305 16,1 3-204-16,3-1-98 0,0 1-49 0,0-1-328 0,0 3 149 0,0-8 60 15,0-1 35-15,0-4-450 0,2-1 242 0,-1-4 121 16,1-4 70-16,0 0-174 15,-2-2 96-15,2-15-20 0,0-5 39 0,0-3 0 16,1-2 30-16,2-4 221 0,1 0-105 0,5-1-54 16,-3 1-26-16,7 0 271 0,-2-1-150 15,2 10-7-15,-2 0-55 0,2 5 353 16,-1 3-183-16,2 5-92 0,-3 3 128 0,-1 6-114 0,0 0-53 0,-2 10 72 16,-3 10-63-16,1 1-31 31,0 4 7 0,-6 4-213-31,2 2 86 0,-2 1 45 0,-1-1 0 0,3-2-666 0,-1 5 362 0,-2-7 122 0,2-4 104 0</inkml:trace>
  <inkml:trace contextRef="#ctx0" brushRef="#br0" timeOffset="22853.13">22891 7029 2483 0,'-7'0'0'0,"-2"0"0"0,5 0 0 0,0 0 0 0,3 0 0 0,1 0 0 0,0 2 0 0,6 2 0 0,10 0 307 0,0 2-135 0,2 2-69 15,0 2-38-15,0 1-1 0,0 3-19 0,-4 1-106 0,-1 2 49 0,-5 2 24 0,-5 3-1 0,-2 4-184 0,-1 0 100 0,-7 2 55 0,-9 1 26 0,-5-3-229 0,-3-2 126 0,-6 3-21 0,1-9-414 0,-1-6 238 0,0-3 129 0,4-6-365 0,0-3 246 0,5 0 114 16,5-21 71-16,5-4-141 0,3-5 118 0,7-1 61 16,1 1 35-16,0-4 24 0,0 9 0 0,0 6 0 15,0 2 0 1,1 6 487-16,3 4-279 0,0-1-131 15,3 6 1018-15,1 2-533 0,4 0-244 0,2 10 563 0,3 5-578 0,2 3-303 16,3 3 0-16,3 3 0 0,1 0 0 0,2 0 0 16,2 2 0-16,3 0 0 0,2-3 0 0,3 2 0 15,-1-1 0-15,5 0-479 0,-1-8 4 0,7 2 265 16</inkml:trace>
  <inkml:trace contextRef="#ctx0" brushRef="#br0" timeOffset="23385.84">23590 6595 2084 0,'-4'1'0'0,"-8"2"0"0,0 4 0 0,1-1 0 0,-4 6 0 0,-4 2 0 0,-3 9 488 16,-7 2-218-16,4 5-121 15,-2 4-2-15,3-2-56 0,0 1-28 0,2-2-138 0,2 0 63 0,11-13 20 16,7-4-1-16,2-6-199 16,0-3 114-16,11-3 57 0,6-2 36 0,6 0-117 0,4-2 69 0,4-9 34 15,0 4-40-15,2-2 68 0,1 4-77 16,-4 3 2-16,-4-1 184 0,-1 3-76 15,-4 0-45-15,2 0 209 0,-3 12-95 0,-9 2-61 16,-9 9 7-16,-2 2 95 16,0 8-68-16,-10 3-34 0,-10 5 8 0,-7-4-58 0,0 2 15 0,-4-3-10 15,1-1-25-15,0-5-180 0,-1 3 93 0,5-12 57 16,-1-4-313-16,3-3 152 0,0-10 99 0,0-1 0 16,8-3-726-16,3-11 391 0,2-10 196 0,3-9-372 15,2-5 284-15,0-4 133 0,4 6 80 16,-1 3 20-1,1 2 25-15,0 6 0 0,2 7 43 0,0-2 676 16,0 8-364-16,0 3-165 0,0 4 826 0,12 2-428 0,6 0-262 0,7 5 374 16,6 12-305-16,4 1-204 0,5 2-130 0,5 8 0 15,2 0 0-15,8 5 0 0,-3-4 0 0,6 2 0 16,0 5 0-16,6-4 0 16,-5-2 0-16,6 5-260 0,-18-14-79 0,-3-1 188 15,-7-7-1031-15</inkml:trace>
  <inkml:trace contextRef="#ctx0" brushRef="#br0" timeOffset="23575.65">23942 6603 2428 0,'-9'-7'0'0,"-2"1"0"0,5 4 0 0,-1 2 0 0,0 0 0 0,2 16 0 0,-2 9 0 0,2 8 789 16,0 4-381-16,2 9-186 0,-4 2-138 0,6 8-84 0,0 4 0 0,1-5-113 15,0-5-129-15,0-1 138 16,0-5 70-16,2-5-444 0,6 1 265 0,-4-16 120 16</inkml:trace>
  <inkml:trace contextRef="#ctx0" brushRef="#br0" timeOffset="23710.44">23964 6982 2648 0,'4'-3'0'0,"0"-1"0"0,2-1 0 0,0 5 0 0,4-3 0 0,0 3 0 0,3 0 0 0,3 3 371 16,1 6-160-16,2 1-487 15,-2 4 156-15,5 0 77 0,-2 4 39 0</inkml:trace>
  <inkml:trace contextRef="#ctx0" brushRef="#br0" timeOffset="23910.26">24453 7279 2893 0,'0'0'0'15,"0"0"0"-15,0 0 0 0,0 0 0 0,0 0 0 0,0 0 0 0,0 0 693 0,0 0-348 0,0 0-345 0,0-2 0 0,0 1 0 63,0 0 0-48,0-2-1065-15</inkml:trace>
  <inkml:trace contextRef="#ctx0" brushRef="#br0" timeOffset="37017.23">13930 7132 1217 0,'-26'-10'0'0,"7"1"0"0,5 0 0 0,4 3 0 0,1-3 0 0,5 2 495 0,1-4-220 0,3 2-123 0,1-1-57 0,13-5 176 16,9 1-116-16,4 0-59 15,7-1 204-15,3 5-136 0,1 3-64 0,0 5-18 0,-4 2 0 0,0 0-44 31,0 7 8-31,-7 6-90 0,-3 7 40 0,-5 5 0 0,-9 6 42 0,-6 4-55 16,-2 6 36-16,-2-2-8 0,-9-1 26 0,-10 3 103 16,-3 0-52-1,-5-4-25-15,-4 3-27 0,-2-8-36 0,1-8 0 0,-3-5 0 0,3-4 0 0,3-6 0 16,-3-2 0-16,11-7-370 16,3 0 143-16,6-14 118 0,6-8 49 0,6-2-756 15,0-7 380-15,18-2 204 0,9-5 97 0</inkml:trace>
  <inkml:trace contextRef="#ctx0" brushRef="#br0" timeOffset="37228.69">14315 6904 3232 0,'0'-9'0'0,"-6"4"0"0,-2 3 0 0,0-1 0 0,-1 3 0 0,-5 3 0 0,0 15 0 0,0 0 0 0,2 11 433 16,-1 2-198-16,6 6-204 0,0 1-31 0,4 6 0 0,3-1 0 0,0 0 0 0,14-1 0 0,9 2 0 31,5-8 0-31,5 3 0 0,0-12 0 0,3-1 0 0,-1-6 0 0,-1-7-233 16,-3-4-70-16,4 0-689 0,-10-9 482 0,-2 0 236 31,-2-5 119-31,-3-15-255 0,-2 0 187 0</inkml:trace>
  <inkml:trace contextRef="#ctx0" brushRef="#br0" timeOffset="37335.42">14575 7035 1696 0,'-14'-14'0'0,"3"4"0"0,4 8 0 0,2-1 0 0,3 1 494 0,2 2-229 0,0-1-104 0,2 1-67 15,10 0 485-15,7 0-270 0,5 0-136 32,0 0-68-32,5 0-124 0,0 0 24 0,1 0 0 0,1 0-761 0,0 0 397 0,6 0 207 0,-10 4-864 15,-2 0 498-15</inkml:trace>
  <inkml:trace contextRef="#ctx0" brushRef="#br0" timeOffset="37469.69">14656 7210 1894 0,'-34'7'0'0,"1"5"0"0,5 0 0 0,-3 4 0 0,12-5 0 0,11-2 397 31,4-4-180-31,4 0-90 0,1-3 329 0,12 2-201 0,10-4-113 0,2 0-52 0,7 0-67 0,2 0 15 16,0-4-1-16,7 0 9 0,-7-2-738 0,0 2 365 15,0-3 182-15,-3 2-850 0,-1 0 482 0</inkml:trace>
  <inkml:trace contextRef="#ctx0" brushRef="#br0" timeOffset="37736.1">14979 7128 3071 0,'-2'0'0'0,"-5"0"0"0,0 0 0 0,-1 0 0 0,1 0 0 0,1 0 0 0,-2 8 0 0,3 5 0 0,3 3 0 0,2 6 252 0,0 4-108 16,0 4 225-16,11 3-274 0,5-2-95 0,3-3 0 0,6-2 0 15,4-4 0-15,2-2 0 16,-1-10 0-16,-1-6-80 0,1-4 28 0,-2 0 42 0,-2-10 0 0,2-11-257 31,-10-5 145-31,-4-7 78 0,-5-1-364 0,-6-2 188 0,-1-1 79 16,-2-5 90-16,-5 6 14 0,-8-2 0 0,-7 3 0 0,-3-2 76 0,-2 4-38 0,-4 1-9 31,-1 10-28-31,3 9 149 0,-2 5-75 0,-1 8-37 0,4 0 10 0,-2 5 49 16,9 14-5-16,6 3-56 0,4 7 19 0,6-3-13 15,3 2 25 1,0 2-548-16,3-6 248 0,13 1 125 0,2-5 48 0</inkml:trace>
  <inkml:trace contextRef="#ctx0" brushRef="#br0" timeOffset="37901.66">15418 6947 1937 0,'0'0'0'0,"-6"0"0"0,1 0 0 0,1-2 0 0,2 0 0 0,2 0 763 0,0 1-367 0,9 1-181 16,9-2 137-16,5 0-158 0,8 0-120 0,5-3-74 16,4 0 0-16,1-2 0 15,1 1 0-15,4 1-419 0,0-2 87 0,-7 5 180 0,-7 0 94 16,-6 2-944-16</inkml:trace>
  <inkml:trace contextRef="#ctx0" brushRef="#br0" timeOffset="38107.11">15465 7165 2318 0,'0'0'0'15,"0"-2"0"-15,0 0 0 0,0 0 0 0,3-1 0 0,-2-1 0 0,1 1 0 0,0 1 448 0,1 0-206 0,0-1-103 0,0 2 42 0,0-1-63 0,0 1-46 0,1-1 0 0,-1 0-475 16,1 2 220-16,-1 0 109 16,0 0-440-16,-1 0 270 0,0 0 140 0,2 0-452 0,-3 0 271 0,0 0 94 15,0 0 69-15,1 0-137 0,0 2 111 0</inkml:trace>
  <inkml:trace contextRef="#ctx0" brushRef="#br0" timeOffset="38267.68">15507 7395 1982 0,'-3'8'0'0,"-6"0"0"0,2-2 0 0,3 0 0 0,-1-2 0 0,3-2 0 0,2-2 0 0,0 0 0 0,0 0 375 0,2-5-170 0,7-10-75 0,5-5-616 16,0-1 261 15,3-5 130-31,-1-3-856 0</inkml:trace>
  <inkml:trace contextRef="#ctx0" brushRef="#br0" timeOffset="38527.98">15593 6691 2512 0,'0'-5'0'0,"0"1"0"0,0 4 0 0,0 0 0 0,0 3 0 0,4 16 0 0,9 11 0 0,4 11 472 0,3 9-222 0,2 9-108 0,6 13-53 0,5 7 377 0,1 6-466 0,5 6 0 0,-6-11 0 0,-1-7 0 0,0-10 0 0,-4-9 0 0,-5-14 0 0,2-4-216 0,-10-20 119 0,-3-11-689 0,-6-5 369 0,-3 0 214 0,0-8-21 0,-2-16-297 0,-1-3 246 0,0-8 120 79,-7-6 59-79,-3-4-22 0,1-6 41 0,-2-3-9 0,2 10 50 0,-1 6 66 0,0 5-33 0,-1 7-1 0,0-2 559 15,-1 15-291-15,0 8-150 0,-3 5 590 0,1 5-290 0,-5 18-193 0,-3 8-67 0,-1 11 15 0,-2 5-66 0,-3 7-34 0,0 3 0 0,0-2-203 0,0 3 93 0,9-14 34 0,5-6 0 0,6-9-590 16,5-7 316-16,3-13-742 0</inkml:trace>
  <inkml:trace contextRef="#ctx0" brushRef="#br0" timeOffset="38673.85">15897 6578 1739 0,'3'-14'0'0,"1"5"0"0,1 3 0 0,3-2 0 0,-1 8 664 0,1 0-315 0,2 0-157 16,3 14-78-16,-3 2-8 0,6 6-26 0,1 2-9 15,3 4-36-15,1 6-373 0,2 0 186 0</inkml:trace>
  <inkml:trace contextRef="#ctx0" brushRef="#br0" timeOffset="38847.76">16366 6877 2308 0,'-7'-2'0'0,"3"-3"0"0,-1 3 0 0,1-3 0 0,0 1 0 0,4 4 0 0,0 0 885 0,0 0-426 0,2 11-212 0,7 3-215 0,2 6-32 16,3 0 0-16,0 6 0 16,0 1 0-16,2-1-836 0,-2-1 426 0,3 0-341 15,-3-1 373-15</inkml:trace>
  <inkml:trace contextRef="#ctx0" brushRef="#br0" timeOffset="39028.3">16643 6537 1597 0,'0'7'0'15,"0"2"0"-15,0 8 0 0,0 9 0 0,-5 16 0 0,-4 19 0 0,-7 26 910 0,-1 8-441 0,-3 12-218 0,-2 4 317 0,5 1-432 0,-5 1-136 0,2 6 0 16,7-26 0-16,-2-4 0 16,1-1 0-1,0-1 0-15,1-8 0 0,2-1 0 0,5-32 0 0,2-17-731 0,2-20 316 0,2-9 225 16,0-4 112-16</inkml:trace>
  <inkml:trace contextRef="#ctx0" brushRef="#br0" timeOffset="39166.3">16643 7062 3723 0,'3'-14'0'0,"0"1"0"15,5 2 0-15,1-2 0 0,4 5 0 0,2-4 0 0,1 5 0 0,4 2 0 0,5 3 208 0,3 0-208 0,6 0 0 16,3-1 0-16,4 3 0 0,-2-3 0 0,0 3-373 15,0 0 171-15,-1 0 119 0</inkml:trace>
  <inkml:trace contextRef="#ctx0" brushRef="#br0" timeOffset="39300.94">16794 7259 2920 0,'-23'6'0'15,"4"-1"0"-15,0 0 0 0,13-3 0 0,4-2 0 0,2 2 0 0,0-2 0 0,5 0 509 0,12 3-229 0,7-3-159 0,4 0-44 0,7 0-53 0,3-3-24 0,1-1-1011 0,6-3 488 16,-5 0 274-16</inkml:trace>
  <inkml:trace contextRef="#ctx0" brushRef="#br0" timeOffset="39667.97">17267 7113 2732 0,'-11'0'0'0,"5"0"0"16,0 0 0-16,1 0 0 0,0 0 0 0,2 0 0 0,3 4 0 0,0 10 620 0,0 1-292 0,10 2-147 0,5 3-111 15,5 1-70-15,4-4 0 0,2-2 0 16,6 1 0-16,0-9 0 0,4-1 0 0,2-3 0 16,-4-3-34-16,1-3-8 0,-2-16 38 0,-3-3-269 31,-6-9 154-31,2-6 85 0,-11-2-95 0,-7-4-55 0,-6 0 47 0,-2-4 51 0,-5 1 26 0,-15-2-17 16,-6 16 8-16,-9 8 35 15,-2 7 123-15,-5 12-61 0,0 5-32 0,-2 1 327 16,8 20-165-16,5 6-94 15,3 7-1-15,6 0-3 0,8 7-4 0,-1 3 4 0,13-5-7 0,2 1-517 16,0 1 245-16</inkml:trace>
  <inkml:trace contextRef="#ctx0" brushRef="#br0" timeOffset="39687.9">17274 7178 2812 0,'11'43'-544'0</inkml:trace>
  <inkml:trace contextRef="#ctx0" brushRef="#br0" timeOffset="39736.76">17708 7353 0 0,'-15'-15'0'0,"13"12"0"0,2 3 0 0,8 0 0 0,-3 0 0 0</inkml:trace>
  <inkml:trace contextRef="#ctx0" brushRef="#br0" timeOffset="71069.56">20820 9353 1409 0,'0'-19'0'15,"0"1"0"-15,-3 6 0 0,-1 5 0 0,4 5 198 16,0 2-81-16,0 0-40 31,2 17 1-31,5 5 291 0,7 8-171 0,1 5-80 0,1 11 187 0,2 2-133 0,-1 3-68 0,0 12-3 16,-1-7-36-16,-5 9 0 0,-1 4-28 0,-1 7-236 0,-5 2 119 0,-2 7 67 0,-2-15 21 0,0-3-204 15,0-5 117-15,-3-3 58 0,-2-10 29 0,-2 4-725 16,5-21 301-16,2-6 190 16,0-8-341-16,0-9 265 0</inkml:trace>
  <inkml:trace contextRef="#ctx0" brushRef="#br0" timeOffset="71219.02">21147 10086 2054 0,'2'-8'0'0,"2"2"0"0,-2 2 0 0,1 0 0 0,0 2 0 0,2 0 0 0,-3 2 389 0,5 5-176 15,-6 8-88-15,3 5 215 0,-3 5-142 0,1 1-86 16,-1 2-37-16,1 2-402 0,-1 0 182 0,1-2 91 16,1 0 55-16,1-3-352 15,-1-2 194-15,0-6 97 0,0-2-781 0</inkml:trace>
  <inkml:trace contextRef="#ctx0" brushRef="#br0" timeOffset="71625.09">21280 9811 1881 0,'1'-14'0'0,"1"3"0"0,2 6 0 0,1 0 0 0,1 5 0 0,-1 5 0 0,1 13 0 0,0 6 0 0,-1 7 379 0,1 8-162 0,-3 0-94 0,0 4-44 0,1 1-198 15,-3-1 78-15,1 1 39 0,2 2 7 0,0-5-302 16,-1-8 166 0,-2-1-47-16,1-7 107 0,2-4 54 0,-2-3 35 0,-2-12-108 0,3-6 40 0,0 0-55 31,2-4 34-31,0-13 322 0,4-2-151 0,0-4-70 15,1 5-34-15,-1-3 363 0,3 5-177 16,-2 0-43-16,4 5-53 0,-6 4 165 0,3 4-108 0,-3 0-27 0,2 3-41 0,-3 0 1 16,4 8-31-16,-6 7 8 15,-1 0-17-15,0 2-1 16,1 2 1-16,-2 2-178 0,0-4 85 0,0 0 46 0,1-2 23 0,2-4-298 16,-2-3 152-16,3-1 39 0,2-7 49 0,0 0-95 15,2-5 59-15,2-8 153 16,-1-2-51-16,2 2-23 0,0-4-34 0,-3 5 143 31,-1 0-69 0,0 1-31-31,-2 4 1 0,2 1 356 0,-1 3-179 0,-3 2-49 0,0 1-57 0,-1 0 136 0,1 7-89 0,2 2-57 32,-6 6-68-32,2-1-64 0,-1 5-1 0,1-1 50 0,-1 1-766 0,0 3 385 0,-3-1 201 0,2-1-431 0,-2 1 295 0</inkml:trace>
  <inkml:trace contextRef="#ctx0" brushRef="#br0" timeOffset="72929.45">20655 10594 877 0,'-21'0'0'0,"1"0"0"0,-3 8 0 0,4 1 0 0,1 4 166 32,2 5-65-32,0 2-32 0,4 7 419 0,-2 6-217 0,8 3-122 0,4 2 169 0,2 2-141 0,0-3-70 0,3 1-36 0,10 1-13 15,5-9-22-15,4-4 0 0,1-2 0 0,2-4-267 0,5 1 142 16,-3-9 58-1,-1 1 33-15,-1-4-209 0,0-1 121 0,-4 0 62 0,3 0-726 0,-7-6 362 16</inkml:trace>
  <inkml:trace contextRef="#ctx0" brushRef="#br0" timeOffset="73179.69">20729 10836 1182 0,'-6'-12'0'0,"-1"4"0"0,5 0 0 0,2 5 0 0,0-1 0 0,2 3 671 16,9 1-318-16,6 0-158 0,1 2-80 0,2 6 154 0,2 1-107 0,-1 4-68 0,-1-2-29 0,-1 1-154 0,1 0 63 0,-5 1 31 16,3 1-57-16,-9 0 39 31,-2 1 24-31,-5 0 17 0,-2 2 8 0,-2 2 0 0,-12 2 8 0,-6-2 155 0,-5-3-82 0,-3 4-40 0,-3-5-30 0,-2 1-69 16,2-1 28-16,6-9 0 0,4-1 28 0,4-2-484 62,6-3 233-62,6-3 121 0,5-8-779 0,1-11 424 0,18-5 207 0,5-2-209 0</inkml:trace>
  <inkml:trace contextRef="#ctx0" brushRef="#br0" timeOffset="73310.39">20975 10706 2315 0,'-6'0'0'0,"-7"6"0"0,5 3 0 0,-3 0 0 0,0 4 0 0,0 4 0 0,1 3 313 0,0 2-130 0,4 1-78 15,1 2 396 16,5 2-233-31,0-2-116 0,0 2-58 0,5 1-138 0,10-6 35 0,0 0 1 0,6-5 44 0,-1-3-611 0,4 1 306 0,0-1 161 0,-3-7-733 0,-2-1 421 16,1-2 210-16,-3 1-310 0</inkml:trace>
  <inkml:trace contextRef="#ctx0" brushRef="#br0" timeOffset="73477.95">21189 10960 1474 0,'-14'7'0'0,"-5"3"0"0,8 2 0 0,-2 0 309 0,0 5-137 0,1 1-68 0,2 5-34 0,-2 1 639 0,1-3-341 0,3 4-167 16,2-1-82-16,-3 1-166 0,6-2 41 0,-2 2 9 16,3-8-615-16,2-5 323 31,0-6 163-31,0 0-806 0,0-4 439 0</inkml:trace>
  <inkml:trace contextRef="#ctx0" brushRef="#br0" timeOffset="73621.57">21211 10831 2386 0,'0'0'0'0,"0"-2"0"0,0 0 0 0,0 0 0 0,0 1 0 0,0-1 0 0,0 2 599 0,1 0-282 0,3 0-141 0,2 2-69 0,0 6-45 0,5 0 9 0,-2 3-35 0,2 2-830 0,2 1 413 0,-3-1 208 0</inkml:trace>
  <inkml:trace contextRef="#ctx0" brushRef="#br0" timeOffset="73790.11">21396 10757 2788 0,'-6'-8'0'0,"-1"3"0"0,1 4 0 0,4 0 0 0,-3 1 0 0,2 0 0 0,-2 7 0 0,2 11 651 0,0 1-308 0,-3 5-194 0,-1 8-149 0,1 3 0 16,0 2 0-16,-2 2 0 0,0 2-89 0,2 1 38 31,-1 0 43-16,-1 2-792-15,1-8 413 0,2-5 212 0,-1-3 105 0,3-11-905 0</inkml:trace>
  <inkml:trace contextRef="#ctx0" brushRef="#br0" timeOffset="73985.69">21445 10630 1842 0,'6'-12'0'0,"-3"5"0"0,3 2 0 0,1 2 0 0,-1 3 0 0,5 0 0 0,1 14 458 0,0 5-216 0,-1 7-103 0,1 1 278 0,3 8-191 0,-4 1-95 0,1 4-99 0,-4-4 4 0,0 1 0 0,-5 1-1 0,-2 0-218 16,-1 0 110-16,0 4 63 16,-10-11 18-16,-6-3-186 0,-3-4 107 0,-2-2 53 0,-4-8 28 0,0 3-559 31,6-13 264-31,0-4-173 0,5 0 211 0,4-4 106 0</inkml:trace>
  <inkml:trace contextRef="#ctx0" brushRef="#br0" timeOffset="74139.28">21607 10867 2889 0,'6'-6'0'0,"2"5"0"0,-1-3 0 0,6 3 0 16,-2-1 0-16,1 2 0 0,3 0 0 0,3 0 0 0,-1 0 308 0,7 0-127 0,-1 0-78 0,2 0-33 0,-3 3-654 0,3 1 310 0,-4-3 155 0,3 2 85 0</inkml:trace>
  <inkml:trace contextRef="#ctx0" brushRef="#br0" timeOffset="74319.11">21812 10741 1779 0,'-4'-8'0'0,"-3"2"0"0,4 3 0 0,3 0 0 0,0 0 0 0,0 3-2 0,12-3 265 0,4 3-107 0,5 0 30 16,-1 3-77-16,3 4-37 0,1 3-1 0,-2 2-38 16,3 1 10-1,-7 0-9-15,1 3 0 0,-7 0-71 0,-4 4 35 0,-2 3 2 0,-4 2 44 0,-2-1-33 0,-6 2 0 0,-12 0-16 16,-5 1 0-16,-5-2 41 15,-3 3 8-15,0-10-443 0,0-4 202 0,4-3 84 32,4-5 54-32,4-3-305 0,0-3 159 0</inkml:trace>
  <inkml:trace contextRef="#ctx0" brushRef="#br0" timeOffset="74545.46">22184 10658 3504 0,'-11'3'0'0,"1"1"0"0,-1 0 0 0,-4 6 0 0,3 0 0 0,-1 7 0 0,2 4 0 0,-1 3 0 0,4 6 0 0,-2 6 327 0,6 0-227 0,3 5-185 0,1 3 22 0,0-3 49 0,8-2 25 0,5-3-791 15,4-12 404-15,3-4 206 0,-3-5 102 0,5-3-440 0,-2-12 256 0,3 0 129 32,-4-10-89 14</inkml:trace>
  <inkml:trace contextRef="#ctx0" brushRef="#br0" timeOffset="74718.67">22344 10760 1363 0,'0'-11'0'0,"-3"4"-1"0,-2 0 1 0,2 2 0 0,-5 5 0 0,1 0 0 0,3 3 0 0,-2 11 679 0,1 8-322 0,1 3 231 0,3 3-276 0,1 3-130 0,0-1-77 0,0-2-144 0,7-3 38 0,4-1-1 0,4-5 37 0,1 1-488 16,4-11 240-16,-1-3 123 0,1-6 64 0,0 0-139 0,-2-9 109 0,-3-9 41 15,-5-4-80-15,-4-4-113 0,-5-4 59 0,-1 1 57 16,0-7 292-16,-4 8-114 15,-7-2-60-15,-5 4 208 0,0 2-134 0,-4 6-68 0,0 0 12 0,0 7 32 16,0 8 1-16,2 3-29 31,1 0 32-31,5 9-479 0,-1 9 225 0,9 4 95 0,4 3 51 0,0 1-462 0</inkml:trace>
  <inkml:trace contextRef="#ctx0" brushRef="#br0" timeOffset="74852.83">22604 10855 2828 0,'0'3'0'0,"0"3"0"16,-6-2 0-16,0 3 0 0,-2 3 0 0,-2 2 0 0,-2 2 0 0,-2 3 0 0,2 2 365 0,-3 3-165 15,0 3-73-15,4-4-316 0,0 2 112 0,-1-2 56 0,7-6 28 0,0-1-914 16,2-4 450-16</inkml:trace>
  <inkml:trace contextRef="#ctx0" brushRef="#br0" timeOffset="75129.09">22697 10805 2061 0,'-4'7'0'0,"-2"3"0"0,2 2 0 0,0 2 0 0,1 2 0 0,-1 0 292 0,4 1-129 0,0 0-64 0,0 0 223 0,0-1-144 0,5 1-62 16,6-5-45-16,2-5-208 16,2-1 87-16,2-5 42 0,-1-1 0 0,3 0-247 15,-3-7 140-15,-4-7 75 0,-1-2 38 0,-2-2-30 0,-3-3 34 0,-1-2-47 16,-5 0 224-16,0 3-130 62,0-3-29-62,-11 3 94 0,0 1-62 0,-3 0-30 0,-1 5 3 0,-2 5 147 0,1 2-74 0,-3 6-3 0,-4 1-30 0,2 0-575 0,1 13 265 0,3 5 144 32,7 1 65-17</inkml:trace>
  <inkml:trace contextRef="#ctx0" brushRef="#br0" timeOffset="75237.8">22937 10665 2989 0,'11'-11'-1'0,"0"1"-1"0,3 4 0 0,0 2 1 0,5-1-1 0,-3 5 553 0,4 0-259 16,0 13-185-16,-1 6-107 0,3 9 0 0,-4 1 0 0,-7 6 0 0,-3 6 0 15,-7 4 0-15,-1 4 0 0,-2 9 0 0,-19-3 0 0,-9 0 0 16,-11 1 0-16,-5 4-712 0,-10 2 178 0</inkml:trace>
  <inkml:trace contextRef="#ctx0" brushRef="#br0" timeOffset="76524.11">23622 9994 1269 0,'-21'2'0'0,"-1"3"0"0,2 1 0 0,5 3 0 0,5-2 0 0,0-2 197 0,10 0-84 0,7-2-39 0,20-3 339 0,10 0-188 0,16 0-95 16,14 0-37-1,8-8 287-15,7-4-172 0,7 3-86 0,6-1-43 0,13 1 110 32,20 1-67-32,-11 1-48 0,2 3 40 0,-5 3-40 0,-6 1-19 0,-10 0-123 0,8 9 52 0,-33 2 21 15,-6 2 0-15,-10 0-272 0,-6 1 151 0,-7-2 77 16,1-1 46-16,-13-2-454 0,-8-5 183 0,-4 0 124 16,-6-3 3-1,-9-1-73-15,-2 0 78 0,-3 0 52 0,-10 0-362 0,-12 0 203 16,-7 0 101-16,-2-4-350 0</inkml:trace>
  <inkml:trace contextRef="#ctx0" brushRef="#br0" timeOffset="76796.42">23754 9382 1743 0,'-11'-1'0'0,"0"-5"0"0,11 6 0 0,0 0 0 0,10 0 0 0,14 7 7 16,5 5 0-16,8 1 602 0,-1 2-290 0,2-2-142 0,-2 2-70 0,-1 2-104 0,-1 1-1 0,4 3 44 31,-12-4-10-31,-4 4-186 0,-10 2 93 0,-7 0 46 0,-5 3 25 0,-5 4-77 16,-22-4 45-16,-6-1 26 16,-8 0-44-1,-6-4 13-15,0-4-1 0,-6 2-86 0,7-12 52 0,4-3 0 0,3-1 0 0,7-3-294 0,8-3 158 0,6-11 67 16,18-5 49-16,6-7-396 0,22-6 218 0</inkml:trace>
  <inkml:trace contextRef="#ctx0" brushRef="#br0" timeOffset="76956">24208 9336 1870 0,'5'-9'0'0,"-1"4"0"0,0 4 0 0,-4 1 0 0,0 0 0 0,-1 6 0 0,-11 7 0 0,-1 8 0 0,-5 4 726 0,5 0-350 0,-2 4-169 15,2 0 260-15,2 1-216 16,3 0-217-16,5 2-34 0,3-1 0 0,0-4 0 15,15 2 0-15,9-8-159 0,7 7 83 0,2-14 52 0,7 0 30 0,1-8-725 16,1-2 378-16,-3 0 138 31,2-3 116-31</inkml:trace>
  <inkml:trace contextRef="#ctx0" brushRef="#br0" timeOffset="77101.61">24435 9372 2081 0,'0'-4'0'0,"-2"0"0"0,2 1 0 0,0 2 0 0,0 1 0 0,0 0 379 0,5 1-171 0,4 9-86 0,5 1-99 16,-1 6 22-1,2-2-8-15,-1 2 0 0,3 4-246 16,-2-2 123-16,0 1 61 0,1 1 40 0,-3-1-900 0,0-2 426 0</inkml:trace>
  <inkml:trace contextRef="#ctx0" brushRef="#br0" timeOffset="77282.14">24775 9281 2174 0,'-10'-2'0'0,"-1"1"0"0,-1 1 0 0,1 0 0 0,-1 8 0 0,-1 10 455 0,-1 7-209 0,-1 7-105 0,-1 9 397 0,3 3-254 0,1 8-191 16,-2 3-93-16,3 4 0 31,-1-2 0-31,4 7 0 0,3-16 0 0,1-4-4 0,2-5-167 0,1-3-772 0,1-4 487 0,-1 1 252 16,1-16 114-16,0-5-818 0</inkml:trace>
  <inkml:trace contextRef="#ctx0" brushRef="#br0" timeOffset="77560.39">24879 9097 1696 0,'17'-12'0'0,"3"3"0"0,3 6 0 0,-1 2 0 0,-1 1 0 0,1 0 0 0,-6 4 0 0,-1 10 264 0,-4 2-114 0,-3 6-56 0,-5 0-43 0,-3 7-5 15,0-2-9-15,0-1-126 0,-8-1 62 0,-8-1 33 32,-2 0-1-32,-4 0 114 0,1-5-45 0,-2-4-1 15,0-3-36-15,3-2 306 0,5-3-153 0,0 0-67 0,6-7-48 0,5 0 244 16,3 0-141-16,1 0-71 0,0 0-47 16,12 0-60-16,10-3 0 0,3-1 0 0,5-2 0 15,0 0 0 1,5-2 0-16,-4 4-477 0,-1-1 241 0,-1 3 137 15,-1 1 68-15,-5 1-983 0,3 0 480 0</inkml:trace>
  <inkml:trace contextRef="#ctx0" brushRef="#br0" timeOffset="78306.82">23595 10452 1839 0,'-16'-10'0'16,"2"0"0"-16,3 2 0 0,7 4 0 0,4 2 0 0,0-2 0 0,4 3 0 0,16-2 253 0,3-1-100 0,8 2 152 0,1 2-135 15,6 0-66 1,-1 0-35-16,1 6-124 16,0 2 55-16,-6 4 13 15,-5 2 1-15,-3 3-136 0,-5 5 80 0,-8 5 39 0,-7 6 8 0,-4-1 117 0,-14 4-44 16,-14 3 1-16,-9 0 66 0,-8 2-54 16,-5 4-36-16,3-13-28 0,0-3 109 0,5-5-50 15,5-6-24-15,6-6-329 0,3-5 167 0,16-7 64 16,12-10 35-16,0-17-729 15,23-8 354-15,9-7 183 0,10-8 55 0</inkml:trace>
  <inkml:trace contextRef="#ctx0" brushRef="#br0" timeOffset="78430.48">24022 10347 1191 0,'-13'10'0'0,"1"5"0"0,-2 7 0 0,-6 6 0 0,3 2 0 0,-1 3 853 0,0 4-408 0,4 4-205 0,3-2 197 0,0 3-192 15,11-7-109-15,0-2 207 0,8-4-302 0,11-2-41 16,8-2 0-16,6 1 0 0,0-11-119 0,4-1 65 15,1-6 46-15,-2 0-744 0,-4-5 394 0,6-2 206 0,-12-1 90 0,1-7-934 16</inkml:trace>
  <inkml:trace contextRef="#ctx0" brushRef="#br0" timeOffset="78699.77">24181 10251 1602 0,'-9'-10'0'16,"1"3"0"-16,2-1 0 0,1 4 0 0,5 0 0 0,0 3 0 0,0 1 165 0,1 0-65 0,10 2-31 0,1 5 168 0,3 3-105 0,-1 1-48 31,1 0-24-31,-4-1-76 0,2 2 27 0,-5 2 8 0,-2-4 17 0,-3 3 78 16,-1-2-38-16,-2 3-1 0,0-1 296 0,0 1-158 0,-5-2-93 0,-3 0 182 16,0-1-141-16,-2-1-161 0,3 0 0 0,2-4 0 0,0-1 0 0,5 0 0 15,0 1 0-15,0-5 0 0,8 1 0 0,9-2 0 31,4 0 0-31,2 0-257 0,4-2 35 0,4-5 127 0,0 2-951 0,-3 5 510 32,-3-3 249-32</inkml:trace>
  <inkml:trace contextRef="#ctx0" brushRef="#br0" timeOffset="78839.77">24343 10706 1744 0,'-15'4'0'15,"7"-2"0"-15,-1-2 0 0,7 1 0 0,2-1 0 0,0 0 0 0,6 0 704 0,17 0-333 0,7-7-168 0,8-1-84 0,3-4 57 16,6 0-61-16,-5 0-45 0,1 1 1 0,0 2-391 0,0 1 177 0,-2-2 90 16,3 6-686-16,-13 2 383 15,-6 2 195-15,-5 0-655 0</inkml:trace>
  <inkml:trace contextRef="#ctx0" brushRef="#br0" timeOffset="79012.3">24677 10435 2123 0,'-4'-5'0'0,"-2"3"0"0,0-1 0 0,2 3 0 0,1 0 0 0,2 3 0 0,1 13 0 0,0 5 728 0,0 7-351 0,0 5-170 16,0 5-86-1,0 4 35-15,0 5-60 0,0 6-21 0,1-8-382 0,3 1 171 0,1-3 87 0,2-3-762 0,-3-6 423 0,3 2 222 0,-1-12 96 0</inkml:trace>
  <inkml:trace contextRef="#ctx0" brushRef="#br0" timeOffset="79188.58">24923 10454 2349 0,'-4'-3'0'0,"-2"-1"0"0,-1 3 0 0,3-1 0 0,3 2 0 0,-1 0 0 0,2 2 0 0,0 9 474 0,0 2-219 0,2 4-102 0,3-1-354 0,7 3 118 0,-1 1 59 0,2-3-805 0,0 0 432 0,1 1 225 0</inkml:trace>
  <inkml:trace contextRef="#ctx0" brushRef="#br0" timeOffset="79317.38">25149 10380 1579 0,'-7'-3'0'0,"0"3"0"0,0 0 0 0,-3 3 0 0,2 13 0 0,-4 12 0 0,2 9 784 0,-2 15-374 0,2 11-188 31,-4 11-94-31,0 6 278 0,-4 7-176 0,5-7-103 0,-3-1-82 0,0-1-45 0,1-1 0 0,1-7-371 15,2 5 171 1,3-19 112-16,5-5 62 0,2-8-836 16,2-12 449-16</inkml:trace>
  <inkml:trace contextRef="#ctx0" brushRef="#br0" timeOffset="79571.7">25203 10304 2340 0,'5'-16'0'0,"4"2"0"0,0 3 0 0,4 1 0 0,1 5 0 0,0 4 0 0,1 1 0 0,0 0 281 16,0 3-123 0,-2 8-97-16,4 2 8 0,-8 3-34 0,-3 4 1 0,-2 2-281 0,-4 1 140 0,0 3 70 15,-7 3 44-15,-7-4-185 0,-6-1 101 0,-2-3 51 32,0-1 26-32,-2-1 228 0,1-4-107 0,2-5-89 15,3-1 460-15,1-3-240 0,6-2-113 0,-2-2 177 0,8-2-312 0,5 0-6 16,0 0 0-16,10-4 0 0,10-6 0 0,8-2 0 0,2-1 0 15,5 0 0-15,4 0-9 0,0 0-41 16,5-1 43-16,2 1-744 0,-8 4 381 0,-1 0 101 16,-1 2-728-16</inkml:trace>
  <inkml:trace contextRef="#ctx0" brushRef="#br0" timeOffset="79759.2">25896 10036 1770 0,'-7'0'0'0,"1"-2"0"16,4-1 0-16,-3 0 0 0,5 1 883 0,0 0-424 0,0 1-204 0,6-1-114 0,8 2 232 0,7 0-323 0,0 0-50 0,8 0 0 15,1 0 0-15,2 0 0 0,-1 0-34 0,1 0-952 0,0 5 502 32,-2 0 251-17</inkml:trace>
  <inkml:trace contextRef="#ctx0" brushRef="#br0" timeOffset="79869.89">26015 10248 1911 0,'-25'5'0'0,"3"3"0"0,5-1 0 0,-2-1 0 0,13 0 0 0,2-4 373 0,4-2-168 0,0 3-86 0,4 0 524 0,10-1-295 0,10 2-162 31,2-4-75-31,3 0-76 16,4 0-35-16,0 0 0 0,6 0 0 0,-5 0-454 0,-1 0 144 0,2 0 172 0,0-11-1003 0</inkml:trace>
  <inkml:trace contextRef="#ctx0" brushRef="#br0" timeOffset="80122.23">26507 10122 2824 0,'-14'0'0'0,"4"0"0"0,0 1 0 0,-4 7 0 0,3 4 0 0,0 3 0 0,0 3 0 0,4 6 0 0,6 1 493 0,1 3-229 16,0 2-114-16,14 1 50 0,4 0-200 0,5-7 0 16,5-4 0-16,3-5 0 0,4-5 0 0,0-6 0 0,6-4 0 0,-7 0-137 31,-2-11 53-31,0-10 59 0,-3-5-416 0,-2-2 237 15,-3-7 64-15,-12 1-245 0,-6-3 165 0,-5-1 93 0,-1 1 46 0,0-4 127 16,-15 7-36-16,-9 5-22 0,-7 6 0 0,-4 5 436 16,-7 9-229-16,-3 4-124 0,7 5-48 0,-1 4 606 0,4 12-299 15,5 6-190 1,4 4-140-16,4 6 0 0,12 3 0 0,7 2-302 0,3-1 26 0,2 4 155 16</inkml:trace>
  <inkml:trace contextRef="#ctx0" brushRef="#br0" timeOffset="80277.83">27088 10569 2458 0,'0'0'0'0,"0"-4"0"0,0-2 0 0,0 1 0 0,0 0 0 0,0 0 0 0,0 3 0 0,-1-1 275 0</inkml:trace>
  <inkml:trace contextRef="#ctx0" brushRef="#br0" timeOffset="84125.19">23721 11705 1200 0,'0'-33'0'0,"0"1"0"0,0 5 0 0,0-8 0 0,0 8 0 0,-4 2 0 0,2-3 255 0,-1 6-109 0,-2 0-55 0,0-1-18 0,-1 10 220 0,0 0-128 0,-2 5-65 0,2 0 147 0,-2 4-105 16,0-1-44-16,2 4-35 0,0 1 176 16,-3 0-101-16,1 11-51 0,-2 9 124 0,-4 9-79 0,1 10-52 31,-2 13 0-31,1 7 11 0,2 4-91 0,3 4 0 0,1 11 0 0,5-13 0 0,3 3 0 0,0-2 0 15,0 2 0-15,9-1 0 0,3 11 0 0,-1-20 0 16,3-3 0-16,-1 0 0 0,-5-6 0 0,-2-5 0 16,-3 7 0-16,-3-18 0 0,0-1 0 15,-15-5-101-15,-3-1-31 0,-4-2 55 32,-1-13-24-32,-4-6-326 0,0-5 195 0,-2-1 98 0,3-16-534 0,-6-5 298 0,8-10 176 0,1-8 78 0</inkml:trace>
  <inkml:trace contextRef="#ctx0" brushRef="#br0" timeOffset="84270.38">23195 11964 1397 0,'-10'-6'0'31,"4"0"0"-31,-2 2 0 0,8 3 0 0,0-2 0 0,2 2 787 0,13 1-376 0,8 0-187 0,9-1 503 0,1-1-350 0,5 2-369 0,2 0-8 0,5 0 0 0,0 0-104 0,8 0 67 0,-5 0 32 0,4 2-408 0,-1 4 225 0,-1-2 113 0</inkml:trace>
  <inkml:trace contextRef="#ctx0" brushRef="#br0" timeOffset="84434.95">23942 11705 2988 0,'-9'-2'0'0,"1"-1"0"0,2 0 0 0,0 3 0 0,-3 3 0 0,1 9 0 0,0 11 0 0,5 4 542 0,-4 8-253 0,1 4-177 0,2 7-112 31,2 9 0-31,2-1 0 0,0-1 0 31,3 3 0-31,11-6-35 0,2-5-45 0,4-1-411 0,0-14 259 0,-1-8 134 0,1-9 68 0,0-12-1075 0</inkml:trace>
  <inkml:trace contextRef="#ctx0" brushRef="#br0" timeOffset="84770.05">24145 11923 1347 0,'-8'0'0'0,"0"0"0"0,-1 0 0 0,3 9 0 0,-2 2 0 0,4 4 841 0,1 6-402 0,3 5-201 0,0 0-101 0,3 4 159 15,9 1-121-15,7-3-74 0,1-5-32 0,2-3-397 16,7-3 182-16,-2-6 91 0,4-4-393 16,-6-7 237-16,-2 0 122 0,-5-14-94 15,2-7 95-15,-11-3 47 0,1-3 27 0,-10 0-43 16,0-3 20-16,-7 1 1 0,-7-1-1 0,-4 3 322 31,-3-2-170-31,-1 7-71 0,1 5-40 0,-2 3 280 0,-1 6-145 0,2 4-3 16,2 4-160-16,3 0 30 0,4 5 30 0,5 16 1 47,4 1-287 31,4 6 153-78,0 2 62 0</inkml:trace>
  <inkml:trace contextRef="#ctx0" brushRef="#br0" timeOffset="84914.67">24591 12114 2522 0,'0'3'0'0,"0"1"0"0,0 1 0 0,-5 2 0 0,-2 3 0 0,0 1 0 0,-3 3 0 0,1 3 0 0,-2 2 637 0,2 3-300 0,-3 3-141 0,5-4-387 0,-3 0 114 0,6-3 57 0,0-1-1061 0,0-4 528 0,3 1 258 47</inkml:trace>
  <inkml:trace contextRef="#ctx0" brushRef="#br0" timeOffset="85068.26">24757 11964 1573 0,'-7'11'0'0,"0"4"0"0,1 5 0 0,2 2 0 0,0 1 0 0,3 1 0 0,1-2 774 0,0 0-369 16,0 1-176-16,6-7 16 0,7-3-106 0,2-4-51 0,2-6-362 0,5-1 163 0,0-2 68 0,0-16 39 0,0-7-310 0,1-4 170 0,-7-6 85 16,1-3 50-16,-10 1-53 0,-3-1 35 0,-4 0 1 0,0-1-104 0,-8 2 318 0,-3-2-163 15,-6 8-26-15,-1 3 325 0,-5 3-171 16,0 7-59 15,-3 4 93-31,-1 5-49 16,3 7-57-16,1 0-10 0,3 12-290 0,7 10 128 0,4 2 63 0,3 7 41 0,6-1-825 0,0 1 385 0,14-1 207 0</inkml:trace>
  <inkml:trace contextRef="#ctx0" brushRef="#br0" timeOffset="85257.75">25114 11719 2469 0,'4'-8'0'0,"3"1"0"0,1 0 0 0,-2 6 0 0,2 1 0 0,2 0 0 0,2 0 0 0,2 12 0 0,3 6 832 0,-3 4-405 0,2 5-224 16,2 7-203-16,-4 0 0 0,0 3 0 0,-3 8 0 0,-7-4 0 47,-1 6 0-47,-3 1 0 0,-7 0 0 0,-13 3 0 0,-2-13-1 0,-6 0-21 0,-2-8-507 0,2-7 282 0,2-8 18 0,-1-2-727 15,12-13 465-15</inkml:trace>
  <inkml:trace contextRef="#ctx0" brushRef="#br0" timeOffset="85402.37">25491 11793 2060 0,'7'-1'0'0,"2"-2"0"0,1 0 0 0,2 2 0 0,-5 1 0 0,6 0 821 0,-5 0-394 16,6 0-196-16,0 5-97 0,-1 2-590 15,2 0 241-15,-1 3 125 0,0-3-651 0</inkml:trace>
  <inkml:trace contextRef="#ctx0" brushRef="#br0" timeOffset="85552.97">25462 12043 1989 0,'-18'0'0'0,"6"1"0"0,-2 3 0 0,9-1 0 0,5 1 0 0,0-1 0 0,12 0 763 15,11 0-364-15,5-3-173 0,3 0-99 0,5 0-393 0,4-3 151 16,2-4 74 15,7-4 48-31,-4 0-1085 0</inkml:trace>
  <inkml:trace contextRef="#ctx0" brushRef="#br0" timeOffset="85792.7">26055 11897 1905 0,'-18'4'0'0,"4"2"0"0,-1 3 0 0,0 1 0 0,1 4 0 0,3 4 502 0,2 5-224 0,8 1 588 0,1 2-486 15,6-1-380 16,11 1 0-31,7-6 0 0,6 4 0 0,1-11 0 0,3-5 0 0,4-5 0 0,1-3 0 0,1-4 0 0,4-11 0 0,-10-4-244 16,-1-8 33 0,-3-3 123-16,-5-3-272 0,-6-1 118 15,-2-6 24-15,-10 6 59 0,-7-3 62 0,0 3 31 0,-11 1 0 0,-8 2 99 16,-10 0-42-16,-10 18 8 0,-5 4-34 0,-4 8 339 0,2 1-170 16,2 4-84-16,2 10-52 0,9 3 460 46,6 6-160-46,7 4-134 0,8 1-367 0,7 1 119 0,2 5 68 0,3-5-1083 0,1 3 538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33:03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12184 4298 2735 0,'-6'0'0'0,"1"-5"0"0,1 4 0 0,4-2 0 0,0 1 0 0,0 2 0 0,5 0 0 0,12 0 216 0,5 0-90 0,8 0 77 0,7 0-74 0,-1 0-51 0,3 0 0 0,2 0-22 0,2 0-19 0,-1 0-1 0,3 0 10 0,-10 0-295 16,-6 0 143-16,-4 0 72 0,-5 5-577 0,-4 2 323 15,-4 0 170-15,-8 1-761 16,-4 3 421-16,0-3 211 0</inkml:trace>
  <inkml:trace contextRef="#ctx0" brushRef="#br0" timeOffset="4763.38">12360 4074 1188 0,'0'-9'0'0,"0"-1"0"0,-2 5 0 0,2 0 0 0,0 3 169 0,0 2-56 0,0 0-42 0,0 12 0 0,0 7 63 15,0 2-48-15,0 8-48 0,0 4 10 0,0 2-10 0,0 1 1 16,-6 3-93 0,-4 0 47-16,-4 1-1 0,0 2 56 0,-4-5-10 0,-1-6 35 15,2-4 0-15,-2-3 197 0,3-7-116 0,1-3-49 0,7-9-37 0,4-5 169 16,4 0-99-16,0 0-49 0,1 0-26 0,17-5 282 15,8-4-159-15,8-2-73 0,5 0-108 0,3 0-5 0,3-2 0 0,4 2 0 32,-6 2 0-32,-1-1 0 0,0 3 0 0,-2 2-103 0,-5 0-125 0,1 4 142 15,-10 0 58-15,-6 1 33 0,-7 0-837 16,-7 4 376-16,-4 4 209 0,-2 5 95 0,0-4-232 16,-16 3 173-16</inkml:trace>
  <inkml:trace contextRef="#ctx0" brushRef="#br0" timeOffset="4922.26">12489 4296 940 0,'-13'0'0'0,"4"0"0"0,1 0 0 0,4 0 0 0,2 5 630 0,2 11-295 0,0 0-139 0,0 4-83 0,0 3 546 0,0 4-310 0,3 2-155 0,7 5-78 16,-4 4-159-16,3-1 35 0,2 1 1 0,-2-4-636 16,2 5 341-16,1-3 170 0,-5 1 94 0,-1-9-730 15,-4-3 382 1,0-3 192-16,-2-3 95 0,-4-8-270 0</inkml:trace>
  <inkml:trace contextRef="#ctx0" brushRef="#br0" timeOffset="5028.97">12389 4763 1573 0,'-26'-14'0'0,"7"5"0"0,0 1 0 0,6 1 0 0,-2 2 0 0,7 2 0 0,2 0 0 0,6 3 621 15,0 0-290-15,10 0-147 0,11 0-73 0,3 0 142 0,10 0-98 16,1-2-89-16,0 0-1 0,4 0-27 0,-1 0-2 31,0 2-714-31,4-1 367 0,-10 1 170 0,-3 0 88 0,-2 0 46 0,-6 0-866 0</inkml:trace>
  <inkml:trace contextRef="#ctx0" brushRef="#br0" timeOffset="5428.91">12033 4150 1813 0,'-46'0'0'0,"8"0"0"0,3 0 0 0,18 0 0 0,7 10 0 0,1-2 390 0,4 2-176 0,4 1-88 0,1 5-34 47,0 0 315-16,1 4-184-31,12 3-88 0,-1 2-48 0,3 0-24 0,2 7 9 0,-3-5-34 0,1 0-77 0,2 0 39 0,-4-1-1 16,2 1 40-16,-2 0-20 0,-4-5-8 0,-1 1 27 0,2-3 0 0,-6 1 52 16,1-1-25-16,-2 4-54 0,-2-6-11 0,-1 1 0 0,0-1 0 0,0 0 0 0,0 2 0 0,0 3 0 15,0-5 0-15,0 0 0 0,0 0 0 0,-3-1 0 16,2 0 0-16,-4 0 0 0,1-5-76 0,-3-2 23 47,-2-2-41-47,-1-1 44 0,-1-2 4 0,-4-1 104 0,1 0-37 0,-3-4 1 0,0 3-89 0,3-1 38 0,1-2 343 0,1 5-314 0,4-5 0 0,4 1 0 0,4 0 0 15,0 4 0-15,2 2 0 0,12 3 0 0,8-2 0 16,6 2 0-16,6 1 0 0,4 3 0 16,8-1 0-16,-2-3 0 0,3 2 0 15,1-3 0-15,0 3 0 0,2-1-119 0,-1 0-400 16,-3-1 245-1,-5-5-747-15,2-5 492 0,0 0 245 0</inkml:trace>
  <inkml:trace contextRef="#ctx0" brushRef="#br0" timeOffset="5661.29">12986 4263 2905 0,'-14'-6'0'0,"3"2"0"0,-2 1 0 0,3 3 0 0,-1 0 0 0,-2 3 0 0,1 10 0 0,1 2 422 16,-3 4-183-16,5 1-24 0,2 2-89 0,0 0-102 0,3 2-24 15,0 0 0-15,2 5 0 0,2-4 0 0,0-3 0 0,2 1 0 16,4-3-4-16,6-1-7 16,-1 2 26-16,3-8-94 0,-1-1 55 0,-1-6-50 15,2 2 53-15,-3-5-23 0,1 3 28 0,-5-4-47 0,-1-2 18 32,-4 0-19-32,-1 0 47 0,1 2-12 0,-2 0-341 0,0 3 165 0,0 2 85 15,-3 3-288-15,-4 3 185 0,1 5 82 0,1-1-620 0,-1 3 362 0</inkml:trace>
  <inkml:trace contextRef="#ctx0" brushRef="#br0" timeOffset="5778.98">12942 4936 1337 0,'-11'7'0'0,"2"4"0"0,-2-4 0 0,3 3 0 0,0-3 166 0,2 1-55 0,0-3-41 0,5-5 729 0,-1 2-380 0,2-2-191 0,0 0-95 0,7 0 124 16,8-7-115-16,6-8-723 0,7-2 309 0,2-5 155 15,4-4 78-15,5-2-1110 0</inkml:trace>
  <inkml:trace contextRef="#ctx0" brushRef="#br0" timeOffset="6611.82">13112 4396 2970 0,'-14'-2'0'0,"5"-4"0"0,1 1 0 0,7-1 0 0,1 3 0 0,0-1 0 0,1-2 0 0,16 1 322 0,7-2-143 0,4-3-70 15,6 3-76-15,3-3 14 0,-1 2-10 0,-2 2 0 0,2-1-675 16,-5 3 338-16,2 0 178 0,-8 1-702 31,-5 3 419-31,-6 0 210 0,-3 0 105 0,-8 0-474 0,-1 0 254 0,-2 0 149 0,-8-4 80 16,-3-13 37-16,2-2 44 0,0-3 0 0,5-4 0 15,0 3 0 1,1 1 0-16,-1 4 0 0,1 3 285 0,0 5-179 0,1 0-81 0,2 8 492 0,-3 0-213 16,1 2-151-16,0 6 513 0,-1 12-314 31,-3 5-148-31,-1 5-88 0,-2 3 242 0,-4 6-161 0,1-1-79 0,-4 0-41 0,2 3 1 0,3-8-41 15,1-5 0 1,3 1 0-16,2-7-55 0,5-1 27 31,0 2 10-31,5-13-100 0,12-5 59 0,8-3 29 0,8 0 0 0,0-5-150 0,9-6 100 0,-5-5 35 0,5 2-32 16,-3-3-466-16,-2 3 212 0,-5 0 131 0,-1 5-209 0,-11 4 171 31,-10 3 83-31,-9 2-357 0,-1 0 219 0,-17 7 109 0,-12 8 46 0,-7 1-64 0,-5 1 63 0,-6 3 33 16,-1-3 0-16,-1 2 219 0,-3-1-103 0,11-4-37 15,4-3-23 1,6-2 484-16,7-5-253 0,10 3 1084 0,0-6-1284 0,14-1-5 31,0 0 51-31,5 0 60 0,13 2-44 0,0 0 10 0,2 0-53 16,0 2 109-16,-2-1-55 0,0 3-26 0,-5-1-1 16,1 4-218-16,-7 1 92 0,-1 0 49 0,-5 0-319 0,-1 4 185 0,0 0 92 0,0-1 55 0,0-2-373 15,-7-1 145-15,3 0 101 0,-1-3 21 0,1 0-11 31,0-2 31-15,2 1 10-16,0-5 36 0,2 4 3 0,0-5 0 0,0 0 91 47,0 3-55-47,0-1 9 0,2 0-45 0,-2 2 103 0,0 2-52 0,0 1-25 0,0 3-7 0,-5-1 188 0,-5 1-75 0,-4 2-53 0,-5 1 269 0,-2-1-146 0,-4 2-50 31,3-3-46-31,-2-1 185 0,4-1-109 0,3-3-53 0,2-1-28 0,3 0 378 0,5-3-207 0,7 0-99 16,0-2-49-16,7 0 44 0,17 0-131 0,8 0 0 15,4-2 0-15,7-4 0 0,2-2 0 32,0 2-387-32,0-1 167 0,4 1 138 0,-9-1 55 0,-4 2-305 0,-5 2 175 0,-3 0 5 15,-9-1 70-15,1 2-565 47,-14-1 310-47,-4 1 150 0,-2-8 74 0,-3 1-303 0,-10-9 179 0,-5-1-59 0,-1-8 148 0,-3-3 74 0,3 0 37 0,5-1 37 0,0 2 0 0,5 6 0 31,-1 5 0-15,6 5 0-16,-2 2 156 0,6 6-115 0,0 2-48 0,0 3 539 0,0 7-280 0,0 12-48 0,0 8 569 0,0 7-368 0,-2 10-175 16,-7-1-101-16,-2 3 126 0,-5 0-109 0,0 0-55 0,0 1-26 0,-3 5-374 0,2-5 168 0,-4-4 89 15,4 5-302-15,1-4 196 0,1 2 97 0</inkml:trace>
  <inkml:trace contextRef="#ctx0" brushRef="#br0" timeOffset="6765.4">13540 5082 3107 0,'0'0'0'0,"0"0"0"0,0 0 0 0,0 0 0 0,0 0 0 0,2 0 0 0,3 0 0 0,1 0 0 0,5 0 435 0,0 0-198 0,3 0-101 0,2 0-653 32,2 5 286-32,1 3 129 0,3 1 70 0,3 5-1253 0,-3 0 624 0</inkml:trace>
  <inkml:trace contextRef="#ctx0" brushRef="#br0" timeOffset="8855.04">16227 5532 1690 0,'-23'0'0'0,"-4"0"0"0,10 0 0 0,6 1 0 0,5 2 0 0,2 0 0 0,4 0 0 0,0 0 0 0,2 2 547 0,11 2-255 15,5-2-127-15,4 2-64 0,5-2 259 0,1 1-152 0,0 0-60 16,0-4-56-16,1 1-27 15,-1-3 0-15,5 0-400 0,-6 0 182 0,-1 0 95 16,-1 0 48-16,-3 0-338 0,-2 0 193 0,3 0 105 31,-8 0 40-31,-5 4-991 0</inkml:trace>
  <inkml:trace contextRef="#ctx0" brushRef="#br0" timeOffset="8997.67">16221 5796 2958 0,'-38'12'0'15,"2"3"0"-15,0 4 0 0,14-2 0 0,2-2 0 0,8-3 0 0,7-1 0 0,5-5 0 0,0 1 471 0,3-2-221 0,16 0 2 16,3 2-252-16,9-5 0 0,4 1 0 0,5 1 0 16,0-4 0-16,0 2 0 0,5-2 0 0,-2 0 0 15,4 0-97-15,6 1 47 0,-14 1 39 0,3-1-933 16,0 2 353-16</inkml:trace>
  <inkml:trace contextRef="#ctx0" brushRef="#br0" timeOffset="9701.14">17174 5666 1101 0,'0'-24'0'0,"0"2"0"0,0 5 0 0,0 0 0 0,-7 8 829 16,-2 6-395-16,0 0-199 16,-2 3-99-16,-5 0 459 0,-3 13-269 0,2 8-150 0,-4 9-77 0,2 6-99 0,1 3 0 0,0 4 0 15,4 5 0-15,8-7 0 16,3-3 0-16,3-1 0 0,0-1 0 0,1-8 0 47,12 7 0-32,7-13 0-15,1-6 0 0,5-3 0 0,2-9 0 0,0-3-152 0,5-1-35 0,-4-1 37 32,1-16 61-32,-2-3-49 0,-2-5 50 0,-2-4 25 0,4-2-19 0,-11 3 44 0,0 0 1 0,-4 6 121 15,-5 1-60-15,-1 9-31 16,-2-2-10-16,-4 10 350 0,-1 1-178 0,0 3-89 0,-8 3-10 0,-4 15 274 0,1 1-330 0,-3 6 0 0,2 1 0 0,4 2 0 0,0-1 0 0,4-3 0 15,0 5 0-15,4-11 0 16,0 2 0-16,2-3 0 0,10-4 0 0,1-5 0 0,4-1 0 0,3-7-325 16,0 0 82-16,4-13 53 0,-1-6 76 0,-2-7-49 15,2-2 54-15,-9-2 40 16,1 0 1-16,-5-6 73 0,-1-1-43 0,-3-5-9 0,-4 3 88 0,-2-1-40 16,0 2 0-16,-7 3 11 0,-6 5-24 0,-3 1-10 31,-4 14-16-31,0 6 164 0,-1 8-75 0,1 1-8 0,0 0-28 0,3 7 95 15,4 5-53-15,7 2-9 0,3 0 1 0,3 0-167 16,0 1 64-16,13-1 37 0,8-5-224 16,6-3 113-16,4-1 60 0,3-1-122 0,4-4 83 0,5 0 13 31,-2 0 35-31,0-2-95 0,0-8 58 0,-2 1 29 0,-4 0 1 0,2 1 94 0,-17 3-28 16,-5 1 0-1,-7 1-37-15,-3 3 280 0,-5 0-140 0,0 0-80 0,-3 0 621 0,-11 11-291 0,-3 0-167 16,0 3 186-16,1 0-167 0,-2 2-74 15,5 0-52-15,2-4-71 0,2 1-8 0,4 0 0 16,5 0 0-16,0 2 0 0,0-1 0 0,5-1 0 16,10 0 0-16,4 0 0 0,4 0 0 0,4 4 0 15,-2-4 0-15,3-1 0 0,-4 2 0 16,-3-1 0 0,-1 1 0-16,-4 3 0 0,-9-2 0 0,-5-1 0 0,-2 1 0 0,-3 0 0 0,-14-1 0 15,-5 3 0-15,-2-8 0 0,-4 1 0 47,0-3 0-47,0-1 0 0,-1 0 0 0,6-3 0 0,1-3 0 0,3 0-307 0,5 0 133 0,5 0-851 0,2-2 485 0,7-6 256 0</inkml:trace>
  <inkml:trace contextRef="#ctx0" brushRef="#br0" timeOffset="9976.41">18455 5509 1613 0,'-9'-7'0'0,"-1"0"0"0,0 3 0 0,-2 1 0 0,-3 3 0 0,-6 0 0 0,4 3 447 0,-3 12-204 0,1 7-104 16,-1 7-51-16,-2 5 534 0,-1 11-283 15,7 3-156-15,2 4 74 0,6 3-257 0,4 1 0 0,4 0 0 31,3 0 0-31,14-11 0 0,3-4 0 0,5-5-222 0,2-6-22 0,1-1 150 16,-2-12 60-16,0-7-785 16,2-6 336-16,0-4 223 0,-2 0 112 0,8-7-219 0,-11-11 170 0,2-6 80 15</inkml:trace>
  <inkml:trace contextRef="#ctx0" brushRef="#br0" timeOffset="10245.29">18665 5759 809 0,'-9'-9'0'0,"-2"4"0"0,-2 3 0 0,-2 2 0 0,0 0 326 0,0 7-149 0,1 10-71 0,1 3 548 0,6 7-308 0,0 1-156 0,4 4 242 16,3 0-203-16,0 1-96 0,13-2-48 16,5-1-45-16,6-2-4 0,2 1 10 15,1-14-10-15,1-1-256 0,2-4 128 0,-1-5 65 16,-1-5 31-16,4 0-8 16,-8-2 16-16,-2-11-1 0,-1-6-229 0,-4-7 120 0,-6 1-22 0,1-10-34 15,-9 7 33-15,-3-5 44 0,0-1 15 0,-3 0 212 0,-9 2-94 0,-3-4-54 16,-5 11-14-16,-6 4 471 0,-4 4-227 15,-4 5-115-15,-1 5-25 0,0 0 216 16,3 7-260-16,3 0-48 0,9 0 0 0,2 9 0 16,8 1 0-16,2 1 0 15,8 2 0-15,0 2 0 0,14-1 0 0,6-2-663 0,7-4 220 16,1-2 227-16,4-6 48 0</inkml:trace>
  <inkml:trace contextRef="#ctx0" brushRef="#br0" timeOffset="10528.93">18870 5496 1547 0,'-10'-8'0'15,"4"2"0"-15,-1 1 0 0,4 0 0 0,3 0 0 0,0 0 0 0,4 1 719 0,13 3-341 0,3 1-172 0,5 0 17 0,3 0-94 16,0 0-37-16,-2 4-164 0,-2 2 54 0,-1 6 27 0,-1-3 0 0,-6 5-343 31,2 2 194-31,-10-2 84 0,-6 4 46 0,-2 0-81 0,0-2 64 16,-10 2-23 62,-4 0 37-78,-5-6 256 0,1 2-124 0,-1-4-120 0,-1 0 537 0,4-5-254 0,-1 2-126 0,7-5-61 0,0-2-95 0,7 3 0 0,3-3 0 0,0 0 0 16,4 0 0-16,15 0 0 0,6-3 0 0,6 1 0 0,3-5 0 0,4 4 0 15,5-2 0-15,-4 3-739 0,-1 2 307 0,-2 0 131 0,-5 2-745 0,-2 12 495 0</inkml:trace>
  <inkml:trace contextRef="#ctx0" brushRef="#br0" timeOffset="10706.08">19164 5947 2073 0,'-9'-1'0'0,"2"-3"0"0,5 1 0 0,2-2 0 0,0 2 422 0,9-1-192 0,12-2-97 0,5 0 319 0,4 1-212 0,7-2-102 0,1 2-50 0,4 0 67 0,3 0-155 0,6 3 0 0,-7-1 0 0,-3 3-173 0,-3 0-60 0,-6 0 135 0,-6 3-749 0,-2 2 442 0,-12 2 212 0,-10-2-753 0</inkml:trace>
  <inkml:trace contextRef="#ctx0" brushRef="#br0" timeOffset="10829.75">19539 5653 1474 0,'-7'0'0'0,"-1"0"0"0,1 0 0 0,1 0 0 0,0 0 0 0,-3 7 952 0,4 10-463 0,0 3-226 0,-1 8-113 0,-2 7 301 15,0 6-299-15,-1 8-152 0,3 1 0 16,-3 1 0-16,4 0 0 0,0-3 0 0,2 6 0 0,3-15-122 15,0-4 31-15,0-6-967 16,6-7 548-16,6-5 273 0,4-4 71 0</inkml:trace>
  <inkml:trace contextRef="#ctx0" brushRef="#br0" timeOffset="11095.09">19743 5867 2233 0,'0'0'0'0,"0"0"0"0,-4 0 0 0,-1 2 0 0,0 5 0 0,0 8 0 0,2-1 0 0,0 6 769 15,3 2-358-15,0 4-192 0,0-1-92 0,8 1 45 16,6 0-172-16,8-5 0 0,3-1 0 0,3-10 0 16,1-6 0-16,4-4-11 0,0 0-96 0,0-11 72 15,1-8 44-15,-8-8-286 0,-2-2 156 0,-9-4 78 16,-4-2 7-16,-9-1-98 0,-2-7-5 16,0 9 57-16,-18-1 14 0,-9 2 62 15,-6 4 1-15,-4 7-32 0,-4 0 211 0,2 15-101 0,2 3-54 16,4 4 410-1,5 0-191-15,6 6-115 16,3 6-87-16,12 5-36 0,4 0 0 0,3 4 0 0,7-4 0 0,9 3-595 0,4-5 296 0,2-5 155 16,5-3 65-16,2-7-975 0</inkml:trace>
  <inkml:trace contextRef="#ctx0" brushRef="#br0" timeOffset="11367.37">20013 5550 2465 0,'-3'-8'0'0,"0"4"0"0,1-5 0 0,2 7 0 0,0-2 0 0,6 1 0 0,11 1 0 0,6 2 495 0,4 0-220 0,3 0-124 0,1 3 345 16,2 8-447-16,-1-1-49 0,-5 1 0 0,3 4 0 15,-12-4 0 32,-5 4 0-47,-7 1 0 0,-6 1 0 0,0 1 0 0,-16 3 0 0,-5-3 0 0,-6-1 0 0,-1-1 0 0,0-2 0 0,2-4 0 0,4 1 0 16,6-7 0-16,7-1 0 0,3 0 0 0,6-3 0 0,0 0 0 0,9 0 0 15,13 0 0-15,7-2 0 0,1-6 0 0,7-2 0 16,-1 0 0-16,4-1 0 16,-5 0-379-16,-6 3-119 0,-2 1 230 0,-7 2-398 0,-3-1 315 0,-1 2 148 31,-12-3 88-31</inkml:trace>
  <inkml:trace contextRef="#ctx0" brushRef="#br0" timeOffset="11512.98">20457 5557 1635 0,'6'-12'0'0,"-1"5"0"0,1-2 0 0,2 3 0 0,0 1 0 0,1 3 0 0,3-3 236 0,2 5-105 15,3 0-47-15,1 5 940 0,2 11-494 0,0 5-247 16,-1 9-275-16,-8 2-8 31,-2 7 0-31,-6 4 0 0,-3 5 0 0,0 3 0 0,-14 5 0 16,-11-2 0-16,-8 3 0 0,-7-1 0 0,-4-3 0 0,-7 3-6 0,-5 2-242 0,9-10 137 0,-1-4 73 0,3-1-741 16,1-1 374-16</inkml:trace>
  <inkml:trace contextRef="#ctx0" brushRef="#br0" timeOffset="12015.2">21196 5749 1957 0,'-20'-13'0'15,"5"2"0"-15,3 7 0 0,4-1 0 0,8 3 0 0,0 2 0 0,0 0 0 0,7 0 690 16,11 0-317-16,3 0-173 0,8 0-81 0,-1 0 191 0,6 0-137 0,-1 0-68 0,4 0-138 0,-7 0 30 0,3 0 1 0,-2 0-636 0,-2 0 337 16,-1 0 170-16,4 0 93 0,-9 0-1046 0</inkml:trace>
  <inkml:trace contextRef="#ctx0" brushRef="#br0" timeOffset="12267.2">21133 5968 2075 0,'-34'7'0'0,"6"1"0"0,5 4 0 0,15-5 0 0,6-2 0 0,2-3 0 0,5 1 0 0,16 1 737 0,11-4-341 0,8 0-184 0,10 0-88 0,3 0 244 0,4-7-349 0,0 2-19 0,7-4-193 0,-10 3-42 0,2-2 137 0,0 2-421 0,-1-1 278 0,-8 2 140 0,7 1 78 0</inkml:trace>
  <inkml:trace contextRef="#ctx0" brushRef="#br0" timeOffset="12354.02">22017 5296 3562 0,'1'-27'0'0,"1"12"0"0,-1 3 0 0,2 7 0 0,-1 3 0 0,-1 2 0 0,3 3 0 0,2 21 0 0,-1 14 369 0,-1 10-369 0,-2 8 0 16,0 7 0-16,-2 15 0 0,0-2 0 0,0 7 0 16,-4 12 0-16,-2 3 0 0,-3 5 0 0,2 13 0 0,-2-12 0 0,-2 12 0 0</inkml:trace>
  <inkml:trace contextRef="#ctx0" brushRef="#br0" timeOffset="28430.38">9451 10034 1763 0,'-5'2'0'16,"-2"2"0"-16,5-1 0 0,-2-2 0 0,3 0 0 0,-1 1 173 0,0-2-68 0,1 1-23 0,1-1 190 0,0 0-117 0,0 0-58 0,3 0-29 0,5 0 216 0,1 0-112 0,4 0-72 0,-2 0-31 0,1 0 154 0,4 0-92 0,-1 0-47 0,2 0 69 0,-2 0-153 0,2 0 0 0,-1 0 0 15,0 3 0 1,3-2 0-16,1 3 0 0,-1-3 0 0,3 2 0 0,-2-1 0 0,2 0 0 0,0 2 0 0,3-3 0 0,-5 2 0 47,0-1 0-47,2 0 0 0,-3 0 0 0,2 1 0 0,4-2 0 0,-3 3 0 0,1-4 0 0,-1 0 0 0,3 1 0 0,3-1 0 0,2 0 0 15,-3 0 0 17,0 0 0-32,-1 0 0 15,0 0 0-15,-3 0 0 0,4 0 0 0,-7 0 0 0,-6 0 0 0,1 0 0 0,-5-1 0 0,-2 1 0 0,0 0 0 0,-7 0 0 0,2 0 0 0,-3 0 0 0,0 0 0 0,0 0 0 16,0 0 0-16,-3 0 0 15,0 0 0-15,0 0 0 0,0 0 0 0,1 0 0 0,2 0 0 0,-5 0 0 16,4 0 0-16,-1 0 0 16,2 0 0-16,-1 0 0 0,-1 0 0 0,2 0 0 0,-1 0 0 15,1 0 0-15,0 0 0 16,-2 0 0-16,2 0 0 0,0 0 0 0,0 0 0 0,0 0 0 0,-2 0 0 16,2 0 0-16,0 0 0 0,0 0 0 0,0 0 0 15,0 0 0-15,0 0 0 16,0 0 0-16,0 0 0 0,-2 0-348 15,2 0 118-15,0 0-817 0,0 0 505 0</inkml:trace>
  <inkml:trace contextRef="#ctx0" brushRef="#br0" timeOffset="29307.8">8806 8569 1286 0,'0'0'0'0,"0"0"0"0,-1 0 0 0,1 0 0 0,0 0 0 0,-2 0 0 0,2 0 138 0,-1 0-47 31,1 0 11-31,-3 0 11 0,3 0-34 0,0 0 0 0,-2 0-35 0,2 0 81 0,0 0-29 0,-1 0-11 0,1 0-42 0,0 0 65 16,0 0-33-16,0 0-10 0,-2 0-10 0,2 0-10 15,0 0-1-15,0 0 0 0,0 0 17 0,0 0-17 16,0 0 10-16,0 0 34 0,3 0-1 16,5 0-43-16,-1 0 0 0,4 0 40 31,-2 0-29-31,3 0-11 0,5 0-1 0,-4 0 24 0,4 0-23 0,-1 0 0 0,2 0 7 0,1 0-7 15,-2-1 0-15</inkml:trace>
  <inkml:trace contextRef="#ctx0" brushRef="#br0" timeOffset="32617.57">8889 8615 871 0,'0'0'0'16,"0"0"0"-16,0 0 0 0,0 0 0 0,0 0 0 0,0 0 0 0,0 0 143 0,-1 0-54 0,1 0-6 0,0 0 0 0,0 0-39 15,0 0 0-15,-2 0 67 63,2-1-12-63,0 0-54 0,0 1-1 0,0 0 83 0,0 0-42 0,0-3 12 0,-1 3-53 0,1 0 39 0,0 0 0 0,0 0-39 0,0 0 1 0,0-2 31 0,0 2-32 0,0 0 68 0,0 0-34 0,0 0-1 0,1 0-32 16,2 0 31-16,2 0-32 0,2 0 1 15,0 0-1-15,3 0-25 0,0 0 36 0,4 0-11 31,0 0 1-31,-1 0 14 0,4 0-15 0,3 0 1 0,1 0 5 0,0 0-6 0,4 0 0 16,-3 0-3-16,2 0 3 0,1 0 0 16,3 0 12-16,-4 0-12 0,4-1 0 0,-3 0 0 0,-1-2-7 15,1 3-38-15,3-2 9 0,-6 0 32 16,-1 1 0-16,-2 1-76 0,1 0 31 0,0 0 0 16,3-2 60-16,-5 2-25 15,1 0-10 1,-2 0 26-16,1 0-20 0,0 0-21 0,5 0-5 0,-4-2 0 0,0 2 0 0,-1-2 0 0,2 1 0 0,-2-1 0 15,5 2 0-15,-6-3 0 0,0 1 0 0,0 2 0 16,-1-1 0-16,1 1 0 0,1 0 0 0,-5 0 0 16,0 0 0-16,0 0 0 0,-3 0 0 15,1 0 0-15,6 0 0 0,-9 0 0 16,3 0 0-16,1 0 0 16,1 1 0-1,1-1 0-15,3 5 0 0,-3-5 0 0,0 0 0 0,3 2 0 31,1-2 0-31,0 0 0 0,5 0 0 0,-4 1 0 0,1-1 0 0,0 0 0 0,-1 0 0 0,3 0 0 0,1 0 0 0,-5 0 0 0,2 0 0 0,-2 2 0 16,0-2 0-16,3 0 0 0,-2 0 0 31,-2 0 0-31,2 0 0 0,2 0 0 0,-1 0 0 0,6 0 0 0,-4 0 0 0,0 0 0 0,1 0 0 16,3 0 0-16,-2 0 0 0,4 0 0 16,-5 0 0-16,-1 0 0 0,3-2 0 0,-2 2 0 15,1-1 0-15,4 1 0 0,-5-2 0 0,1 2 0 16,0-3 0-16,-2 1 0 15,2 1 0-15,5-1 0 0,-5 0 0 0,1-1 0 16,-2 1 0 0,2 0 0-16,-2 2 0 0,5-3 0 0,-3 3 0 0,-3 0 0 0,-1 0 0 0,0 0 0 0,1 0 0 0,3 0 0 15,-9 0 0-15,0 3 0 0,-1-3 0 16,1 4 0-16,-4-3 0 0,3 1 0 16,-4 2 0-16,-4-3 0 0,0 1 0 0,1 1 0 15,-2-3 0-15,1 0 0 0,-2 2 0 0,-3-2 0 16,0 0 0-16,0 1 0 31,0-1 0-31,0 0 0 0,-2 0 0 0,0 0 0 0,0 0 0 0,0 0 0 0,0 0 0 0,0 0 0 16,0 0 0-16,-2 0 0 0,-4 0 0 0,3-1 0 15,-5-1-232-15,0-6 57 0,-1 1 72 0,-2 2-410 16,0 1 235-16</inkml:trace>
  <inkml:trace contextRef="#ctx0" brushRef="#br0" timeOffset="35978.28">10714 7141 1515 0,'3'-10'0'16,"4"0"0"-16,2 2 0 0,3-1 0 0,3 4 0 0,4 3 0 0,3 0 0 0,5 2 66 0,0 0 380 0,3 2-194 31,-1 8-58-15,-6 5-78-16,2 2-39 0,-5 3 0 0,-3 2-9 0,0 1-20 0,-10 0-10 0,-6-1 1 0,-1 1 113 0,0 1-56 15,-8-2-29-15,-7 2 9 0,-4-8 76 0,-4-3-57 0,-2-1 138 78,-2 0-109-78,-1-7-124 0,0-2 0 0,5-3 0 0,3 0 0 0,1-3 0 0,5-6 0 0,4-5-540 0,4-3 259 0,6-3 153 0,1-3 51 0,18-3-942 0,5-2 490 0,5-1 246 0</inkml:trace>
  <inkml:trace contextRef="#ctx0" brushRef="#br0" timeOffset="36149.83">11164 6975 1773 0,'-9'-5'0'0,"1"2"0"0,0 3 0 0,-1-2 0 0,-3 2 0 0,-2 0 925 31,-2 10-448-31,0 6-220 0,-1 2-109 0,5 2 203 0,-2 4-351 0,6 0 0 0,5 2 0 0,3 2 0 0,0 0 0 16,11 2 0-16,9 2 0 0,5-5 0 0,7-3 0 16,0-2 0-16,1-3 0 15,1-1-47-15,1-2-54 0,-8-5 64 16,-2-3-732-16,-1-3 292 0,-6 1-100 31,-4-4 269-31,0-2 125 0,-4 0 77 0</inkml:trace>
  <inkml:trace contextRef="#ctx0" brushRef="#br0" timeOffset="36298.42">11370 7006 2545 0,'-6'-2'0'0,"1"1"0"0,1-2 0 0,3 2 0 0,-1-1 0 0,2 2 0 16,0 0 558-16,0 6-260 16,4 5 127-16,7 3-320 0,5 0-105 0,-2 3 0 0,3 1-61 0,1 2-129 15,1-2 115-15,0-1 56 0,-1 3-774 0,3 0 407 0,-3-2 198 0,-1-4-350 16,-3 2 251-16,1-5 124 0</inkml:trace>
  <inkml:trace contextRef="#ctx0" brushRef="#br0" timeOffset="36567.71">11724 6870 3403 0,'0'-7'-3'0,"0"1"-2"0,-2 1 1 0,-1 2-1 0,3-1 1 0,-2 2 1 0,-1 2 0 0,2 0 1 0,-1 2 432 0,-1 12-303 16,0 8-127-16,-3 4 0 15,0 7 0-15,-4 9 0 0,1 4 0 0,-4 4 0 16,-2 6 0-16,-4 14 0 0,-1-4 0 0,-1 6 0 16,-1 1 0-16,-2 1 0 15,2-6 0-15,2 4 0 0,4-20 0 0,5-6 0 0,3-7 0 0,3-4 0 16,1-5 0 0,1-2 0-16,3-15 0 0,0-3 0 0,0-6 0 15,0-4 0-15,0 0 0 0,0 0 0 0,0-1-128 0,0-6-34 0,0-3 62 16,0-1 30-16,-2-1-443 15,2-2 228-15,0 1 128 0,0-2-566 0,0 0 342 0,0-1 172 0</inkml:trace>
  <inkml:trace contextRef="#ctx0" brushRef="#br0" timeOffset="36868">11909 7192 3648 0,'-11'-9'0'16,"5"4"0"-16,-3 1 0 0,7 2 0 0,1 0 0 0,1 2 0 0,0 0 250 0,11 0-217 0,4 0-33 15,8 0 0-15,1 0 0 0,2 0 0 0,5 2 0 0,0 0 0 0,4-2 0 0,-4 1 0 16,3 2 0-16,-4-3 0 16,1 0 0-16,-3 0-840 0,3 0 412 0,-11 0 214 15,-4 0 107-15,-1 0-466 16,-8 0 267-16</inkml:trace>
  <inkml:trace contextRef="#ctx0" brushRef="#br0" timeOffset="37106.36">12212 6995 1214 0,'-10'0'0'0,"1"-1"0"0,1-1 0 0,2 1 0 0,5 1 0 0,1 0 864 16,0 0-414-16,11 0-207 15,8 0-103-15,3 0 603 0,5 1-466 0,1 4-277 0,3 1 0 0,0 0 0 0,0 0 0 16,5 3 0-16,-8-2 0 0,0 1 0 16,-2 1 0-16,-3 2 0 0,-3 4 0 0,-2 2 0 15,-13-1 0 1,-5 6 0-16,0 1 0 15,-17 3 0-15,-8 0 0 0,-6 5 0 0,-5-5 0 16,-3 2 0-16,-4-1 0 0,-3-3 0 0,4 0 0 0,-3 1 0 0,12-8 0 0,7-6 0 0,10-3-95 16,5-4 58-16,10-1-758 0,1-3 370 15,9 0-159-15,13-3 274 0,9-9 137 0</inkml:trace>
  <inkml:trace contextRef="#ctx0" brushRef="#br0" timeOffset="37407.56">12749 7145 1287 0,'3'-7'0'0,"-3"0"0"0,0 3 0 0,0-1 354 31,0 0-150-31,0 3-89 0,0 2-39 0,0 0 863 0,0 0-451 0,-3 0-217 78,0 12-121-78,3-1-103 0,0 3-47 0,0 3 0 0,0 1 0 0,3 2 0 16,8-3 0-16,3 0 0 0,3 0 0 0,0-5 0 0,6 0 0 0,-2 0 0 0,2-7 0 0,1-4 0 0,0-1 0 0,1-1 0 0,-3-11 0 0,3-5 0 0,-6-5 0 0,-5-2 0 0,-2-5 0 0,-7 2 0 0,-3-5 0 0,-2-4 0 0,-2 10-47 0,-15-3 94 31,-6 7-47-31,-7 5 0 0,-4 5 0 0,-7 4 0 47,4 8 0-47,-3 0 0 0,4 11 0 0,3 3 0 0,5 4 0 0,3 1 0 0,14 2 0 0,6-2 0 0,5 3 0 0,2-1 0 0,12 0-312 0,4-1-186 0,7-3 240 0</inkml:trace>
  <inkml:trace contextRef="#ctx0" brushRef="#br0" timeOffset="40783.37">14815 7029 1934 0,'0'0'0'0,"0"0"0"0,0 0 0 0,0 0 0 0,0 0 0 0,0 3 0 0,0 4 94 0,0 1-28 0,0 4 0 0,0 7-55 16,-1 6-1-16,-7 4 28 15,-6 8 11-15,-2 4-73 0,-6 2 30 0,-4 4 0 0,-5 0 28 0,-4 1 77 16,-2-1-29-16,5-11-9 0,-2-7-37 0,3-8 232 31,5-6-114-31,4-5 183 0,1-3-139 0,11-7-85 0,4 0-37 0,4 0 0 0,2-2 41 31,0-3-117-31,0 1 0 0,11-3 0 0,8 1 0 0,4-2 0 0,10-1 0 0,1 0 0 16,7 0 0-16,-2 3 0 0,4 1 0 31,3 1 0-31,0 1 0 0,3 2 0 0,8 1 0 0,-10 0-158 0,-2 0 7 0,-3 1-67 16,-4 6 96-16,-6 2 14 0,1-1 25 0,-16 1 0 16,-6-1 45-1,-5-2-1-15,-4-4 1 0,-2 2-1 0,0-4 146 0,-3 0-68 0,-7 0 389 0,-2-11-212 0,1-4-115 16,-3-6-30-16,1-3 44 0,-2-5-115 15,-1 0 0-15,-1-7 0 0,0 0 0 16,-5-6 0 0,3 6 0-16,-1 0 0 0,0 4 0 0,0 4 0 0,0 5 0 15,-2-4 0-15,6 11 0 0,2 3 0 0,3 5 0 0,5 3 0 32,1 2 0-32,1 2 0 0,4 1-1 0,0 0-121 0,6 0 58 0,10 6 11 15,4 0-694-15,3 0 344 0,1 0 187 0,2 2 89 0,2-2-341 0,0 1 215 0</inkml:trace>
  <inkml:trace contextRef="#ctx0" brushRef="#br0" timeOffset="40985.83">15229 7231 2609 0,'-18'0'0'0,"5"0"0"0,4 0 0 0,5 0 0 0,2 0 0 0,2 0 429 0,0 0-186 15,8 0-108 1,12 0-49-16,3 0 189 0,5 0-121 0,2 0-154 0,0 0 0 16,-1 0 0-16,0 0 0 0,-2 0-348 0,-3 0 142 0,4 0 130 0,-7 0 52 0,0 4-788 0,-4-1 424 15,0-1 213-15,-4-1-74 0</inkml:trace>
  <inkml:trace contextRef="#ctx0" brushRef="#br0" timeOffset="41299.58">15521 7011 2726 0,'-11'-2'0'0,"3"-1"0"0,1 1 0 0,4 2 0 0,3 0 0 0,0 0 0 0,10 3 0 0,8 5 409 0,3 5-176 0,6-4-102 0,1 4-94 16,1-1 1-16,4 0 0 16,0 0 0-16,4 0-352 0,-2-3 171 0,1-1-97 31,-1 5 139-31,-4-3 70 0,-3-1 34 0,-1 5 10 0,-12-1-32 0,-10 2-28 0,-3 3-1 15,-2 2-50-15,-18 1 218 0,-6 6-113 16,-8-6-17 78,-6 7 380-94,-1-5-188 0,-4 5-55 0,0-5-103 0,-1 3 49 0,7-8-37 0,4-3 8 0,5-4-6 0,6-4-644 0,5-1 317 0,14-6-716 0,3 0 484 0,9-13 241 0</inkml:trace>
  <inkml:trace contextRef="#ctx0" brushRef="#br0" timeOffset="41518">16182 7113 2579 0,'0'2'0'0,"0"0"0"0,0 3 0 0,0 4 0 0,0 1 0 0,0 6 0 0,0 2 334 0,0 6-148 0,0 4 401 0,0-2-342 0,0 3-245 0,0-4 0 0,6-1 0 0,10-3 0 0,1-2 0 0,6-7 0 0,4-6 0 0,2-6-66 0,2 0 16 0,2-12 44 0,0-8-246 16,-7-6 141-16,-4-3 6 0,-6-1 19 0,-6 1 49 0,-7-3-111 15,-1-1 134-15,-2 7 10 0,-6-4-36 16,-11 6 1-16,-6 0 271 31,-7 7-135-31,-4 2-60 0,-1 8-30 0,-2 7 348 0,-2 0-171 0,3 5-138 0,3 8-46 0,-1 3 0 0,9 1 0 0,8 1 0 0,3 2-119 16,8 2-105-16,1 1 140 0,5-2 53 16,2 0-596-16</inkml:trace>
  <inkml:trace contextRef="#ctx0" brushRef="#br0" timeOffset="42416.04">17213 7216 1375 0,'-2'0'0'0,"1"0"0"0,-1-5 0 0,0 4 0 0,1 1 0 0,1-3 0 0,0 0 0 0,0 3 129 15,0-4-37-15,0 3-9 0,0-1 51 0,1 0-49 16,7 0-23-16,-1 2-1 0,3 0-15 0,1 0 256 31,2 0-132-31,1 4 130 0,2 3-131 0,4-1-67 0,3 0-22 0,0-1 54 0,7 1-48 0,1-4-25 16,3 3 0-16,2-5-62 15,5 0 10-15,-5 0 28 0,-2 0 0 16,-3-5-115-16,-2-4 58 16,-5-1-64-16,4-8 69 0,-11 0 22 0,-6-2 0 0,-4-2-191 0,-3 1 77 0,-4-4 56 15,0-2-9-15,-11 3-62 16,-6 0 49-16,-6 2 25 0,-7 0-12 0,-3 5 93 0,-4 3-48 0,-3 7-1 15,-4 7 277-15,-3 0-139 16,0 7-65-16,-3 13 180 0,-6 8-103 0,11 9-39 0,-1 5-41 16,8 6 189-16,7 2-243 0,9-1 0 15,5 6 0-15,17-14 0 0,11-2 0 0,22-5 0 16,11-2 0-16,13-2 0 0,5-14 0 16,10-5 0-16,0-6 0 15,2 0 0-15,-4-5 0 0,8 0 0 0,-21 0 0 0,-8-3-356 0,-7-6 167 0,-6 3 26 0,-9 0-343 16,-2 2 226-16,-16 3 125 0</inkml:trace>
  <inkml:trace contextRef="#ctx0" brushRef="#br0" timeOffset="42672.45">16917 7510 1406 0,'-4'0'0'0,"-1"0"0"16,0 0 0-16,3 0 0 0,1 1 547 0,-2 7-245 0,3 3-137 0,-2 0-64 0,-1 1-31 0,0 5 169 0,0-2-101 0,-3 5-40 0,1 0-35 0,-3 0-114 16,-2 0 45-16,-2 4-364 0,0-5 204 0,-4 2 111 0,4-4 42 0,-4-5-248 15,4-4 144-15,-2-6 71 0,3-2 43 16,6 0-667-16,4-10 316 0</inkml:trace>
  <inkml:trace contextRef="#ctx0" brushRef="#br0" timeOffset="43159.44">18219 6670 1382 0,'0'0'0'0,"0"-2"0"0,0-1 0 0,0 1 0 0,-4 1 196 0,2 1-80 0,-4 0 490 0,-1 1-285 0,-3 11-141 0,-3 5-62 16,-1 2 66-16,-3 6-73 15,-5 5-37-15,-2 2 0 0,0-1-36 0,-7 5-15 16,1-2-9-16,-1-4 24 0,0-1-1 0,1-5 66 47,3-7-33-47,1 1 110 0,9-11-114 0,6-2-66 0,6-5 0 0,4 0 0 0,1 0 0 0,0 0 0 0,1 0 0 0,17 0 0 0,5 0 0 0,7 0 0 15,4 0 0-15,2 0 0 0,1 0 0 16,4 0 0-16,-2 0 0 0,0 0 0 0,4 0 0 0,-9 0 0 16,-2 0 0-16,-3 0 0 15,-2 0 0-15,-8 0 0 0,1 0 0 0,-12 0 0 0,-5 0 0 32,-3-4 0-32,0-3 0 0,0-2 0 0,-8-6 0 0,-5 0 0 0,0-2 0 15,-3-4 0-15,-1-2 0 0,-1 0 0 0,0-7 0 16,-1 6 0-1,2 0 0 79,-3 2 0-94,2 1 0 0,1 1 0 0,-1-1 0 0,4 4 0 0,1 5 0 0,1 2 0 0,4 1 0 0,2 3 0 0,-3 1 0 0,7 2 0 0,2 3-1 0,0 0-102 0,0 0-548 0,7 6 307 0,3 2 144 0,4 3 86 0,1 3-628 0,1 0 352 0,0 2 176 16</inkml:trace>
  <inkml:trace contextRef="#ctx0" brushRef="#br0" timeOffset="43415.75">18294 7307 1997 0,'-14'0'0'31,"3"0"0"-31,-3 0 0 0,8 0 0 0,1 0 0 0,2 0 0 0,1 0 549 0,2 0-256 0,0 0-120 0,7 0 384 0,11 0-260 0,3 0-232 0,4 0-65 0,4-1 0 0,4-1 0 0,-2-2 0 16,0 3 0-16,2-2 0 0,0 0 0 15,-2-1 0-15,5 0 0 0,-8 1 0 0,-3 0 0 0,0 1 0 32,-4 0-624-32,0-1 208 0,-4 1 194 0,-5 2-288 31,-6 0 236-31,-1 0 120 0</inkml:trace>
  <inkml:trace contextRef="#ctx0" brushRef="#br0" timeOffset="43721.93">18939 6885 3614 0,'-5'-3'0'0,"-1"-2"0"0,0 3 0 0,3-3 0 0,0 3 0 0,1-1 0 0,2 3 0 0,0 0 36 0,0 0 0 0,0 0 165 0,0 3-157 15,3 4-44-15,4 0 0 16,0 3 0-16,1 0 0 0,-3 5 0 0,3 2 0 16,-5 2 0-16,1-2 0 31,-1 8 0-31,-2 4 0 0,-1 3 0 0,0 5 0 0,0 4 0 0,0 3 0 0,0 5 0 0,-2 0 0 0,0 2 0 0,2 5 0 16,0-12 0-16,0 0 0 0,0-8 0 0,0-2 0 15,3-5 0-15,2-3 0 0,-3-11 0 0,1-6 0 16,-2-6 0-16,1-3 0 15,0 0 0 1,-2 0 0-16,0 0 0 0,0-5 0 0,0-2 0 0,-4 0 0 0,1-2-486 0,-1 1 109 0,0 2 175 0,3-2 83 16,-1 2-382-16,2 2 233 0,0-2 116 0</inkml:trace>
  <inkml:trace contextRef="#ctx0" brushRef="#br0" timeOffset="44208.21">19322 7453 916 0,'-7'0'0'0,"-1"0"0"0,5 0 0 0,-2-1 0 0,2-2 396 0,1-3-180 31,1-1-90-31,-3-2-37 0,4-3 244 0,0-3-149 16,4-2-74-16,5-5-37 0,1-1 179 0,3-4-99 0,0 1-63 0,0-2-27 0,1 0 86 0,1 3-56 16,1-1-29-16,0-3 129 0,-3 9-84 15,0 2-36-15,-1 2 65 0,-1 3-51 0,0 2-63 16,1-1-24-16,-4 9 0 0,-1 0 0 0,0 2 0 16,-1 1 0-16,0 0 0 15,4 1 0-15,-2 8 0 0,0 0 0 0,0 6 0 0,3-2 0 16,1 3 0-16,2 5 0 15,0-1 0-15,0-1 0 0,3 3 0 0,0-2 0 0,2 1 0 16,3 0 0-16,-3-4 0 0,2 0 0 31,1-2 0-31,0 0 0 0,5-3 0 0,-6-5 0 0,0-6 0 0,1-1 0 0,-2 0 0 32,-2-8 0-32,1-4 0 0,-5-5 0 0,-1-4 0 0,-4 1 0 0,0 0 0 0,-4-1 0 0,0 1 0 15,-2 3 0-15,-2 2 0 16,-1 2 0-16,0 1 0 0,0 3 0 0,0 0 0 0,-4 4 0 0,2 3 0 15,-3 1-438-15,0 1 52 0,2 0 176 0,-3 0 78 0,5 7-420 16,1 1 259-16,0 2 128 0,0-2-721 16</inkml:trace>
  <inkml:trace contextRef="#ctx0" brushRef="#br0" timeOffset="44724.2">20455 7003 2049 0,'-5'0'0'0,"-2"0"0"0,2 0 0 0,1 0 0 0,-1-3 0 0,2 2 856 16,-2 1-409-16,3 0-206 0,-5 0-94 0,4 4 44 0,-5 7-191 0,1 7 0 15,-2 6 0-15,-8 6 0 0,0 1 0 16,-4 9 0-16,-5 3 0 0,-7 6 0 0,-4 2 0 16,-8 6 0-16,8-14 0 0,-1 0 0 0,7-5 0 0,1-8 0 15,4-5 0-15,1-4 0 16,11-13 0 31,4-3 0-47,6-5 0 0,2 0 0 0,2 0 0 0,0 0 0 0,2 0 0 0,9-3 0 0,9 0 0 0,6-3 0 0,4 1 0 0,8 1 0 0,-5-2 0 0,7 2 0 15,2 1 0-15,-2-1 0 47,4 3 0-47,4 0 0 0,-6 1 0 0,-1 0 0 0,-4 0 0 0,1 1 0 0,-4 7 0 0,1 3 0 0,-11 2 0 0,-5-3 0 0,-5 0 0 0,-7-3 0 47,-3-1 0-47,-1 0 0 0,-3-4 0 0,0-1 0 0,-7-1 0 0,0 0 0 0,-6-1 0 0,4-8 0 0,-1-3 0 0,0-1 0 0,2-4 0 0,0 0 0 0,-1-5 0 0,0-3 0 16,4-3 0-16,-3 2 0 15,0-9 0-15,2-1 0 0,0-4 0 0,-2-7 0 16,-1 10 0-16,1-1 0 0,2 4 0 0,-2 0 0 16,-3 4 0-1,2 0 0-15,2 8 0 0,1 5 0 0,0 5 0 0,1 0 0 0,2 7 0 0,0-1 0 16,1 5 0-16,2 1 0 0,0 0 0 0,0 1 0 15,0 3 0-15,0 3 0 0,0 0 0 0,2 0-10 16,0 3-38-16,2-3-554 0,1 3 275 0,1-3 149 16,-1 0 72-16,-2 1-645 0,5 0 358 0</inkml:trace>
  <inkml:trace contextRef="#ctx0" brushRef="#br0" timeOffset="48872.83">12626 8720 2129 0,'-11'-1'0'0,"-1"-5"0"0,4 4 0 0,1 1 0 0,4-2 0 0,2 3 300 0,1 0-136 15,4 0-63-15,14 0 427 0,7 6-245 0,4-3-123 16,7 1-52-16,-3-2-70 16,1 0-1-16,0 0 0 0,0 3 0 0,-2-2-205 15,2 2 111-15,-4 0 42 0,-4 4-704 0,-1-1 378 16,-6 4 189-16,-4 3-882 0</inkml:trace>
  <inkml:trace contextRef="#ctx0" brushRef="#br0" timeOffset="49062.11">12680 9099 1361 0,'-20'7'0'0,"4"2"0"0,-1 4 0 0,11-3 0 0,5-1 0 0,1-1 766 0,1-1-365 0,13 0-172 0,11-2-101 15,5-2 352-15,3-1-221 0,3-2-111 16,2 0-178-16,3 0 43 0,-5 0-9 0,0 0-280 16,-4 0 157-16,4-2 78 0,-5-1 38 15,3-2-836-15,-10 3 427 0,-1-1 217 31,-1-3 107-31</inkml:trace>
  <inkml:trace contextRef="#ctx0" brushRef="#br0" timeOffset="49275.29">13380 8358 1675 0,'0'-11'0'0,"2"1"0"0,-1 3 0 0,2 2 0 0,-3 2 0 0,5 3 870 0,1 3-421 0,3 16 371 63,-1 11-703-48,3 10-117-15,-6 8 0 0,4 11 0 0,-5 1 0 0,-3 4 0 0,1 5 0 0,-2 5 0 0,0 6 0 0,0 6 0 0,0-13 0 0,0-1 0 0,0-7 0 0,-2-8 0 0,2-7-687 0,0-5 216 32,0-22 233-32,2-11-571 15,1-9 386-15,5-3 193 0,4-9 97 0</inkml:trace>
  <inkml:trace contextRef="#ctx0" brushRef="#br0" timeOffset="49388.48">13635 8930 1222 0,'0'-2'0'0,"0"2"0"0,0 0 0 0,0 0 0 0,0 0 934 0,0 0-449 0,0 8-224 0,0 6-112 0,0 5 137 15,1 5-115-15,2 0-71 0,-1 8-32 0,1-1-273 0,1 3 121 0,-1-1 61 0,1 0 39 16,-2-7-797-16,2-5 404 0,-1-7-635 16,0-6 488-16</inkml:trace>
  <inkml:trace contextRef="#ctx0" brushRef="#br0" timeOffset="49800.89">13785 8685 2244 0,'0'0'0'16,"0"0"0"-16,0 0 0 0,0 0 0 0,3 3 0 0,-2 7 0 0,0 3 0 0,2 8 0 0,0 8 0 0,2 7 370 0,-1 10-166 0,3 4-84 0,-3 7-367 0,3-6 138 15,-1-3 72-15,-2-4-422 0,1-6 247 0,2-2 133 16,-3-17 52-16,-1-8-206 15,3-5 112-15,-1-6 56 0,0 0-51 0,3-13 288 16,0-5-99-16,2-4-57 0,1 0-27 0,3 2 180 16,-1 2-104-16,3-3-60 0,-1 8 460 0,-2 0-232 15,2 5-42-15,-2 4 170 0,1 1-162 0,0 2-72 0,-2 1-51 16,-3 8 180-16,-1 8-111 16,-3 5-54-16,1 4-27 0,-1 3-63 0,-4-3-1 0,1 2 0 31,-1-1 0-31,-1-7 0 0,2 0 0 0,-1-3 0 0,1-8 0 0,0-5 0 15,5-3 0-15,1 0 0 0,1-12-45 0,3-3-6 0,0-1-8 0,-1-3 42 16,0 3-12-16,2 0 22 16,-3 4-54-16,4 0 274 0,-5 5-157 0,2 3-56 31,0 3 0-31,0 1 0 0,0 0 0 0,3 2 0 0,-5 10 0 0,4 3 0 0,-4 2 0 0,3-1 0 16,-1 2 0-1,4 2 0-15,0-2 0 0,-2-1-72 0,2-4-281 0,-1-2 178 0,1-3 49 0,2 2-1030 16,-6-4 564-16</inkml:trace>
  <inkml:trace contextRef="#ctx0" brushRef="#br0" timeOffset="50077.15">13080 9651 1889 0,'-29'0'0'0,"4"0"0"0,4 6 0 0,0 5 0 0,7 6 0 0,5-1 0 0,6 6 695 0,3 0-329 0,0 2-165 16,3 7-73-16,11-4 142 0,8 0-117 0,4 0-58 15,5-2-30-15,2-4-331 16,6 0 160-16,-2-7 66 0,1-5-686 0,-4-2 381 15,2-4 190-15,-6-3-295 16,2 0 249-16,-10 0-88 0</inkml:trace>
  <inkml:trace contextRef="#ctx0" brushRef="#br0" timeOffset="50282.6">13296 9701 1362 0,'-3'-11'0'0,"-5"2"0"0,2 0 0 0,1 0 0 0,5 5 325 0,0-2-144 0,0 2-73 0,12-1 183 15,6 3-128-15,5-1-54 0,-2 3-42 0,2 0 189 31,3 0-110-15,2 5-55-16,-6 4-27 0,5 6 15 0,-10 0-43 0,-3 3 0 0,-5 7-40 0,-7 1 1 0,-2 4 39 0,0 5-6 0,-11-5 6 0,-8-1 0 16,-1 1 0-1,-7-4-65-15,-1-4 32 0,-3 2 9 47,1-9 24-47,2-5-461 0,4-3 214 0,0-6 81 0,8-1 61 0,3-1-665 0,10-16 354 16</inkml:trace>
  <inkml:trace contextRef="#ctx0" brushRef="#br0" timeOffset="50412.25">13578 9607 3727 0,'-9'1'0'0,"-1"3"0"0,1 3 0 0,0 2 0 0,-2 5 0 0,-2 4 0 0,4 4 0 0,-2 3 0 0,3-4 204 0,7 6-204 32,1-3 0-32,0 0 0 0,7 0 0 0,9 1 0 0,6-6 0 0,4-4 0 0,-2-2 0 0,4-5 0 15,3 2 0-15,-4-8-469 0,-3 0 39 0,-2-2 233 16</inkml:trace>
  <inkml:trace contextRef="#ctx0" brushRef="#br0" timeOffset="50585.79">13843 9755 2431 0,'0'0'0'0,"0"0"0"0,0 0 0 0,0 0 0 0,0 1 0 0,0 1 0 0,0 6 0 0,0 1 466 0,-3 5-215 0,-2 3-107 0,0 5 68 0,-2 4-78 0,0 1-54 0,0 2 0 15,0 1-612 1,-2-2 284-16,4-3 142 0,-2-2 80 16,0-8-422-16,3-3 242 0</inkml:trace>
  <inkml:trace contextRef="#ctx0" brushRef="#br0" timeOffset="50702.48">13922 9618 2239 0,'1'0'0'0,"-1"0"0"0,1 1 0 0,0 2 0 0,1-3 0 0,1 4 0 0,2 2 0 0,2 1 546 0,3-2-246 15,1 4-137 1,2 1-63-16,3 2-631 0,3 0 284 0,2 0 150 0,-1 0 62 0</inkml:trace>
  <inkml:trace contextRef="#ctx0" brushRef="#br0" timeOffset="50901.94">14240 9471 2536 0,'0'-2'0'0,"-4"1"0"0,-1 0 0 0,3 1 0 0,-4 0 0 0,0 12 0 0,1 8 0 0,-1 8 0 0,-4 9 795 0,0 6-384 0,0 7-222 16,-2 8-189-16,-4 3 0 0,2 4 0 0,-1 6 0 15,2-14 0-15,-1-2 0 0,3-7-91 0,2-5 12 16,0-7-906-16,3-4 520 31,2-15 246-31</inkml:trace>
  <inkml:trace contextRef="#ctx0" brushRef="#br0" timeOffset="51138.31">14325 9457 2375 0,'0'-10'0'0,"0"3"0"0,0 0 0 0,0 3 0 0,2 3 0 0,5 1 0 0,5 1 381 0,1 13-173 15,4 3-78-15,-2 5 6 0,2 8-50 0,1 2-26 0,-1 5 0 0,-5-2-45 16,2 8 29-16,-8-3-9 0,-3 1 1 0,-3 1-26 31,0 3 0-31,-16-3 25 0,-3 4 6 0,-6-13-6 0,-3-3 0 0,-2-7-224 0,-3-8 112 0,2 0 53 16,-1-6 37-16,8-9-368 0,4 0 177 16,6-6 63-16,8-12 53 0,6-4-839 0</inkml:trace>
  <inkml:trace contextRef="#ctx0" brushRef="#br0" timeOffset="51309.85">14572 9687 2807 0,'3'0'0'0,"-3"0"0"0,0 0 0 0,2 3 0 0,-1-3 0 0,3 2 0 0,3-2 0 0,3 1 505 0,5-1-235 0,9 0 10 16,5 0-211-16,10-1-69 15,5-4 0-15,3-2-284 0,1-5 32 0,0 4 144 31,-6-1 72-31,0 2-403 0,-12 2 233 0,-7 2 121 0</inkml:trace>
  <inkml:trace contextRef="#ctx0" brushRef="#br0" timeOffset="51575.19">14979 9485 2266 0,'0'0'0'0,"-2"0"0"0,-1 0 0 16,2 0 0-16,1 0 0 0,0 1 0 0,0 2 332 0,1 4-140 0,10 1-82 0,5 0-7 15,4 3-33-15,1 1-1 0,3-3-34 0,4 6-222 0,-1-5 107 0,-1 2 58 16,-1 0 28-16,-3 3-74 16,-5-1 51-16,0 3 35 15,-12 1-12-15,-5 1 0 0,0 4 15 0,-17 3 12 0,-5 1-108 0,-11 2 42 16,-3-4-137-16,-3 1 699 16,-3-2-244-16,-1-1-127 0,5-3-48 0,1 0-416 0,12-10 174 0,8-5 84 62,7-3 42-62,9-2-411 0,1 0 212 0,5-4 115 0</inkml:trace>
  <inkml:trace contextRef="#ctx0" brushRef="#br0" timeOffset="51782.64">15440 9468 2773 0,'-12'1'0'0,"-1"2"0"16,1 4 0-16,-1 3 0 0,0 4 0 0,-2 3 0 0,1 7 0 0,0 6 0 0,8-3 667 0,3 6-316 0,3 1-211 15,0-1-140-15,6 0 0 0,9 0 0 0,3-7 0 0,2-5 0 16,0-5 0 0,2-4 0-16,-2-2-112 0,3 0-117 0,-7-3 128 0,0-5 68 0,-2-2-598 0,0 0 317 15,-3 0 57 17,3-2 102-1,-2-9-613-31,-1-5 366 0</inkml:trace>
  <inkml:trace contextRef="#ctx0" brushRef="#br0" timeOffset="52023.12">15650 9622 1542 0,'-7'-11'0'16,"0"1"0"-16,1 2 0 0,0 0 0 0,-3 1 0 0,-1 3 0 0,2 1 860 0,2 3-412 0,-3 0-207 0,4 3-102 0,-1 8 383 0,6 5-343 0,0 5-179 0,0 3 0 0,0-1 0 0,6 1 0 0,4 2 0 0,3-5 0 0,0-1 0 0,3-4 0 0,-2 1-333 62,3-4 108-62,0-2 140 0,0-6 55 0,1-4-481 0,-2-1 243 0,3 0 93 0,-3-8 70 0,3-7-78 0,-9-3 79 0,2-4 101 0,-5 2-32 0,-4-5 0 0,-1 2-1 0,-2-1 93 0,0 2-42 0,-7 0-25 0,-8 5 0 0,-3-2 248 32,-2 5-137-32,-4-1-48 0,0 6-36 0,0 6 520 0,0 0-255 0,-1 3-105 15,2 0-71 1,0 3 113-16,6 6-96 0,3 2-44 31,4 3-223-31,3-2 89 0,4 3 46 0,2 3-638 0,1-5 337 0,0 5 173 0,9-1 86 0</inkml:trace>
  <inkml:trace contextRef="#ctx0" brushRef="#br0" timeOffset="52229.76">15965 9699 3094 0,'0'0'0'15,"0"2"0"-15,-3-2 0 0,-2 3 0 0,3 1 0 0,-5 2 516 0,2 2-241 0,-3 1-229 0,2 5-46 0,-3 1 0 16,1 6 0-16,-3-1 0 0,-3 7-356 0,-1 1 88 0,1-2 147 15,0-1 78-15,0-3-437 16,4-6 234-16,-1-1 118 0,1-4-639 0,3-9 370 31</inkml:trace>
  <inkml:trace contextRef="#ctx0" brushRef="#br0" timeOffset="52380.36">16040 9593 2591 0,'0'0'0'0,"0"0"0"0,0 0 0 0,0 1 0 16,0 2 0-16,0 1 0 0,0 3 0 0,0 3 721 0,0 4-335 0,2 2-179 0,3 1-181 0,5 5-50 0,0-1-18 0,2-1 39 15,0 4 8-15,-1-4-271 0,0-2 150 0,-1-2 76 16,-4-2-753-16,-3-2 413 0,1-2 217 0,-4 0-814 16</inkml:trace>
  <inkml:trace contextRef="#ctx0" brushRef="#br0" timeOffset="52551.9">16264 9416 2208 0,'5'0'0'0,"0"0"0"0,1 0 0 0,1 0 0 0,1 0 0 0,2 7 0 0,2 10 1079 16,-1 3-539-16,2 6-436 0,-3 6-104 0,-3 7 0 16,-6 7 0-16,-1 4 0 0,0 4 0 0,-6 6 0 15,-13-7 0 1,-4 3 0-16,-8 4-149 0,-2-3 86 0,-3-5 49 0,-9 4-1329 0</inkml:trace>
  <inkml:trace contextRef="#ctx0" brushRef="#br0" timeOffset="53137.35">17113 9191 1950 0,'-15'-5'0'0,"7"3"0"0,6 0 0 0,2 2 0 0,2 0 0 0,16 0 0 0,9 0 0 0,12 4 417 0,9 0-189 0,16-3-95 16,15 1-47-16,25-2 480 0,12 0-268 15,20-2-130 16,15-9-83-31,6-2-85 0,-1 1 0 0,2-4 0 0,-37 5 0 0,-6 0 0 0,-12 3 0 0,-11 1 0 0,-14 4 0 0,-2 1 0 0,-24 2 0 0,-1 0 0 16,-5 0 0-16,-6 0 0 16,-8 0-30-16,-5 0-427 0,-19 0 152 0,-7 0 131 31,-1 0-252-31,-9 2 192 0,-14 1 98 0,-9 4-409 0,0 1 259 0,-7 3 124 0,-5 0 63 0,-1 2-390 16</inkml:trace>
  <inkml:trace contextRef="#ctx0" brushRef="#br0" timeOffset="53385.49">18059 9461 1772 0,'-19'0'0'31,"5"0"0"-31,3 0 0 0,4 0 0 0,7 0 0 0,0 0 369 0,15 2-166 0,10 6-83 0,3 3-42 0,6 3 255 0,0 2-153 0,1 1-72 16,-3 3 165-16,3 0-118 0,-6 4-59 0,4 2 13 0,-11-1-41 15,-5 3-1-15,-6 1-67 0,-10 5 0 16,-1 6 0 78,-12-4 0-94,-17-1 0 0,-7-2 0 0,-7 0 0 0,-3-5 0 0,-6 0 0 0,3-11 0 0,-1-6 0 0,4-4 0 0,2-7 0 0,4 0 0 0,4-6-14 0,20-13-747 0,11-8 362 0,5-5 182 0,20-11 90 0,13 2-669 0,15-11 371 0</inkml:trace>
  <inkml:trace contextRef="#ctx0" brushRef="#br0" timeOffset="53519.13">18602 9428 1922 0,'0'7'0'16,"0"4"0"-16,-7 6-1 0,-7 8-2 0,-5 2 1 0,-3 8 0 0,-4 8 1216 0,-2 3-590 0,4 2-445 0,5 8-179 0,10-13 0 0,9-1 0 15,8-2 0-15,19-5 0 0,11-6 0 0,11 1 0 16,4-14 0-16,6-8 0 0,3-6 0 0,1-2 0 0,-1-2-258 16,5-9-123-1,-11-8 203-15</inkml:trace>
  <inkml:trace contextRef="#ctx0" brushRef="#br0" timeOffset="54061.38">17462 8343 997 0,'-6'-13'0'0,"3"1"0"0,3 4 0 0,0 1 0 0,8 3 236 0,10 1-89 0,7 3-60 0,3 0-25 0,3 3 358 16,0 12-191-16,2 3-96 0,1 4 131 0,-6 2-117 15,-3 3-55-15,-4 1 50 32,-6 4-53-32,-5 0-25 0,-6 4 9 0,-4-4 25 0,-4-1-30 0,-16 0 0 0,-8-1-30 0,-7-4 40 15,-4 1 10-15,-2-11-51 0,-3 1 1 16,0-6-67-16,-1-4 34 0,4 0-1 0,-1-2-319 0,12-5 170 16,7 0 63-16,9-1-528 0,9-6 270 0,5-1 155 46,2-3 51-46,20-1-576 0</inkml:trace>
  <inkml:trace contextRef="#ctx0" brushRef="#br0" timeOffset="54478.27">17926 8279 1917 0,'-7'-12'0'16,"0"5"0"-16,1-3 0 0,-4 3 0 0,-2 4 0 0,-2 2 0 0,-1 1 0 0,-3 9 135 0,-3 15-50 0,-3 7 346 0,3 6-197 15,-1 8-89-15,6-3-59 0,10 1 248 0,3-2-149 0,3-1-74 16,6 5-28-16,17-10-6 15,10-5 0-15,6-6-46 0,6-4-31 0,4-5-233 16,7-1 123-16,-10-9 69 0,-2-1-627 0,-3-4 318 16,-4 0 185-16,-6 0-434 15,0-4 273-15</inkml:trace>
  <inkml:trace contextRef="#ctx0" brushRef="#br0" timeOffset="54669.09">18316 8301 2545 0,'-1'0'0'0,"-3"0"0"0,3 0 0 0,1 0 0 0,0 2 0 0,0 3 0 0,1 2 460 0,7 3-212 0,6 3 7 16,2 1-99-16,3 3-65 0,1-2-27 0,4 3-226 16,-2 0 99-16,3 0 50 15,3 1 34-15,-4-3-850 0,-1-4 419 0,-4 0 210 0,-1-5 105 0</inkml:trace>
  <inkml:trace contextRef="#ctx0" brushRef="#br0" timeOffset="54830.67">18760 8130 2432 0,'0'-8'0'16,"0"1"0"-16,0 0 0 0,0 2 0 0,0 2 0 0,0 0 0 0,-2 3 498 0,-1 2-230 0,-2 16-116 0,-3 12 318 0,-5 11-359 0,-6 14-111 0,-4 13 0 0,-5 9 0 15,-7 14 0-15,-7 9 0 0,-1 4 0 0,-6 10 0 0,9-20 0 16,5-4-740 0,4-6 69-16</inkml:trace>
  <inkml:trace contextRef="#ctx0" brushRef="#br0" timeOffset="64111.06">17429 8165 1318 0,'-24'-7'0'0,"3"-1"0"0,-1-1 0 0,10 4 0 0,1 1 0 0,5 1 0 0,3-2 0 0,-1 3 482 0,4 0-226 0,0 2-108 15,2 0-55-15,11 0 253 0,4 10-154 0,3 4-66 16,3 7 171-16,4 5-129 0,2 2-65 0,3 10-32 15,2 3 260-15,3 8-331 16,0-1 0-16,1 5 0 0,1 0 0 0,3 7 0 16,2 1 0-16,5 7 0 0,-7-12 0 0,-1-5 0 15,1-1 0-15,-4-6 0 32,-6-7 0-32,3 1 0 0,-15-18 0 0,-6-8 0 0,-6 0 0 0,-2-5 0 0,-5-5 0 0,-1-2 0 15,0 0 0-15,0 0 0 0,-3 0 0 0,-6-5 0 0,0-5 0 16,-1-2 0-16,1-2 0 0,0-1 0 0,2-2 0 0,4 3 0 15,2 0-186-15,1 0-48 0,0 8 101 16,0 3-506-16</inkml:trace>
  <inkml:trace contextRef="#ctx0" brushRef="#br0" timeOffset="64443.07">17800 9460 1919 0,'-19'-8'0'0,"2"1"0"0,8 2 0 0,3 5 0 0,2 0 0 0,4 0 0 0,4 0 784 0,19 3-373 15,14 11-188-15,10 3-93 0,13 3 334 0,12 8-464 0,2 0 0 16,3 5 0-16,10 6 0 0,10 8 0 16,5 9 0-16,8 5 0 0,-23-5 0 0,-8-3 0 0,-12 0 0 31,-8-5 0-31,-9-4 0 0,-5 2 0 0,-18-13-57 0,-7-3-110 0,-8-3-13 15,-3-6 85-15,-5-7-314 0,-3-3 178 0,-1-8 102 0,0-3-521 0,-5 0 307 16</inkml:trace>
  <inkml:trace contextRef="#ctx0" brushRef="#br0" timeOffset="69227.89">19825 8865 2066 0,'6'4'0'0,"-2"1"0"0,4-2 0 0,-2 0 0 0,2 2 0 0,-1-1 0 0,4-2 125 15,-1 2-42-15,1-1-1 0,1 0-135 0,1-1 45 0,4 1 11 16,-3-3 35 15,1 0-171-31,1 0 82 0,0 0 42 0,1 0-1 0,0 0-534 0,-4 0 264 0,-1 0-344 0</inkml:trace>
  <inkml:trace contextRef="#ctx0" brushRef="#br0" timeOffset="69380.5">19890 9051 1786 0,'-11'2'0'0,"-1"1"0"0,4 2 0 0,0 2 0 0,4 0 0 0,4 0 0 0,0-2 0 0,2 1 483 16,11 0-213-16,7-1-120 0,3-1-56 0,5-1-83 15,3-3 0-15,0 3 28 0,5-3 9 0,-4 0-252 16,-1 0 121-16,2 0-617 0,-2 0 369 0,-2-3 185 16</inkml:trace>
  <inkml:trace contextRef="#ctx0" brushRef="#br0" timeOffset="69583.94">20580 8314 1923 0,'0'-10'0'0,"0"4"0"0,0 3 0 0,0 3 0 0,1 0 0 15,3 8 0-15,0 14 0 0,0 7 746 16,1 10-355-16,-1 9-40 0,-1 5-156 0,-2 6-80 0,-1 12-28 0,0 0-8 0,0 4-35 0,0 0-44 0,0 1 0 15,0-2-321-15,0 6 133 0,0-21 109 16,3-4 57-16,7-12-886 0,3-4 463 0,2-13 127 16</inkml:trace>
  <inkml:trace contextRef="#ctx0" brushRef="#br0" timeOffset="69743.52">20841 8935 2675 0,'0'-5'0'0,"0"-2"0"0,0 4 0 0,0-2 0 0,1 5 0 0,2 0 0 0,-2 0 0 0,1 13 242 0,-1 3-107 0,-1 3 46 16,0 2-71-16,0 3-37 0,2 2 1 0,-2 0-334 16,2-3 145-16,-1-2 76 15,1 0 38 1,-1-3-671-16,1-4 354 0,0 3 186 0,2-11 80 0,2-2-789 0</inkml:trace>
  <inkml:trace contextRef="#ctx0" brushRef="#br0" timeOffset="70108.53">20994 8744 1697 0,'2'-8'0'0,"3"-2"0"0,-1 6 0 0,-1 3 0 0,2 1 0 0,0 0 0 0,1 13 320 0,0 6-132 0,-2 2-80 0,0 7 206 0,-1 3-139 0,-1 4-68 15,-1-2-35-15,3 5-70 0,-3-6 36 0,1-1-1 16,-2-2 1-16,3-4-259 0,0-3 130 16,-2-1 73-16,-1-12-254 0,2-3 155 15,-1-6 77-15,2 0-135 0,4-10 96 0,1-4-13 16,2-7-29-16,1 1 169 0,3-2-46 0,-1 2 0 15,4 3-49-15,-3 1 128 16,0 3-60-16,1 4-29 0,0 3 1 0,-1 4 358 0,0 2-139 0,-1 0-103 16,-1 0 225-16,-4 6-149 0,4 7-74 0,-6 0 22 15,4 4-39-15,-5 0-33 0,0 4 0 16,-3-3-127-16,3-2 51 0,-2 1 27 16,3-2 8-16,-2-6-217 0,6-1 117 0,-2-7 58 0,6-1 29 0,1 0-107 46,4 0 28-46,-3-6 40 0,2-4-38 0,0 2-15 0,-3-1 0 0,4 0 165 0,-1 1-68 0,-5 3 7 0,-1 1-60 0,-2-1 63 16,-1 5-39-16,0-2-3 0,1 2 19 0,-4 0-390 16,1 0 185-16,-4 0 89 0,1 7 49 15,-1 0-299-15,0 2 156 0,-1-1 91 0</inkml:trace>
  <inkml:trace contextRef="#ctx0" brushRef="#br0" timeOffset="70603.33">20247 9539 1019 0,'-16'13'0'0,"2"4"0"0,1 7 0 0,3 2 0 0,-1 6 0 0,4-7 327 0,6 3-145 0,1-4-73 32,0 3-68-17,4-3-4-15,9 0 9 0,2-5-377 0,3-3 169 0,3-2 86 0,3-2 42 0,1-3-241 0,2 0 122 0,-7-9 68 0</inkml:trace>
  <inkml:trace contextRef="#ctx0" brushRef="#br0" timeOffset="70807.3">20391 9627 1797 0,'-12'-15'0'0,"3"3"0"0,1 0 0 0,6 5 0 0,2-3 0 0,2 3 0 0,10-1 0 0,10-1 0 0,3 2 0 0,4 6 439 31,-2-1-200-31,6 2-102 0,-4 0 42 0,1 5-71 0,3 3-27 0,-7 3-172 0,-2 2 64 0,-4 1 32 0,-6 5 0 0,-5 0-175 16,-3 6 112 0,-6-1 44-16,-6 5 25 0,-14-2-46 0,-6 0 10 0,-1 5 33 15,-3-5-84-15,-4-4-146 0,0-1 57 0,1-3 69 0,1-5-207 0,2 3 124 16,8-10 76-16,6-5-328 15,4-2 197-15,11-4 99 0</inkml:trace>
  <inkml:trace contextRef="#ctx0" brushRef="#br0" timeOffset="70977.84">20688 9523 1281 0,'1'-1'0'0,"2"-1"0"0,-3 2 0 0,1 0 0 0,-1 0 0 0,0 0 773 0,0 12-373 0,0 3-181 15,0 2-92-15,0 7 158 16,0-1-124-1,0 5-52-15,4 1-41 0,2 0-64 0,5 0 0 0,2 0 33 0,4-3-568 0,3-1 293 16,0-4 133-16,2-7-755 31,1-3 439-31,-3-4 220 0</inkml:trace>
  <inkml:trace contextRef="#ctx0" brushRef="#br0" timeOffset="71101.5">20969 9728 1263 0,'0'0'0'0,"-3"0"0"0,-3 0 0 0,1 0 0 0,-1 0 0 0,0 7 466 31,-2 3-220-31,-1 5-104 0,0 4-53 0,1 2-82 0,-5 4 10 0,4 2 20 0,1 0 0 0,0 1-187 16,1-1 93-16,0-5 47 0,4 2-513 0,0-10 276 15</inkml:trace>
  <inkml:trace contextRef="#ctx0" brushRef="#br0" timeOffset="71278.03">20990 9583 1271 0,'0'-8'0'0,"3"1"0"0,-2 3 0 0,1 1 0 0,4-1 0 0,-1 3 734 0,2 1-349 0,3 0-173 0,-2 3-88 0,3 6-46 16,3 1 10-16,-2 4-51 0,4-1 0 0,-2 1-558 15,1 1 280-15,-1 0 138 16,3-1-399-16,-4-2 247 0,0-2 120 0</inkml:trace>
  <inkml:trace contextRef="#ctx0" brushRef="#br0" timeOffset="71431.63">21283 9501 1084 0,'0'-5'0'0,"0"0"0"0,0 2 0 0,0 0 0 0,0 0 0 0,0 3 604 0,0 3-283 0,-2 10-142 0,-3 4-71 0,-1 8 474 32,-3 4-278-32,1 7-133 0,-2 1-67 0,0 4-30 0,1 2 1 0,-1 5-29 0,1-5-445 0,1-1 218 0,2-1 109 0,1-5-269 15,0-1 189-15,2-2 104 16,1-11 38-16,2-8-824 0,0-7 399 15</inkml:trace>
  <inkml:trace contextRef="#ctx0" brushRef="#br0" timeOffset="71632.08">21367 9365 2103 0,'10'-14'0'0,"5"6"0"0,-3 4 0 0,5 1 0 0,1 3 0 0,2 3 0 0,3 9 0 0,-2 5 0 0,0 7 298 0,-1 0-130 0,-2 6 60 15,-1 3-95-15,-1 7-39 16,-6-3-33-16,-7 1-51 0,-2 4 0 0,-1 3 27 0,-6-1 0 0,-10 6-146 16,-4-10 69-16,-1-3 38 15,-2-3 0-15,-2-5-189 0,1-5 114 0,1 0 66 0,3-12-485 0,3-6 198 16,4-6 137-16,4 0-473 0,-2 0 289 0</inkml:trace>
  <inkml:trace contextRef="#ctx0" brushRef="#br0" timeOffset="71852.19">21730 9634 2829 0,'-3'0'0'0,"-1"-1"0"0,3 0 0 0,-2-3 0 0,3 4 0 0,0 0 0 0,0 0 0 0,4 0 0 0,6 0 0 0,4 0 275 0,2 0-119 0,3 0-353 0,2 5 126 0,-1-4 48 0,0 1 30 0,1-2-616 0,-1 3 322 0,2-3 161 0,-2 0 89 0,-3 0-405 0,-2 0 217 0,-2 0 108 31</inkml:trace>
  <inkml:trace contextRef="#ctx0" brushRef="#br0" timeOffset="72024.72">21999 9457 1518 0,'0'3'0'0,"0"-3"0"0,2 1 0 0,-1 1 0 0,1 3 0 0,1-1 0 0,1 3 0 0,5 0 250 0,0 3-107 0,2 0 118 0,-3 2-117 0,7 0-55 0,-4 2-26 0,1 1-63 16,-2 0 36-16,-1 3 9 47,-6 0-10-47,-1 0-108 0,-2 5 55 0,-2-2 26 0,-10 1 1 0,-7 3-59 0,0-1 39 0,-5-3 23 0,-4-2-318 0,0 1 160 0,-2-3 23 0,0-2-372 0,7-3 234 16,3-7 113-16,3-1 55 0</inkml:trace>
  <inkml:trace contextRef="#ctx0" brushRef="#br0" timeOffset="72227.95">22289 9578 1216 0,'-11'0'0'0,"5"0"0"0,-3 0 0 0,3 0 0 0,-1 3 81 0,-2 8-28 0,1 2 503 15,5 1-264 1,0 3-128-16,3 3-65 0,0-1 97 0,0 3-80 0,2 3-32 31,8-4-8-31,3-1-116 0,2-2 38 0,1-2-1 0,-1-2 39 0,3-2-319 0,-1-5 154 0,-3-2-153 16,3-5 159-16,-3 0 79 0,2 0 18 0,-4-7-800 15</inkml:trace>
  <inkml:trace contextRef="#ctx0" brushRef="#br0" timeOffset="72567.56">22548 9549 2204 0,'-5'0'0'0,"-2"-5"0"0,-1 5 0 0,3 0 0 0,-1 0 0 0,-3 0 0 0,4 5 368 16,2 7-166-16,0 1-83 15,1 5-42-15,2 1 121 0,0 3-72 0,0 1-50 0,2-3 0 0,7 3-198 0,3 0 79 0,0-5 39 16,4 0 9-1,-2-4-313-15,0-4 173 0,-1-3 84 0,4-3-241 0,-5-4 106 16,4 0 97-16,-6-3-118 0,0-6 85 0,-2-6 44 16,1-6-1-16,-4 2 43 0,0-6-9 0,-4 0 9 15,0 0 1-15,-1 0 121 16,0 0-60 0,-4 0-40-16,-5 6 8 0,-3 1 117 0,-3 2-74 0,-3 5 165 0,-1 3-105 0,0 0-33 15,-1 6-32-15,1 2 8 0,1 0 0 16,3 7-6-16,2 4-13 0,2 3-133 0,4 2 66 0,1 1 34 15,6 0 4-15,0 1-569 0,0 0 279 0</inkml:trace>
  <inkml:trace contextRef="#ctx0" brushRef="#br0" timeOffset="72734.11">22852 9708 1783 0,'0'0'0'0,"0"0"0"0,-2 0 0 15,-3 0 0-15,1 3 0 0,-2 0 864 0,3 1-414 0,-4 1-207 16,-2 3-103 0,0 4 66-16,-2 0-89 0,3 2-41 0,-4 3-24 0,0 3-218 0,3-1 89 0,-3 3 65 0,2-5 19 0,4 1-802 15,-1-3 416-15,5-2 207 0</inkml:trace>
  <inkml:trace contextRef="#ctx0" brushRef="#br0" timeOffset="72913.63">22984 9542 1638 0,'0'0'0'0,"0"2"0"0,0-2 0 0,0 3 0 0,2 0 0 0,-1 0 760 0,0 5-363 0,1-1-180 15,4 6-91-15,-1-1 45 0,0 5-60 0,0 1-41 16,-1 3-265-16,1 2 116 0,1-1 57 0,-4 2-766 16,4-2 421-16,-3-4 197 31,-1-2 103-31</inkml:trace>
  <inkml:trace contextRef="#ctx0" brushRef="#br0" timeOffset="73082.17">23187 9446 2225 0,'9'-3'0'15,"3"0"0"-15,0 3 0 0,6 0 0 0,-1 0 0 0,0 13 0 0,1 3 0 0,0 6 0 0,-4 5 675 0,2 4-311 0,-7 1-169 0,-6 6 81 0,-3 3-120 47,0 6-116-47,-15 1-40 0,-7 5 0 0,-6-7 0 0,-3-1 0 0,-6-3-726 16,1-3 370-16,0-8 195 0</inkml:trace>
  <inkml:trace contextRef="#ctx0" brushRef="#br0" timeOffset="73588.14">23315 8555 1961 0,'-5'-15'0'0,"2"6"0"0,3 9 0 0,0 0 0 0,8 0 0 0,11 7 0 0,1 6 454 0,8 5-209 0,-2 2-104 0,4-2-42 0,-2 0 357 16,1 4-209-16,0-2-105 0,1 3-195 0,-1 3 45 15,3 2 9-15,-8-4-534 0,-2 2 285 0,-1 1 142 16,-3-1 72-16,-2 1-832 0,2-3 420 0,-9-7 217 16</inkml:trace>
  <inkml:trace contextRef="#ctx0" brushRef="#br0" timeOffset="73740.44">23980 8382 1814 0,'5'-28'0'0,"1"6"0"0,1 4 0 0,-1 7 0 0,-1 1 0 0,-1 7 0 0,-3 3 591 0,1 6-277 0,-2 16-138 16,0 14 710-16,-3 17-736 0,-17 8-150 0,-8 19 0 16,-2 9 0-16,-6 12 0 15,-2 5 0-15,-8 29 0 0,2 1 0 0,-1 22 0 0,-1 14 0 16,1 17-1079-16</inkml:trace>
  <inkml:trace contextRef="#ctx0" brushRef="#br0" timeOffset="76696.88">24341 8903 2042 0,'-23'-17'0'0,"-1"2"0"0,10 6 0 0,7 7 0 0,5-1 0 0,2 3 0 0,0 0 0 0,0 0 268 0,9 0-120 0,15 3 340 0,4 2-226 0,8-1-113 0,2 1-56 16,7-2 4-16,-5 0-35 0,-1-2 0 15,0 4-26-15,-2-5-422 0,1 0 211 16,2 3 115-16,-10-1 43 0,1-2-791 0,-6 4 408 0,0 2 136 15</inkml:trace>
  <inkml:trace contextRef="#ctx0" brushRef="#br0" timeOffset="76836.5">24393 9106 2448 0,'-36'0'0'0,"7"2"0"0,-1 4 0 0,19-3 0 0,4 3 0 0,7-3 223 0,0-1-93 16,2 2-47-16,17 2 788 15,6-1-695-15,9-4-176 0,8 0 0 0,3-1 0 0,8 0 0 0,-5 0 0 0,-1 0 0 0,2 0 0 16,-2-1-200-16,-4 0 86 0,11-2-1148 0,-14 2 644 16</inkml:trace>
  <inkml:trace contextRef="#ctx0" brushRef="#br0" timeOffset="77305.27">25361 8456 2882 0,'-8'-17'0'0,"0"4"0"0,5 5 0 0,-2 0 0 0,3 5 0 0,1 1 0 0,1 2 0 0,0 0 410 0,0 0-188 0,0 0-83 0,0 0 84 0,0 0-168 0,0 0-55 15,1 0 0-15,2 2 0 0,2-2 0 0,2 4 0 16,-3-1 0-16,1-3 0 0,0 3 0 0,-2-3 0 15,3 1 0 1,-3 1 0-16,-1-2 0 0,-1 1 0 0,1-1 0 0,0 3 0 31,-1-3 0-31,1 0 0 0,-2 0 0 16,3 0 0-16,-3 1 0 0,1-1 0 0,-1 0 0 0,0 0 0 0,0 0 0 0,0 1 0 16,0-1 0 30,0 0 0-46,0 1 0 0,0-1 0 0,0 0 0 0,0 2 0 0,0-2 0 0,0 3 0 0,0-3 0 0,-1 0 0 0,-4 1 0 0,4-1 0 0,0 3 0 0,0-3 0 32,-1 2 0-32,-1-2 0 0,1 1 0 0,1 1 0 15,-1-2 0 1,-2 2 0-16,2-2 0 0,1 0 0 0,0 1 0 0,1-1-68 0,-2 1 26 0,0-1-3 0,0 3 27 0,2 0 45 0,-1-1-50 0,1 2 4 0,-2 4-11 0,2 6 97 16,0 6-43-16,0 12 0 0,0 20-47 0,0 29 149 15,-3 37-126-15,-3 56 0 0,-12 44-358 16,-8 58 72-16,-8 43 137 0</inkml:trace>
  <inkml:trace contextRef="#ctx0" brushRef="#br0" timeOffset="95150.11">17601 12579 1855 0,'0'0'0'0,"0"0"0"0,0 0 0 0,0 0 0 0,0 4 0 0,0 4 0 0,0 6 334 0,0 8-148 0,1 8-73 0,4 10-37 0,0 9 195 16,3 2-122-16,1 2-56 0,0 0 106 0,2-5-81 15,5-6-42-15,-1-1 25 0,2-15-37 0,3-4 0 16,-1-10-28-16,3-5-26 15,1-4 0-15,2-3 37 0,-4-5-9 0,0-15-59 0,-1-8 30 0,1-5 0 16,-2-5 29-16,1-5-120 0,-8 2 55 0,0-3 11 16,-4-3-168-16,0 0 81 15,-1 1 54-15,1-5-11 0,-7 12 26 0,0 3-20 16,-1 10 39-16,0 4 89 0,-1 11-45 0,-3 0-17 16,-1 11-30-16,0 0 428 0,0 0-237 0,0 11-173 15,2 7 0-15,-2 4 0 0,3 7 0 0,2 2 0 16,0 3 0-16,0 3 0 15,0 2 0-15,6 5 0 0,3-7 0 0,2-1 0 32,3 1 0-32,0-1 0 0,2 0 0 0,1 1 0 0,0-9 0 0,-1-4 0 0,-1-1 0 0,-2-6 0 15,-1-3 0-15,-1 3 0 0,-6-10 0 0,0-4 0 32,-4-3-195-32,1 0-118 0,-2 0 136 0,0-1-529 0,0-8 338 0,0-8 165 0,0-2 82 0,0-5-644 15</inkml:trace>
  <inkml:trace contextRef="#ctx0" brushRef="#br0" timeOffset="95330.15">18188 12625 3321 0,'0'-3'0'0,"-1"1"0"0,-3-2 0 15,3 1 0-15,1 0 0 0,0 2 0 0,0 1 0 0,3 0 0 0,11 0 0 0,-2 0 397 0,7 0-184 0,0 0-232 16,1 0 19-1,2 0 1-15,0 0 17 0,1 0-692 0,0 0 357 0,-1 0 172 0,-3 0 91 0,0 0-422 0,-4 4 257 0</inkml:trace>
  <inkml:trace contextRef="#ctx0" brushRef="#br0" timeOffset="95489.73">18313 12823 1954 0,'-13'7'0'0,"0"-1"0"0,-1 3 0 0,5-2 0 0,0 0 0 0,1-2 0 0,5-3 619 0,3 0-290 0,0 0-146 16,2-1 530-16,9-1-580 15,5 0-133 1,3 0 0-16,0 0 0 0,5 0 0 0,-3 0 0 0,6-1 0 0,-5-5 0 0,1 4 0 16,2-1-11-16,0-3-972 15,-3 0 510-15,6 3 265 16,-5-3-27-16</inkml:trace>
  <inkml:trace contextRef="#ctx0" brushRef="#br0" timeOffset="95705.15">18656 12599 3185 0,'0'-13'0'0,"0"3"0"0,0 5 0 0,0-2 0 0,0 0 0 0,6 1 0 0,5 5 0 0,4-2 0 0,4 3 0 0,3 0 430 0,1 7-196 0,-1 4-152 0,6 5-82 0,-4 4 0 15,-2 4 0-15,-2 2 0 0,-2 1 0 16,-4 4 0-16,-4 3 0 16,-9-2 0-16,-1-1 0 0,-1 3 0 0,-16 1 0 0,-8-2 0 0,-4 1 0 15,-4-8 0-15,-5-2 0 0,-1-5 0 0,0-4 0 16,2-2 0-16,-1-6-345 0,13-7 38 15,8 0 134-15,6-3 67 0,11-15-599 0,0-7 334 0,12-7 157 16,13-2 92-16</inkml:trace>
  <inkml:trace contextRef="#ctx0" brushRef="#br0" timeOffset="95849.76">18953 12604 1754 0,'9'-6'0'0,"-4"5"0"0,0 1 0 0,-4 0 0 0,1 2 0 0,-2 15 0 0,0 6 0 0,-9 2 1201 0,-2 4-582 0,3 4-290 0,-1 4-301 0,4-3-28 0,2 2 0 0,3-1 0 15,0-2 0-15,8-1 0 16,12 1 0-16,2-9 0 0,4-5 0 0,5-3 0 31,4-7 0-31,-2-8-221 0,3-1-225 0,-6 0 237 0,-5-10 123 0</inkml:trace>
  <inkml:trace contextRef="#ctx0" brushRef="#br0" timeOffset="96190.87">19212 12373 2377 0,'0'-14'0'0,"0"5"0"0,-2-2 0 0,2 1 0 0,0 6 0 0,2 1 0 0,7 1 321 0,1 2-142 0,4 0-61 0,-2 0-89 15,1 5 7-15,-3 7 2 0,-1 2-1 16,-1 3-213-16,-1 2 116 0,-7 3 44 0,0-1-117 0,0 4 86 16,-11-1 42-16,-5-3 0 15,-1 3 303-15,2-3-135 0,-1-6-80 0,2 0 426 16,0-2-324-16,0 0-185 0,4-6 0 15,4 0 0-15,0-6 0 0,6 1 0 0,0-2 0 0,3 0 0 0,16-2 0 0,3-7 0 125,1-2 0-125,5-2 0 0,1 1 0 0,6 0 0 0,-8 0-4 0,2 3-92 0,1 1 54 16,-2 2-1055-16,-2 3 530 0,4 3 255 0,-10 0 142 0</inkml:trace>
  <inkml:trace contextRef="#ctx0" brushRef="#br0" timeOffset="96266.2">19416 12733 1683 0,'-14'0'0'0,"1"1"0"0,3 2 0 0,0-2 0 0,6 1 0 0,2-2 896 0,2 0-430 0,0 0-215 0,5 0-107 0,7 0 167 0,7 0-142 0,3 0-158 16,2-3-11-16,2-3 0 0,0 4 0 0,2-4 0 0,-3 5-421 0,0-1 81 16,-6-1 189-16,2 2-803 0,-2 1 481 0,-1 0 243 0</inkml:trace>
  <inkml:trace contextRef="#ctx0" brushRef="#br0" timeOffset="96459.88">19575 12506 1579 0,'-7'-5'0'0,"0"1"0"0,3-1 0 0,2 4 0 0,0 1 0 0,2 0 1090 0,0 15-526 0,0 6-264 0,2 6 98 0,3 7-398 0,-2 5 0 0,1 2 0 16,-3 3 0-16,3 3 0 0,-3 3 0 0,1 0 0 0,-1 2 0 0,3-9-41 0,-3-4 21 0,4-4-900 15,-2-8 468-15,2-7 234 0,4-5 120 0</inkml:trace>
  <inkml:trace contextRef="#ctx0" brushRef="#br0" timeOffset="96582.55">19734 12608 2535 0,'0'0'0'0,"0"-1"0"0,0-1 0 0,0 2 0 0,0 0 0 0,0 0 464 0,0 0-205 0,1 8 7 16,4 1-115-16,5 6-57 15,2-1-30-15,-1 3-427 0,3 1 208 0,0-2 91 0,1-1 50 16,0 1-904-16,-1-3 450 0,3 0 224 0</inkml:trace>
  <inkml:trace contextRef="#ctx0" brushRef="#br0" timeOffset="96766.68">19952 12538 958 0,'0'-12'0'0,"-1"1"0"0,-1 4 0 0,2-1 0 0,0 5 0 0,0 3 838 16,0 3-402-16,0 13-199 0,0 6 673 0,2 12-428 0,-2 3-412 0,0 8-70 0,0 5 0 0,-2 3 0 0,-7 2 0 0,0 8 0 16,-3-5 0-16,0 2 0 0,-2 2 0 0,-2 1 0 0,-1 0 0 0,1 3 0 15,1-16 0-15,2-1-180 16,0-11-144-16,3-12 137 0,4-14-903 16,-2-4 518-16,4-8 273 15</inkml:trace>
  <inkml:trace contextRef="#ctx0" brushRef="#br0" timeOffset="97032.32">20279 12332 2307 0,'19'-17'0'0,"3"4"0"0,-2 8 0 0,0 1 0 0,-2 4 0 0,-2 0 0 0,-3 0 0 0,1 0 0 0,-5 9 0 0,-2 0 485 15,-6 2-226-15,0 6-111 0,-1 2-81 0,-4 0-32 16,-12 4 0-16,-3-1-63 0,-2-1 31 0,-1 1 1 0,-3-1 40 0,3-3 211 15,1-6-109-15,3 2-56 0,3-6-28 0,4-1-43 16,0-1-19-16,4-1 0 0,6-2 0 16,1 0 0-16,0 0 0 0,9-1 0 15,7-1 0-15,6-1 0 0,3 0 0 0,2 0 0 16,3 0 0-16,0 0 0 0,1 0 0 0,-6 0 0 16,0 0-50-16,-3 0-21 0,-2 0-6 15,-7 0-528-15,0 0 273 0,-5 0 152 16</inkml:trace>
  <inkml:trace contextRef="#ctx0" brushRef="#br0" timeOffset="97996.9">17788 13418 1134 0,'-25'-7'0'0,"3"4"0"0,2 1 0 0,6 0 0 0,6 2 0 0,3 0 204 0,4 0-84 0,-1 0 259 16,2 0-176-16,3 4-82 16,11 2-42-16,6 1 131 0,5 1-86 0,8 0-34 0,1-1-9 0,9 0 326 15,6-3-184 1,5 0-93-16,9-2-47 0,8-2 260 0,1 0-343 0,7 0 0 15,14-2 0-15,14-7 0 0,12-1 0 0,18-2 0 0,-17 3 0 16,5 3 0-16,0 3 0 0,0 1 0 16,-5 2 0-16,7 0 0 0,-28 0 0 0,1 0 0 15,0 5 0-15,-7 0 0 16</inkml:trace>
  <inkml:trace contextRef="#ctx0" brushRef="#br0" timeOffset="98029.81">19927 13419 3931 0,'92'2'0'0,"-24"-2"0"0,-4 0 0 0,-3 0 0 0,-11 0 0 0,-3 0 0 0,-5 0 0 0,-17 0 0 0,-7 0 0 0,-6 0 0 0,-6 0 0 0,-2 0 0 0,-2 0 0 0,-2 0 0 0,0 0 0 0,-5-2 0 0,-7-1 0 0,-1 0 0 0,-7-2-133 0,-2 3-138 0,-2 0 116 0,-2 2-897 0</inkml:trace>
  <inkml:trace contextRef="#ctx0" brushRef="#br0" timeOffset="98410.67">18021 13733 2244 0,'-23'-1'0'0,"6"-1"0"0,4 2 0 0,2 0 0 0,1 0 0 0,5 0 0 0,-1 0 0 0,6 0 0 0,0 0 329 0,0 0-146 0,1 0-73 0,12 0 140 0,7 0-97 16,3 0-63-16,7 0-26 15,4 0 213-15,5 0-121 0,8-1-81 0,5 0-75 0,4-3 0 16,4 2 0-16,7-2 0 0,13 4 0 0,8-2 0 16,21 0 0-16,-6 2 0 0,9 0 0 15,10 0 0-15,6 0 0 0,1 0 0 0,16 2 0 31,-25-2 0-31,3 0 0 0,-1 0 0 0,-7-2 0 0,-11-4 0 0,7-1 0 0,-34 4 0 16,-4-1 0-16,-13 2 0 0,-9 2 0 0,-2 0 0 0,-22 0 0 16,-7 0 0-16,-9 4 0 0,-6 0 0 15,-4-3 0-15,-1-1 0 0,0 0 0 0,0 0 0 16,-4 0 0-16,0 0 0 0,-4 0 0 0,0-9 0 16,3 1 0-16,-2 0-412 0,4 0-132 0</inkml:trace>
  <inkml:trace contextRef="#ctx0" brushRef="#br0" timeOffset="99893.48">21674 12343 1722 0,'-8'-6'0'0,"5"3"0"0,-3 1 0 0,6 2 0 0,0 9 0 0,0 11 0 0,0 6 0 0,4 8 532 0,0 8-238 16,2 4-133-16,-2 10-61 0,-2 13 143 15,0 11-103-15,-2 7-51 0,0 13 180 0,-4-14-120 0,-5 2-56 16,-2-1 46 0,2-4-139-16,-1-4 0 0,-2 7 0 0,7-26 0 0,1-1 0 0,4-11 0 15,0-1 0-15,0-11-462 0,0 5 218 0,1-14 136 16,7-9 17-16,1-5-320 0,-1-8 124 0,3-5 125 16,2 0-544-1,2-16 339-15</inkml:trace>
  <inkml:trace contextRef="#ctx0" brushRef="#br0" timeOffset="100051.01">21948 13223 2261 0,'0'-8'0'0,"0"1"0"16,0 4 0-16,0-1 0 0,0 4 0 0,0 0 0 0,0 0 0 0,0 14 664 0,0 3-313 0,0 2-157 16,0 5-78-16,0 1-174 31,0 3 58-31,0-2 14 0,0-3 0 0,2-1-273 0,1 0 146 15,2-3 75-15,0-1-765 0,0-6 416 0</inkml:trace>
  <inkml:trace contextRef="#ctx0" brushRef="#br0" timeOffset="100462.91">22169 13004 1212 0,'0'7'0'0,"-1"7"0"0,1 4 0 0,-3 2 0 0,2 7 0 0,0 5 571 0,-1 0-272 0,2 3-130 16,0 3-66-16,0 0-70 15,-1-3 5-15,1 6 9 16,0-11-222-16,-2-5 105 0,2-5 53 0,0-8-94 0,0-5 71 0,0-2 42 16,0-5-7-16,0 0-57 15,0-10 36-15,0-6-1 0,6-3 36 0,7-1 158 32,-2 0-85-32,2 1-49 0,0-1-46 0,3 4 309 0,3-1-140 0,1 0-37 0,-3 7 83 0,2 2-83 15,-2 4-42-15,-1 1 6 0,-1 3-24 0,2 0 10 16,-6 10-33-16,0 5 102 0,-5 5-51 0,-1 6-25 15,-3-1-1 1,-1 5 30-16,-1-4-55 0,0-3-15 47,0-2-21-47,0-4 0 0,0-1 0 0,0-5 0 62,2-8-98-62,7-3 34 0,5 0 50 0,2-3-204 0,6-9 118 0,-2-2 38 0,4 2 33 0,-1-2-75 0,0 3 45 0,-3 3-10 0,2 0-5 0,-7 5 14 0,-3 3 22 0,-2 0 1 0,-5 0 0 0,1 3 91 0,-3 9-54 0,-3 4 8 0,0 4-275 0,-1-1 115 0,-7 0 57 0,2-2-656 0,-2 7 347 16,2-3 189 0</inkml:trace>
  <inkml:trace contextRef="#ctx0" brushRef="#br0" timeOffset="104398.7">21392 13885 1363 0,'-8'-2'0'0,"1"-1"0"0,1 2 0 0,2-2 0 0,1 3 0 0,-2 0 0 0,3 3 0 0,1 8 0 0,-2 8 160 0,3 1-62 0,0 6-29 0,0 8 55 15,0 0-47-15,0 2-1 0,3 5-38 0,3-2 109 16,-1-3-55-16,1 1-17 16,-1-11-10-16,7-6 63 0,-5-3-44 0,3-5-1 0,3-5 13 0,-1-3-19 15,1-4-10 1,1-1 50-16,-2-13-39 0,2-3 0 0,-1-8-40 0,1-2-25 16,-3-4 25-16,-3-1 0 0,2 0 0 0,-4-3-39 0,1 1 1 15,-1-4 47-15,-1 8-9 0,-1 2-93 16,-2 3 46-16,1 2 0 0,-2 9 79 0,-1-2 8 15,0 12-71-15,0 3 286 0,0 1-178 0,0 0-115 16,0 12 0-16,-4 11 0 31,2 7 0-31,0 4 0 0,0 0 0 0,2 3 0 0,0-1 0 0,0-3 0 0,6-1 0 0,6-3 0 0,4 0 0 0,3-5 0 16,6 1 0 0,-2-11-11-16,6-5-142 0,-1-4-812 0,0-5 462 0,-1 0 232 15,0-9 106-15,-9-5-635 0</inkml:trace>
  <inkml:trace contextRef="#ctx0" brushRef="#br0" timeOffset="104597.17">21778 14057 1832 0,'-15'0'0'0,"7"0"0"0,-1 0 0 0,4 0 0 0,2 2 0 0,3-2 0 0,0 3 658 0,1-1-315 0,16 2-153 0,2-3 132 63,4 1-143-63,2-1-71 15,5-1-26-15,-1 0-507 0,-1 0 230 0,2 0 117 0,-2 0 57 0,-4 0-806 0,5-1 441 0,-5-2 207 0</inkml:trace>
  <inkml:trace contextRef="#ctx0" brushRef="#br0" timeOffset="104810.9">22043 13895 1818 0,'-9'0'0'15,"-1"0"0"-15,1 0 0 0,3 0 0 0,-1 0 0 0,6 0 176 0,1 5-70 0,0-2-34 0,9 3 372 16,7-1-203-16,3 1-93 0,3 3-60 0,4-3-74 0,2 0-1 0,0 3 24 16,0-4 0-16,-2 5-238 15,0-3 114-15,-5 3 62 0,-2-3-68 0,-5 4 65 16,-4-1 33 0,-1 5 9-16,-8 2 77 0,-1 2-109 0,-10 3 29 0,-9 3 136 0,-6-1-71 0,-3 5-49 15,0-2-1-15,-2-3-88 0,2-2 36 0,3-1 40 16,2-4 5-16,3-2-550 0,10-8 264 0,1-4 129 15,9-3-624-15,0 0 363 0</inkml:trace>
  <inkml:trace contextRef="#ctx0" brushRef="#br0" timeOffset="105081.18">22487 14001 1728 0,'2'5'0'0,"2"1"0"0,0 3 0 0,-1 3 0 0,0 2 0 0,-2 1 434 15,1 6-199-15,0 1 258 0,-2 3-218 0,5-1-125 0,-1-2-58 0,2-1 272 0,3-1-204 0,4-5-160 16,1 0 0-16,4-9 0 0,3-6 0 0,2 0 0 16,4-14-358-16,-3-10 193 0,4-1 110 0,-9-1 40 78,-2-2-137-78,-5 0 84 0,-5 3 50 0,-4 1-92 0,-2 0 44 0,-1 7-41 0,-3 0 35 0,-10 3 405 0,-3 4-186 0,-4 4-92 31,-6 0-55-31,2 6 477 0,-1 0-303 0,-1 3-174 0,2 11 0 0,2-2 0 0,2 0 0 0,6 3-169 0,3-3-68 0,4 2 137 0,5 0 68 16,2-3-1107-16,0 3 542 0</inkml:trace>
  <inkml:trace contextRef="#ctx0" brushRef="#br0" timeOffset="114555.21">8492 13698 1611 0,'-14'-11'0'0,"0"5"0"0,2 2 0 0,2 3 0 0,1 1 0 0,-2 0 0 0,2 0 164 16,2 11-68-16,4 3 430 15,-3 9-245 1,3 5-121-16,3 7-62 0,0 5 273 0,0 1-172 0,0 3-80 0,3-1-41 0,10 2 35 16,2-4-37-16,5 1-37 0,4-12-39 0,3-1 0 0,2-5 0 15,1-6 0-15,-1-2-115 0,5-2 83 0,-6-7 30 0,-1-4-783 16,-1-3 396-16,1 0 198 15,-5-5 14-15,4-7-701 0</inkml:trace>
  <inkml:trace contextRef="#ctx0" brushRef="#br0" timeOffset="114792.57">8681 13846 1477 0,'-12'-2'0'15,"-1"-3"0"-15,9 3 0 0,2-1 0 0,2 3 0 0,0 0 800 0,12 0-382 0,7 0-180 0,2 0 127 16,3 3-163-16,1 2-83 15,0 2 8 1,4 2-35-16,-5-1-10 0,-1 2-71 0,-3 1-212 0,-1 2 106 0,-5 1 67 0,2 5 41 0,-12 1-71 16,-4 2 47-16,0 0 24 0,-11 4 1 0,-10 1 70 15,-7 0-15-15,-2-3-101 0,-2-3-150 0,0-4 71 16,2-5 51-16,4-3-243 0,3-3 133 0,8-6 82 16,10-10 33-16,5-12-627 15,0-7 322-15,10-8 162 0,9-4 70 16,3 0-455-16,4-1 272 0</inkml:trace>
  <inkml:trace contextRef="#ctx0" brushRef="#br0" timeOffset="114934.2">8905 13764 842 0,'12'-14'0'0,"-5"4"0"0,-3 5 0 0,0 3 0 0,-3 2 206 0,-1 0-88 0,0 19-41 0,-1 2 878 0,-7 7-459 0,-2 2-229 32,1 3-106-17,2-2 604-15,2 0-721 0,3-4-44 0,2 2 0 0,0-2 0 0,0 2 0 0,11-8 0 0,7-1 0 0,3-3 0 0,4-5-67 0,4-3-946 16,3-1 534-16,-1-8 254 0,1 0 131 0,-5-5-569 15</inkml:trace>
  <inkml:trace contextRef="#ctx0" brushRef="#br0" timeOffset="115060.73">9249 13933 1405 0,'-1'0'0'0,"1"0"0"0,-3 0 0 0,2 0 0 0,-3 0 461 0,3 0-212 0,-1 5-96 0,1 3-62 0,1 4-27 16,-2 5 0-16,2-3-26 15,0 6-1-15,-2 1 636 0,2 1-323 0,0 1-156 0,0-2-702 16,0 0 273-16,0-1 136 0,0-3-916 0,0-5 495 0,0-3 245 15</inkml:trace>
  <inkml:trace contextRef="#ctx0" brushRef="#br0" timeOffset="115203.34">9327 13807 2861 0,'0'0'0'0,"0"1"0"0,0-1 0 0,2 3 0 0,0 0 0 0,-1 3 0 0,3-1 0 0,2 4 532 16,1 3-247-16,2 0-124 0,4 3-69 0,1 2-143 0,3 2 36 0,0-2 26 31,3-2-839-31,2-3 433 0,0-3 216 0,2 1-952 0</inkml:trace>
  <inkml:trace contextRef="#ctx0" brushRef="#br0" timeOffset="115370.76">9594 13728 1672 0,'0'-6'0'0,"0"2"0"0,0 2 0 0,0 0 0 0,0 2 0 0,0 0 890 0,0 10-416 0,0 8-223 0,0 7-107 0,0 11 356 0,0 5-500 0,0 5 0 16,-2 5 0 0,-4 8 0-16,-1 0 0 0,0 2 0 0,-2-1 0 0,0-1 0 0,-1 0 0 0,4-18-240 15,0-9-147-15,2-8 213 0,1-11 105 0,1-6-1014 16,1-5 502-16</inkml:trace>
  <inkml:trace contextRef="#ctx0" brushRef="#br0" timeOffset="115585.19">9774 13550 2362 0,'12'-4'0'16,"4"-2"0"-16,-3 6 0 0,2 0 0 0,1 1 0 0,3 14 0 0,-1 5 282 16,3 5-113-16,-4 7 479 0,-1 7-305 0,-3 3-216 0,-3 6-127 0,-4 3 0 0,-1 8 0 0,-5-10 0 15,0 1 0-15,-6-5 0 0,-9-2 0 0,0 0 0 16,-4-11 0-16,-2-6 0 15,0-4-151-15,2-9 92 0,2-1-228 0,-2-7 67 16,7-5 111-16,5 0-803 0,2-8 437 0</inkml:trace>
  <inkml:trace contextRef="#ctx0" brushRef="#br0" timeOffset="115738.77">10130 13817 2398 0,'4'0'0'0,"1"0"0"0,1 0 0 0,1 0 0 0,2 0 0 0,0 0 0 0,3 0 0 0,3 1 1124 0,2 1-715 0,6-1-409 16,2 0 0 0,2-1 0-16,3 0 0 0,2 0 0 0,2 0 0 0,5 0-244 0,-3 0 120 0,-2-5-430 15,2-4 296-15,-6-3 147 0,-1-1 74 0,-2-5-1048 16</inkml:trace>
  <inkml:trace contextRef="#ctx0" brushRef="#br0" timeOffset="115932.26">10597 13568 1788 0,'0'0'0'0,"0"0"0"0,-1 0 0 0,1 0 0 0,0 0 0 0,0 0 0 0,0 5 0 0,9 4 0 0,3 0 679 0,4 5-312 0,4-2-170 0,2 4-80 0,0 4 193 15,2-3-136-15,-3 2-69 0,2 3-130 0,-7-1 27 16,-2 1-1-16,-5 3-87 16,-7 1 61-16,-2 1 31 0,0 7 9 0,-18-3-36 0,-5 1 28 15,-8-3 0 1,-2 2 30-16,-6 1-310 0,-2 0 89 0,6-9 90 0,1-5-22 0,6-4-464 15,8-9 271-15,9-5 136 0</inkml:trace>
  <inkml:trace contextRef="#ctx0" brushRef="#br0" timeOffset="116133.72">11038 13576 2194 0,'-9'0'0'0,"-2"-2"0"0,2 2 0 0,-1 0 0 0,2 0 0 0,-3 13 0 0,0 7 439 0,-1 6-193 0,3 6-110 0,1 4 270 0,5 9-186 16,3 5-93-16,0-2-46 0,3 5-103 0,10-12 23 0,1-3 1 0,4-5-482 31,0-9 258-31,2 4 136 0,-2-12 57 0,0-2-579 0,2-9 303 0,-2-1 151 0,0-4-16 0,3 0-327 16</inkml:trace>
  <inkml:trace contextRef="#ctx0" brushRef="#br0" timeOffset="116393.03">11275 13770 2693 0,'-16'11'0'0,"3"1"0"0,6 3 0 0,-2-1 0 0,4 5 0 0,1 1 0 0,3 2 0 0,1-2 0 0,1-2 455 0,8-1-209 0,5-2-117 0,5-3-46 0,2 2-16 16,0-7-8-16,2-6-368 0,-1-1 172 15,2-1 86-15,-5-10 43 0,2-6-413 31,-3-3 223-31,-7-1 116 32,-3-2-98-32,-1-5 99 0,-5 4-71 0,0-4 60 0,-2 4 76 0,-4-1-19 0,-8 2 0 0,-2 3 215 0,-1 2-107 0,-5-2-63 0,1 8-18 0,-3 5 230 15,0 2-102-15,-3 5-70 0,3 0 22 0,1 0 2 0,5 12-49 0,3 7 42 16,4 1-275-16,4 2 131 0,5 1 54 0,0 2 34 16,2-3-835-16</inkml:trace>
  <inkml:trace contextRef="#ctx0" brushRef="#br0" timeOffset="116542.24">11674 13861 1998 0,'0'10'0'0,"0"2"0"0,0 2 0 0,0 3 0 0,-3 0 0 0,-2 3 0 0,-2 4 785 16,-3 1-375-16,-1 0-188 16,0 4-84-16,2-2-204 0,0-3 51 0,4 1 25 31,3-4 0-31,-1-4-731 0,3-1 387 0,0-9 180 0,3-7-521 0</inkml:trace>
  <inkml:trace contextRef="#ctx0" brushRef="#br0" timeOffset="116782.22">11877 13821 1430 0,'0'6'0'0,"0"4"0"0,0 0 0 0,0 1 0 0,0 3 0 0,0-3 0 0,0 3 0 0,1-2 552 15,1 3-258-15,1-3-130 0,4 2-55 0,-2-6-38 0,3-1 1 0,2-4-38 16,0-3-237-16,3 0 119 15,0 0 68-15,0-14 21 0,-2-2-336 0,-2-5 184 16,-1 1 90-16,-1-5-43 0,-6 4 58 0,-1-3-52 16,0 4 43-16,0-3-16 15,-8 5 32-15,-1 0-8 16,-3 7 8-16,-1 2 254 0,1-1-128 0,1 8-62 0,-1-1 121 0,1 1-65 0,2 2-45 0,3 0 24 16,2 2-458-1,0 3 212-15,4 6 94 0</inkml:trace>
  <inkml:trace contextRef="#ctx0" brushRef="#br0" timeOffset="116948.67">12105 13595 1894 0,'2'0'0'0,"0"0"0"0,1 0 0 0,4 0 0 0,-2 0 0 0,6 0 0 0,2 10 554 0,4 6-260 0,3 4-120 0,0 5-74 16,4 7 484-16,-3 3-274 0,-5 13-289 0,-2 5-55 15,-6 13-32-15,-8-8 46 0,0 5 27 16,-19-5-734-16,-10 2 381 31,-9-4 190-31,-12 4-966 0</inkml:trace>
  <inkml:trace contextRef="#ctx0" brushRef="#br0" timeOffset="117461.29">12839 13798 2179 0,'-6'-7'0'16,"-3"3"0"-16,9 1 0 0,0 2 0 0,0 1 0 0,9 0 0 16,8 0 0-16,2 5 827 0,6 0-400 0,3 0-194 0,3-2-98 0,0 1-5 0,4-1-130 0,5-3 0 0,-5 3-100 0,5-3-72 0,0 0 104 0,-1 0-381 0,-1 0 244 0,2-3 131 0,-13 2 51 0,-7-5-1075 0</inkml:trace>
  <inkml:trace contextRef="#ctx0" brushRef="#br0" timeOffset="117611.89">12803 14027 2278 0,'-23'3'0'0,"6"3"0"0,7 1 0 0,1 0 0 0,9-3 0 0,3 1 0 0,19 0 0 0,8 0 816 0,7-3-381 0,4-2-203 0,8 0-62 0,-3 0-170 0,4-2 0 0,1-5 0 0,4-1-51 0,-5 1 20 15,-1-4 35-15,-2 0-925 0,-2-1 476 0,-4-1 237 16</inkml:trace>
  <inkml:trace contextRef="#ctx0" brushRef="#br0" timeOffset="117870.2">13321 13591 2967 0,'0'-6'0'0,"0"4"0"0,0-1 0 0,0 0 0 0,0 2 0 0,6 1 0 0,9 0 0 0,6 0 0 0,6 9 473 15,4 3-218-15,3 3-19 0,6-1-236 0,3 3 0 32,0 0 0-32,4 4 0 0,1-1 0 0,-4 1 0 0,1 5 0 0,-11-2 0 0,-10 2 0 0,-7 3 0 15,-12 5 0-15,-5 2 0 0,-2 8 0 16,-23-3 0-16,-5-2 0 0,-8 6 0 15,-3-3 0-15,-3 1 0 0,-4 7 0 0,9-13 0 16,-1-5 0-16,3-2-866 0,0-6 366 0,-2-1 222 31,10-13 126-31</inkml:trace>
  <inkml:trace contextRef="#ctx0" brushRef="#br0" timeOffset="118076.65">13061 13511 2086 0,'-28'-15'0'0,"4"10"0"0,-7 2 0 0,4 3 0 0,-1 5 0 0,-4 12 0 0,-5 5 245 16,-1 5-105-1,-5 7 78-15,1 2-96 0,-2 5-43 0,-3 5 1 0,-3 4-67 0,-1 4 0 0,-4 5 32 0,13-14-9 0,9-7 183 16,7-5-92-16,9-10-45 0,11-6-23 16,4 0 161-16,2-8-96 0,15-1-101 0,9 2-23 0,9 0 0 15,5-3 0-15,8 5 0 16,1-4 0-16,3 1 0 0,6 3 0 0,1 2-140 31,1 5-194-31,8 6 194 0,-12-1 84 0</inkml:trace>
  <inkml:trace contextRef="#ctx0" brushRef="#br0" timeOffset="118541.41">14069 13796 1597 0,'-19'-12'0'0,"1"4"0"0,13 5 0 0,5 3 0 0,1 0 0 0,13 6 0 0,4 8 329 15,5 1-151-15,3 8-70 0,2 1-35 0,-1 4 174 16,1 1-105-16,-1 5-42 0,-3-3-37 0,-2 1-52 16,1 1 26-1,-8 0 0-15,-2 0-113 0,-2 5 66 0,-9-9 19 0,-2-3-40 0,-4-3 35 0,-12-4-1 16,-5-4 35-16,-2-1-162 0,-3-11 74 0,1-3-12 31,-2 0 37-31,7-8-447 0,1-10 222 0,5-7 75 0,7-9 74 0,7-7-431 0,0-8 247 0</inkml:trace>
  <inkml:trace contextRef="#ctx0" brushRef="#br0" timeOffset="118686.53">14326 13772 2915 0,'-5'7'0'0,"-1"5"0"0,-2 5 0 0,2 7 0 0,-2 2 0 0,3 6 0 0,-4 4 0 0,6 3 0 0,3-3 0 0,0 6 411 0,3-9-192 0,17-4-136 16,6-2-1-16,6-5-44 15,6-1-1-15,8-3-239 0,0-11 114 0,3-6 63 16,0-1 32-16,-1 0-800 15,0-6 416-15,1-5 216 0</inkml:trace>
  <inkml:trace contextRef="#ctx0" brushRef="#br0" timeOffset="118961.04">14549 13556 1424 0,'-10'-10'0'0,"2"0"0"0,5 6 0 0,3 1 0 0,0 3 0 0,0 0 158 0,8 0-60 0,0 3-22 0,3 6-13 15,3 2-1-15,-5 8-24 0,2-3-1 0,-3 4-38 16,-3 5 10-16,-4 0 28 0,-1-1 1 0,0 1 50 16,0-1-25-16,-9 0 0 78,-5 1 179-78,0-6-107 0,-2-3-49 0,2-1 192 0,-3-3-120 0,6-4-61 0,1 1-20 0,2-9 48 0,6 0-44 0,2 0 0 0,2 0-44 0,15-4-52 0,4-4 35 0,3-4-8 0,4 0 25 0,2 3-219 15,1-1 110-15,2 3 54 0,2-2-583 0,-4 5 303 0,-4 0 94 0,0 4-597 32,-3 0 382-32,-4 0 191 0</inkml:trace>
  <inkml:trace contextRef="#ctx0" brushRef="#br0" timeOffset="119092.68">14750 14021 2061 0,'-10'2'0'0,"0"2"0"0,2 2 0 0,1-6 0 0,4 3 0 0,2-1 0 0,1-2 0 0,4 0 667 0,17 0-314 0,8 0-159 16,5-5-77-16,7-5 93 0,0 0-90 0,0 1-42 15,0-1 0-15,0 2-257 0,1-1 108 0,1 3 63 16,-7 0-658-16,-3 3 352 16,-3 2 175-16,-4 1-674 0,-6 0 321 0,-1 0 220 0</inkml:trace>
  <inkml:trace contextRef="#ctx0" brushRef="#br0" timeOffset="119248.27">15016 13793 2000 0,'-14'0'0'0,"3"-2"0"0,-1 1 0 0,7 1 0 0,2 0 0 0,3 13 0 0,0 5 0 0,0 5 0 0,0 5 702 0,3 3-336 0,8 4-165 0,-2 3-60 16,1 4-52-16,2-1-26 0,-1 5 9 0,0-9-204 0,1-1 85 15,-2-2 41-15,3-5-658 0,-3-3 350 0,3-2 185 16,-3-11 78-16</inkml:trace>
  <inkml:trace contextRef="#ctx0" brushRef="#br0" timeOffset="119397.87">15250 13772 1662 0,'-1'0'0'0,"-3"-2"0"0,4-1 0 0,0 3 0 0,0 0 0 0,0 0 839 0,2 9-400 0,4 5-202 15,6 1-39 1,0 1-81-16,4 5-30 0,-1-1-10 0,2 1-683 0,2 1 312 0,2-1 171 16,1 0-450-1,4 3 281-15,-5-6 143 0</inkml:trace>
  <inkml:trace contextRef="#ctx0" brushRef="#br0" timeOffset="119597.33">15584 13701 1398 0,'0'-3'0'0,"-4"-1"0"0,1 2 0 0,0 2 0 0,0 9 0 0,1 12 844 0,1 13-403 0,-2 10-202 0,-1 10 569 0,-1 9-607 0,-3 20-201 0,1-4 0 15,-1 10 0-15,-5 3 0 0,2-2 0 0,-2-3 0 16,1 1 0-16,3-22 0 0,-1-3 0 0,1-6 0 15,2-4-250-15,1-5 124 0,1-20 74 16,1-14-1036-16,1-7 528 0,-2-7 247 31</inkml:trace>
  <inkml:trace contextRef="#ctx0" brushRef="#br0" timeOffset="119849.66">15577 13529 1245 0,'12'-19'0'0,"1"3"0"0,4 7 0 0,2 3 0 0,6-1 414 16,-5 7-194-16,-1 0-92 0,4 0-45 0,-4 9 162 0,1 4-104 0,4 3-43 16,-8 0-35-16,-3 4-93 0,-3-2 33 0,-5 5 0 15,-3 2-143-15,-2 2 98 16,0-6 34-16,-12 2 1 0,-2-2 118 0,-5-3-37 0,2-1-1 16,-3-1 393-16,1-6-220 0,3-2-105 15,4-5-52-15,1 0 226 31,4-1-315-31,0 0 0 0,4-2 0 0,3 0 0 0,3 0 0 0,11-2 0 0,8 0 0 0,4-7 0 0,4 1 0 0,4 0 0 16,2 1 0-16,1-1 0 0,3-1 0 0,3 3-1007 16,-7 3 433-16,-2 0 268 15,-4 3 135-15</inkml:trace>
  <inkml:trace contextRef="#ctx0" brushRef="#br0" timeOffset="120022.21">15881 14043 2749 0,'-16'4'0'0,"2"1"0"0,5 0 0 0,4-1 0 0,4 1 0 0,1 1 0 0,4-1 327 16,15-1-145-16,9-2 411 0,8-2-513 15,0 0-80-15,6 0 0 0,-4-2 0 16,2-3-199-16,-1-2 104 0,-2 0 65 16,-1-1-1031-1,6 1 525-15,-11 1 266 0</inkml:trace>
  <inkml:trace contextRef="#ctx0" brushRef="#br0" timeOffset="120248.33">16215 13914 2498 0,'-10'0'0'0,"2"-2"0"0,4-1 0 0,2 0 0 0,2 2 0 0,0 1 0 0,11 0 0 0,3 0 0 0,6 0 276 0,3 4-119 0,3 4-61 0,0 4 304 0,2 0-173 0,-1 0-100 0,-4 0-28 0,-1 5-48 0,-5-4-51 16,-2 8 0-16,0 1 0 0,-12 2 0 0,-3 7 0 15,-5 1 0-15,-19 7 0 0,-5-2 0 0,-7 8 0 0,-1-9 0 0,-2 0-94 63,-2-4 46-63,4-3-288 0,4-7 167 0,4 2 45 0,13-19 56 0,5-5-563 0,11 0 297 0,0-13 148 0,15-15 75 0</inkml:trace>
  <inkml:trace contextRef="#ctx0" brushRef="#br0" timeOffset="120447.1">16525 14110 2892 0,'0'12'0'0,"0"5"0"0,0 4 0 0,0 2 0 0,0 6 0 0,0 2 0 0,0-1 0 0,0 2-1 0,5-4 819 0,3-2-596 0,7 1-222 0,3-12 0 0,2-4 0 16,2-6 0-16,5-5 0 0,-1-2-75 0,2-16 10 15,-3-8 46-15,-6-6-233 0,0-3 145 0,-8-2 70 16,-4-1 37-16,-2-1-265 0,-5 5 133 0,0 5-47 16,-9 3 72-1,-5 2 260-15,-3 6-94 0,-4 0-57 16,-2 10 317-1,-5 5-177-15,-2 3-89 0,1 5 127 0,-2 12-97 0,6 3-1 0,2 4-35 0,5 5-128 0,3 2 58 0,5 4 15 16,4 0 53-16</inkml:trace>
  <inkml:trace contextRef="#ctx0" brushRef="#br0" timeOffset="122743.44">23442 13150 2160 0,'-6'-3'0'0,"-2"2"0"31,2-2 0-31,-6 3 0 0,5 0 0 0,-3 0 0 0,-1 11 398 0,-2 11-180 0,-3 9-90 0,1 10 326 0,-1 7-213 0,4 7-102 0,1 5-51 0,5 1 17 0,6-1-105 0,0 1 0 16,7-15 0-16,14-5 0 0,4-7 0 16,4-6 0-16,5 2 0 0,-1-15 0 0,0-2 0 15,2-5-396-15,-1 1 17 0,-2-6 207 16,4 2 28-16</inkml:trace>
  <inkml:trace contextRef="#ctx0" brushRef="#br0" timeOffset="123208.91">23865 13151 2117 0,'-8'-4'0'0,"2"4"0"0,2 0 0 0,-2 0 0 0,2 0 0 0,-1 4 0 0,5 10 368 15,0 7-165-15,0 3 285 0,0 6-226 0,0 5-104 16,0 2-65-16,5 5 46 0,1 3-51 0,1 0-73 16,0 4-15-16,-1 4 0 0,0-12 0 0,3 1 0 15,-2-5 0-15,-2-2 0 0,2-6 0 0,0 5 0 16,-2-17-304-16,0-2 148 31,-3-6 97-31,1-6-1 0,-1-3-572 0,-1 0 275 0,2-1 165 0,0-15-190 0,2-5 173 0,3-6 86 16,-3-2 43-16</inkml:trace>
  <inkml:trace contextRef="#ctx0" brushRef="#br0" timeOffset="123359.2">24005 13470 1531 0,'0'-3'0'0,"0"-3"0"0,0 3 0 0,0-1 0 0,3 1 0 0,-2-1 0 0,6 4 0 0,1-4 794 0,7 1-383 0,5 3-187 0,3 0-94 0,7 0 462 15,9 0-343 1,-1 0-249-16,2 7 0 0,4-4 0 0,1 1 0 0,-3 0-513 0,3-1 169 16,-10 0 186-16,-7-1 97 0,-5-2-868 0,-6 0 398 0,-5 0 255 15</inkml:trace>
  <inkml:trace contextRef="#ctx0" brushRef="#br0" timeOffset="123717.75">24539 13266 1039 0,'0'0'0'0,"0"0"0"0,0 0 0 0,0 0 0 0,0 0 0 0,-1 0 0 0,-1 6 905 16,-1 5-425-16,2 6-227 0,-1 9 463 0,2 3-340 0,0 5-214 0,0 7-162 0,0 6 0 0,0-2 0 0,3-1 0 0,8-3 0 0,4-5 0 0,2-7 0 0,4 0 0 0,0-12 0 15,3-7-70-15,-1-10 22 31,-1 0 42-31,2-14-117 0,-2-9 27 0,-5-8 54 0,0-3-218 0,-5-5 112 0,-1-2 55 0,0-2 57 0,-1-6-10 0,0 5 10 16,-4 1-1-16,1 0 123 31,-2 2-61-31,1-1-40 0,-4 14 9 0,-1 8 370 0,-1 8-168 0,0 7-102 0,0 3-15 0,0 2 139 0,0 8-218 0,-1 17 0 0,-3 5 0 16,4 4 0-16,0 2 0 0,0 8 0 16,0-8 0-16,2 3 0 0,3-3 0 0,4 1 0 15,-1-2 0-15,5 4 0 0,-2-11 0 0,0 0 0 16,0 0 0-16,-1-8 0 0,1-1 0 0,-3-1 0 31,-1-10 0-31,-2-2 0 0,-2-6-294 0,0 0 22 0,-2 0 112 0,0 0-736 0,1-3 434 0,-1-8 212 16,3-3 107-16</inkml:trace>
  <inkml:trace contextRef="#ctx0" brushRef="#br0" timeOffset="124041.89">25049 13118 2260 0,'0'-10'0'0,"0"1"0"0,0-1 0 0,0 2 0 0,0-1 0 0,1 3 0 0,1 0 0 0,1 4 0 0,2-1 264 15,1 3-113-15,-1-4 537 0,0 2-330 0,2 2-161 0,1 0-184 0,-1 0-13 16,1 0 0-16,0 0 0 16,0 6 0-16,0-3 0 15,-1 2 0-15,0-1 0 0,2 1 0 0,-3 0 0 0,-1 2 0 16,1-2 0-16,0 4 0 0,4-1 0 0,-3 7 0 0,2-3 0 15,-1 5 0-15,0 4 0 0,2 1 0 0,0 6 0 16,1 5 0-16,-1-1 0 0,-2 6 0 0,1 3 0 16,-3 7 0-16,-2 3 0 15,-3 10 0-15,-1-4 0 0,0 2 0 0,-9 1 0 16,-7 3 0 0,-3-7 0-16,-6 4 0 0,0-14 0 0,-1-7 0 0,0-9 0 0,3-4 0 0,3-11 0 15,1 1 0-15,7-15 0 0,2-1-24 16,5-1-1036-16,-1-9 512 0</inkml:trace>
  <inkml:trace contextRef="#ctx0" brushRef="#br0" timeOffset="126017.42">25683 12709 1737 0,'-14'0'0'0,"-1"0"0"0,3-3 0 0,6 2 0 0,6 1 153 16,0 0-58-16,11 0-29 0,13 0 0 15,13 0 629-15,8 0-333 0,10 0-163 0,13-5-81 16,4-5 251-16,0 0-298 0,15 1-71 0,-11-1 0 15,-3 3 0-15,-5 4 0 0,-1-2 0 16,-8 1 0-16,5 2 0 0,-15 1 0 0,-6 1-43 0,-5-2-14 0,-5-1 47 16,-5 2 24-16,0-2-495 15,-15-2 241-15,-2 2 16 0,-5-3 95 0,-6 5-359 16,0-1 225-16,0-1 104 0,0 2-356 0,-11 1 240 16,-6 0 118-16,-5 0 61 15</inkml:trace>
  <inkml:trace contextRef="#ctx0" brushRef="#br0" timeOffset="126381.45">26134 12838 1810 0,'-32'0'0'0,"-1"0"0"0,-1 9 0 0,-4 3 0 0,-5 5 0 0,6 3 0 0,-1 6 343 0,2-1-153 0,7 2-77 16,0 0 461-16,16-6-273 15,6-2-132-15,7-2 221 0,0-5-349 0,10 2-41 16,8 0 0-16,6-6 0 0,5 1 0 0,6-2 0 16,-1-3 0-16,0 2 0 0,4-1 0 0,-10-1 0 15,-6 2 0-15,-1-2 0 0,-4 3 0 0,-4 0 0 32,1 4 0-32,-11-1 0 0,-1 1 0 0,-2 4 0 0,-5 2 0 0,-13 1 0 0,-3 3 0 0,-7-1 0 15,-2-1 0-15,-2 0 0 0,-3-2 0 0,5-2 0 31,-2-1 0 1,9-8 0-32,4-3 0 0,6-3 0 0,4 0-75 0,9-3-985 47,0-15 503-47,12-3 264 0</inkml:trace>
  <inkml:trace contextRef="#ctx0" brushRef="#br0" timeOffset="126497">26166 13092 2791 0,'2'0'0'0,"-2"0"0"0,0 1 0 0,0 5 0 0,0-1 0 0,0 6 0 0,0 2 0 0,0 5 902 0,0-2-664 0,-2 6-238 0,0-1 0 0,2 4 0 0,0-4 0 0,0-1 0 32,0-2 0-32,0-1 0 0,0-4 0 0,0-1 0 0,2-4 0 15,1-4-167-15,-1-4 55 0,2 0-678 0,0-2 310 0,0-10 157 16,-3-5 147-16</inkml:trace>
  <inkml:trace contextRef="#ctx0" brushRef="#br0" timeOffset="126630.64">26317 12884 3044 0,'-6'-6'0'0,"0"2"0"0,3 0 0 0,-4 0 0 0,4 2 0 0,2 2 0 0,-4 0 0 0,4 0 325 0,1 0-144 0,0 0-433 16,0 0 140-16,0 6 74 0,0 3 38 0,1 3-1122 16</inkml:trace>
  <inkml:trace contextRef="#ctx0" brushRef="#br0" timeOffset="126918.87">26418 13147 1359 0,'-3'3'0'0,"-1"-1"0"0,-1 4 0 0,1 0 0 0,-2 3 0 0,2 0 730 0,-1 2-346 0,1 4-174 0,1 0 92 0,1 2-133 31,-1-1-57-31,1 0-84 0,0 0 9 16,2-4 0-16,0-3 0 0,0-1-182 0,0-1 101 0,0-7 35 0,5 0 1 0,6-4-103 0,2-12 74 0,2-5 37 31,4 1 9-31,-2-4-197 0,2-2 100 0,1 4-35 0,-1-2 148 0,-1 4-75 16,2 1 15-16,-4 5 294 0,-4 1-137 0,3 5-61 15,-4 5-36-15,0 3 170 16,0 0-90-16,-7 10-19 0,-3 11-34 0,-1 5 281 16,0 3-241-16,0 3-92 0,0 0 0 0,-1-3 0 0,-2 2 0 0,0-5 0 15,3-4-302-15,-2-1 81 0,2-3 138 0,0-6-1023 16,0-9 534-16,2-3 267 0</inkml:trace>
  <inkml:trace contextRef="#ctx0" brushRef="#br0" timeOffset="127283.89">26825 13033 2877 0,'-3'-5'0'15,"1"2"0"-15,-4 0 0 0,3-1 0 0,0 2 0 0,-1 1 0 0,2 1 0 0,1 0 0 0,0 7 0 0,1 11 367 16,0 0-169-16,0 11 115 0,0-1-138 0,0 4-174 0,0 0-1 0,0 4 0 0,1-4 0 0,6-4 0 16,-1-1 0-16,4-5 0 15,0-3 0-15,3-2 0 0,0-12 0 0,4-5 0 16,1-2 0-16,1-13 0 0,-2-9-192 0,5-5 23 16,-5-8 29-16,0-3-232 0,0-2 168 15,-4-1 82-15,1 2 42 0,0 0 55 0,-7 9-13 0,-4 6 0 16,-1 4 0-1,0 10 231-15,-2 4-115 0,0 1-67 0,-2 7-19 0,-5 3 799 16,0 16-438-16,0 5-353 0,4 5 0 0,-1 7 0 16,4-2 0-16,0 3 0 0,0 1 0 0,5-1 0 15,4 1 0-15,3 6 0 0,3-10 0 0,2-3 0 16,3-4 0-16,1-6-256 0,-2-6-222 0,4 0 236 16,-4-13 15-16,-5-2-424 0,-5 0 307 15</inkml:trace>
  <inkml:trace contextRef="#ctx0" brushRef="#br0" timeOffset="127826.54">26285 11983 1117 0,'0'0'0'0,"1"0"0"0,1 0 0 0,1 0 0 0,0 0 0 0,-2 0 0 0,1 0 386 0,0 0-174 0,-1 0-88 0,1 0-44 0,-2 5 226 0,3 4-139 0,-1 4-65 31,-2 3-33-15,0 2 171-16,1 6-103 0,-1 0-40 0,0 5 157 0,3 0-108 0,-3 3-55 0,1 1 51 0,-1 2-53 0,2 1-17 0,-2-5-10 0,0-1-24 47,0-1-38-47,0-1 0 0,1-3 0 0,-1 1 0 0,2-9 0 0,0-3 0 0,-1-3 0 0,1-2 0 0,2-6 0 0,0 3 0 15,2-6-45 1,-2 0-163-16,2-2 114 0,1-7-880 0,-1-4 469 0,2 1 226 0</inkml:trace>
  <inkml:trace contextRef="#ctx0" brushRef="#br0" timeOffset="130868.11">27603 13259 2823 0,'-24'-8'0'0,"9"5"0"0,4 2 0 0,3 1 0 0,5 0 0 0,3 7 0 0,-2-2 0 0,2 1 0 0,0-2 0 0,4 3 332 0,8 0-147 0,1-1-48 0,5 0-39 15,3-4-35-15,1 1 1 0,4-1-469 16,-2 0 221-16,0-2 112 0,5 0 65 0,-5 0-389 16,0 0 218-16,0 2 108 31</inkml:trace>
  <inkml:trace contextRef="#ctx0" brushRef="#br0" timeOffset="131011.73">27598 13558 2473 0,'-23'0'0'0,"1"1"0"0,9 3 0 16,3-3 0-16,5 3 0 0,5-4 0 0,0 3 0 0,11-3 345 0,10 0-153 0,9 0 357 0,4 0-245 16,4-8-236-16,2-1-68 0,1 1-126 0,0-4-18 0,1 3 92 15,3-3 55-15,-8 4-871 0,-3-3 453 16,-2 2 227-16,-1 1-344 0,-6-2 282 16</inkml:trace>
  <inkml:trace contextRef="#ctx0" brushRef="#br0" timeOffset="131179.4">28186 12747 1962 0,'4'-10'0'0,"-1"2"0"0,2 1 0 0,0 2 0 0,1 5 0 0,0 0 0 0,1 21 0 0,0 6 882 16,-1 9-422-16,0 10-200 0,0 5-116 0,-1 2 79 16,-3 7-223-16,-1 6 0 0,1 4 0 0,-2 12 0 15,0-11 0-15,0 0 0 16,0-2 0-1,-5-4 0-15,2 1 0 0,1-1-737 0,2-20 320 0,0-8 170 0</inkml:trace>
  <inkml:trace contextRef="#ctx0" brushRef="#br0" timeOffset="131341.57">28444 13428 3597 0,'-2'0'0'0,"1"0"0"0,-1 0 0 0,1 0 0 0,1 2 0 0,0 11 0 0,0 2 0 0,0 4 0 0,0 4 306 0,0 2-278 15,0 2-28-15,0 4 0 0,3-2 0 16,2 0 0-16,-2-10-618 0,2 1 246 0,2-8 206 16,-1-4 102-16,-4-7-1027 0</inkml:trace>
  <inkml:trace contextRef="#ctx0" brushRef="#br0" timeOffset="131744.75">28565 13101 2368 0,'0'-3'0'0,"0"-2"0"0,1 4 0 0,2-1 0 0,2 2 0 0,-1 4 0 0,2 16 0 0,-1 3 0 0,1 5 361 0,-3 7-161 0,1 4-81 16,-1 2-2-16,-1 3-39 15,-1 4 9-15,-1-6-114 0,0-2 33 0,0-6 0 0,0-2 33 0,-3-6-259 16,0-1 139-16,-1-16 55 0,1-4 32 0,2-3-206 16,-1-2 119-16,2 0 5 0,0 0-27 15,0-4-2-15,2-6 40 0,6-2-23 0,4-3 353 0,1-2-153 31,4-2-77-15,-1 2 244-16,2 0-140 0,-3 2-50 16,1 1-40-16,-3 1 97 62,4 4-49-62,-5 2-17 0,-3 3 1 0,2 3-19 0,-4 1-23 0,0 0-1 0,0 1 48 0,-5 11-67 0,-1 2-19 0,-1 5 0 0,0-1 0 0,0 1 0 0,0-2 0 0,0-1 0 0,0-3 0 0,0-3 0 0,0-1 0 16,2-4-22-16,5-5-40 0,3 0 42 31,3-3-1-31,1-8-32 0,2 0 9 0,0 4-1 0,1-2 312 0,0 4-267 0,1 2 0 0,-2 1 0 0,3 2 0 0,2 0 0 0,-3 0 0 0,2 2 0 0,-2 3 0 0,0 5 0 16,-1-2 0-16,-1-1 0 0,-2 0 0 0,-2 0 0 15,-5-2-20-15,-1 0-542 16,0-2 230-16,-5 3 149 0,-1-2-848 0</inkml:trace>
  <inkml:trace contextRef="#ctx0" brushRef="#br0" timeOffset="132097.82">28090 13883 1368 0,'-2'2'0'0,"0"1"0"0,2 4 0 0,-1 4 0 0,1 7 0 0,0 5 472 0,0 9-221 15,0 7-107-15,0 2 233 0,0 5-170 0,0-1-84 0,3 0-34 0,5-11-97 16,0-8 45-16,3-4 1 0,5-9-1 0,-1-9-110 16,6-4 65-16,3-4 18 0,0-24-317 0,0-8 172 31,2-2 87-31,-4-3-304 0,2-4 144 0,-9 9 102 0,-1 5-38 0,-4 5 213 0,-4 4-53 0,0 7-27 16,-2 1-9-16,-1 11 519 0,-3 3-264 15,0 0-132-15,-6 17-43 0,-3 6 512 16,5 5-243-16,0 2-150 0,2 1-43 0,2 1-136 0,0-1 0 15,0-2 0-15,6 3 0 16,6-8 0-16,2-3 0 0,2-7-439 16,3-2 157-16,1-8 159 15,0-3 90-15,-2-1-930 0,0-2 463 0</inkml:trace>
  <inkml:trace contextRef="#ctx0" brushRef="#br0" timeOffset="132262.38">28469 13997 2306 0,'-15'0'0'0,"3"0"0"0,5 0 0 0,3 0 0 0,3 0 0 0,1 0 462 0,0 0-213 0,0 4-96 15,9 1 103-15,6 2-109 0,5 1-55 0,4-6-289 0,3 2 118 0,2-1 67 0,-2-3 20 0,-1 0-909 32,0 0 456-32,-3 0 229 0,-1 0 113 0</inkml:trace>
  <inkml:trace contextRef="#ctx0" brushRef="#br0" timeOffset="132457.85">28689 13871 1757 0,'0'-3'0'0,"0"1"0"0,0 0 0 0,0 0 0 0,0 1 0 0,1-2 0 0,9 3 285 15,9 0-123-15,1 0 11 0,6 8-72 0,-2 2-32 16,1 2 0-16,1 2-60 0,-1 1 1 0,-1 4 37 16,-6-1-10-16,-6 4-3 0,-4 2 4 0,-7-1 9 15,-1 4-10 1,-9 4 66-16,-14-2-38 0,-2 0 0 0,-5-4-72 0,-1-2 44 15,1-6 1-15,-1 3 8 16,8-10-494-16,6-3 231 0,1-5 106 0,8-2-312 16,6 0 180-16,2-7 105 0</inkml:trace>
  <inkml:trace contextRef="#ctx0" brushRef="#br0" timeOffset="132677.26">29049 14009 1727 0,'4'1'0'0,"1"5"0"0,-2-1 0 0,4 4 0 0,-3 3 0 0,-3 3 0 0,3 4 477 0,-3 1-220 0,2 4-110 15,1 2-46-15,3-4 341 0,2 0-202 0,1-4-101 16,2-2-148-16,6-6 0 0,2-1 56 0,1-9-10 16,3 0-380-16,-1-4 190 15,-1-14 96-15,-5-6-130 0,0-2 122 0,-9 1 46 16,-7-4-23-16,-1 1-1 0,0 0-77 0,-7 2 45 0,-8 0-27 0,-3 6 184 16,-4 3-61-16,-4 6-29 15,-3 3 99-15,0 5-62 0,-3 0-6 0,4 3-20 16,5 0-332-16,4 6 153 15,0 3 94-15,8 5-656 0</inkml:trace>
  <inkml:trace contextRef="#ctx0" brushRef="#br0" timeOffset="133280.46">29859 13440 1502 0,'0'0'0'0,"0"0"0"0,0 0 0 0,0 0-2 0,4 3 0 0,9 1 0 0,6 3 324 16,4 0-132-16,1-2-81 47,4 1-35-47,5-1 207 0,6-1-124 0,3-4-60 0,7 0-45 0,-8 0-15 0,-2 0 1 0,0 0 0 0,-4-11-88 0,-4-1 44 0,0-6 10 0,-14-1-148 16,-4-3 90-16,-7 0 47 15,-6-3-1-15,0 1-124 0,-4-7 83 0,-13 5-29 0,-5 0 40 0,-7 3 19 16,0 0 4-16,-6 5-43 0,-3 1 340 0,1 12-143 47,-1 5-72-16,-2 0-22-31,-2 20 195 0,-1 8-84 0,-5 10-59 0,9 6 334 0,2 10-196 0,7 2-233 16,4 3-2-16,8-6 0 0,6 9 0 0,12-13 0 0,8-1 0 0,17-4 0 0,14-6 0 15,11-7 0-15,6-1 0 0,-1-16 0 0,5-7 0 0,3-4 0 0,6-3 0 0,-2 0-358 0,8-12 161 0,-15-5-575 0,5 0 367 0</inkml:trace>
  <inkml:trace contextRef="#ctx0" brushRef="#br0" timeOffset="134865.72">30751 11909 1358 0,'-20'-29'0'0,"13"18"0"0,4 8 0 0,3 3 0 0,0 6 0 0,0 14 0 0,1 6 438 0,5 7-199 0,0 6-100 0,1 4-49 16,-3 9 391-16,0 6-211 0,-1-3-120 15,-1 4-1-15,-1 2-55 0,2 1-27 0,-3-1 0 16,0 7-75-16,0-17 19 0,0-2 0 0,0-4-244 16,0-4 137-16,0-3 67 15,0 0 45-15,2-15-598 0,1-6 302 0,3-7 69 0,-1-8 102 0,4-2-652 16</inkml:trace>
  <inkml:trace contextRef="#ctx0" brushRef="#br0" timeOffset="135166.91">30959 12458 1601 0,'0'-3'0'0,"0"3"0"15,0 0 0-15,0 0 0 0,0 12 0 0,0 1 0 0,0 4 0 0,0 2 277 0,0 3-124 0,-2 2-57 0,1 0 108 0,-3 3-83 0,3-1-40 16,-4-4 10-16,3-4-130 16,2-5 39-16,-1-1 0 0,1-7 40 0,0-2-116 15,0-3 68-15,0-3 19 0,8-13-61 0,4-6 45 16,5-2 0-16,-1-1 0 0,3 1 106 0,-2 5-44 15,0 2-42 1,-1 2 100-16,0 6-50 0,0 1-17 0,-3 5-4 0,-3 3 156 0,2 0-81 0,-5 6-34 16,-2 11 0-16,-2 1 11 0,-1 5-10 0,-2 4-46 15,0 0-153-15,0-1 77 0,-5-2 37 0,1 3 11 16,-1-8-451-16,4-2 217 16,0-3 121-16,1-4-326 0,0-3 205 0,0-1 39 15,7-6 78-15,7 0-492 16</inkml:trace>
  <inkml:trace contextRef="#ctx0" brushRef="#br0" timeOffset="135343.44">31399 12173 2136 0,'-18'0'0'0,"0"0"0"0,2 9 0 0,-4 4 0 0,6 5 0 0,1 5 0 0,-1 5 0 0,5 4 382 15,0 4-172-15,4 5-74 0,5-2 488 0,0 1-291 0,1-2-223 0,14-1-110 16,5-4 0-16,4 4 0 15,3-12 0-15,5-2 0 0,1-4 0 0,-2-3 0 0,1-1 0 0,2-1-373 16,-11-3 104-16,-2-2 155 0,-4-5-855 0,-2 1 464 16,-3 0 220-16,-6-5 127 0</inkml:trace>
  <inkml:trace contextRef="#ctx0" brushRef="#br0" timeOffset="135586.79">31647 12246 1888 0,'-2'-8'0'0,"0"3"0"0,2 2 0 0,0 3 0 0,0 9 0 0,0 9 750 16,0 5-355-1,0 7-176-15,0 6-80 0,0 1 250 0,2 1-238 0,0 1-151 0,0 1 0 0,0 0 0 47,3 6 0-47,1-10 0 0,0-4-70 0,-2-4-118 0,4-4 114 0,-2-4-708 0,0-3 420 0,1-10 196 0,0-7 5 0,0 0-719 63</inkml:trace>
  <inkml:trace contextRef="#ctx0" brushRef="#br0" timeOffset="135656.6">31771 12455 1486 0,'0'-14'0'0,"0"5"0"0,0-1 0 0,0 6 0 0,2 3 0 0,3 0 497 0,4 1-229 0,4 0-113 0,1 0-48 0,1 0 222 0,1 6-145 0,2 2-71 0,3 3-274 0,3-2 110 0,-1 3 41 0,-1-2 0 0,0-2-795 0,0 2 405 15,-2-3 203-15</inkml:trace>
  <inkml:trace contextRef="#ctx0" brushRef="#br0" timeOffset="135960.54">32097 12326 1643 0,'-5'-4'0'0,"2"-1"0"0,-1 1 0 0,0 2 0 0,1 2 0 0,2 0 0 0,1 11 0 0,0 6 724 0,0 3-342 0,0 6-161 0,0-2-95 0,0 2 137 0,4 1-111 0,2-3-56 0,1 1-87 0,6 2 11 0,-3-6 20 0,3-1 0 0,3-6-305 0,-1-2 152 15,-1-7 77-15,2 1-295 0,-1-6 180 0,0-1 82 16,2-16 52-16,-5-5-436 0,3-4 206 0,0-3 92 16,-5-1 62-16,1 1 33 15,-6 0 20-15,1 5 0 0,-2 3 432 0,-1 2-226 0,-1 8-98 0,-2 3-55 16,0 4 329-16,0 4-136 16,-2 0-109-16,-4 12 394 0,0 7-231 0,2 6-109 15,2 3-56-15,2 4-91 0,0 0-4 0,0 7 0 16,0-8 0-16,3 3 0 0,10-2 0 0,0-1 0 15,0 1-520-15,2-8 187 0,-2-3 187 0,0-2 20 32,-1-6-405-32,-4-4 205 0,4 1 132 0</inkml:trace>
  <inkml:trace contextRef="#ctx0" brushRef="#br0" timeOffset="136317.21">32589 12133 2095 0,'0'0'0'0,"0"0"0"0,2 0 0 0,-1 0 0 0,4 5 0 0,4 3 0 0,-2 3 321 16,6 5-140-16,0 3-70 0,-1 5 482 0,4 6-267 16,2 0-148-16,-5 4-109 0,-2 1-29 0,0 3-23 15,-8 0-17-15,-3 4-22 31,0-5-5-31,-11-4 33 0,-9 5 0 0,-5-5-487 0,-5-4 260 0,-6 6 141 0,-1-10-756 0,-5-2 406 0,-3 1 159 0,-2-3 115 16</inkml:trace>
  <inkml:trace contextRef="#ctx0" brushRef="#br0" timeOffset="136631.87">30522 12758 1795 0,'-29'-12'0'0,"17"7"0"0,8 4 0 0,4 1 0 0,6 0 0 0,15 0 0 0,12 1 457 0,9 5-208 16,13 0-105-16,9-1 193 0,7 0-149 0,11 2-65 15,-1-2-46-15,7-1 307 0,10 1-207 16,11-3-177-16,2 1 0 0,14 0 0 0,-18-1 0 15,-4-1 0-15,4 3 0 16,-7-2 0-16,1 2 0 0,7 0 0 0,-31-1 0 0,-8-2 0 0,-8 2 0 16,-9-3 0-16,-11 0-439 15,-2 0 65-15,-19 0 112 0,-9 0-46 0,-6-3 134 16,-5 2 68-16,0-5 33 0,-9 1-371 0,-13 1 208 0,-3 1 98 16</inkml:trace>
  <inkml:trace contextRef="#ctx0" brushRef="#br0" timeOffset="136960">31353 12934 1305 0,'-46'0'0'0,"6"0"0"0,0 5 0 0,-5 10 0 0,10-1 0 0,2-2 0 0,4 5 0 0,5 0 425 31,11-3-192-31,0 1-86 0,13-3-62 0,0 2 256 0,11 1-151 0,5 0-75 16,7 0 92-16,5 1-74 0,-2-3-51 0,4 0 0 0,0 0-69 16,-4 0 27-1,-3-2 0-15,2 4-39 0,-8-2 39 0,-4-2 0 0,-6-2 0 0,-2 1-36 0,-5 2 0 0,0 1 46 16,-8-3-10-16,-11 1 140 0,-5-1-86 0,-5 0-94 16,-3-1 0-16,-2-4 0 62,0 1 0-46,6-4 0-16,-3-2-279 0,7 0 73 0,3 0 111 0,0 0 55 0,10 0-380 0,8-2 178 0,3-4 110 0,2-1-734 0</inkml:trace>
  <inkml:trace contextRef="#ctx0" brushRef="#br0" timeOffset="137112.59">31395 13167 2723 0,'0'-5'0'0,"0"-1"0"0,0 4 0 0,0 0 0 0,0 2 0 0,0 0 0 0,0 2 0 0,0 6 0 0,0 4 0 0,0 2 580 0,2-2-274 0,1 3-134 0,2 0-308 0,2-1 88 0,0 0 54 0,-4-1-10 16,2-4-506-16,2 3 276 16,-4-4 136-16,-1-2-278 0,1 2 206 0,1-5 93 15,-2-3-75-15,0 0-448 0,-1 0 280 0,1-5 140 0</inkml:trace>
  <inkml:trace contextRef="#ctx0" brushRef="#br0" timeOffset="137236.26">31521 12878 791 0,'0'0'0'0,"0"0"0"0,0 0 0 0,0 0 0 0,0 0 0 0,0 0 0 0,0 2 0 0,0 6 0 0,1 0 0 0,8 1 40 0,-2 4 10 0,1-1-10 0,0 3-333 0,-1 0 154 15</inkml:trace>
  <inkml:trace contextRef="#ctx0" brushRef="#br0" timeOffset="137523">31663 13110 1498 0,'-3'1'0'0,"-3"3"0"0,3 2 0 0,1 1 0 0,-2 3 0 0,2-1 0 0,1 6 0 0,-1-3 309 0,2 5-135 0,-3 0-56 16,3 0 210-16,0-1-144 0,0-1-72 15,0 0-36-15,0-3-79 0,3 2 10 16,-1-7 32-16,-1 1-203 0,1-4 102 0,0-4 51 0,1 0 25 16,3-2-147-16,1-12 81 0,0-3 47 15,3-1-4-15,0-3-95 16,2 0 18-16,1-1 40 0,-2 7 58 0,2 2-33 0,-4 2-36 0,1 0 29 15,1 6 226-15,2-3-109 0,-6 7-38 0,1 1 176 16,0 0-93-16,0 9-59 0,-2 4-2 0,-1 4 36 16,0 4-32-16,-1-1 0 15,-3 2-37-15,3-2-101 0,-1-1 51 0,-1 0 35 16,0-4-443-16,1-5 220 0,1-1 87 0,1-3 63 31,-1-2-689-31,5-2 339 0</inkml:trace>
  <inkml:trace contextRef="#ctx0" brushRef="#br0" timeOffset="137830.79">32056 13063 1775 0,'0'-3'0'0,"0"1"0"0,0-1 0 0,0 3 0 0,-1 0 0 0,1 5 0 0,-2 12 0 0,2 5 0 0,0 4 635 16,0 3-287-16,0 3-163 0,0-3 71 0,0 3-110 15,5-3-55-15,6-1-27 0,2-2-68 0,1-5-8 16,1-9 49-16,0-3-197 0,2-6 99 0,-1-3 50 15,6 0 9-15,-4-15-205 0,0-8 122 0,0-5 62 16,2-5 31-16,-2-3-420 16,3-5 190-1,-6 4 50-15,2 3 37 0,-3 4 48 0,-1 2 0 0,-6 7 48 0,2 1 180 0,-7 13-85 16,-1 3-48-16,-1 4 529 0,0 0-278 0,0 16-111 0,-1 5-82 16,-5 8 555-16,3 1-352 0,1 3-269 15,2-1 0-15,0 2 0 0,0 4 0 0,0-9 0 16,0 3 0-16,5-1 0 0,4-2 0 0,2 0 0 15,1 3-355-15,2-6-33 32,-2 0 213-32,1 6-649 0</inkml:trace>
  <inkml:trace contextRef="#ctx0" brushRef="#br0" timeOffset="137965.07">32986 13591 0 0,'-33'-9'0'0</inkml:trace>
  <inkml:trace contextRef="#ctx0" brushRef="#br0" timeOffset="139733.79">29259 13259 1028 0,'-14'0'0'0,"4"-1"0"0,3-1 0 0,-1 0 0 0,2 2 0 0,1-6 372 0,-2-1-156 0,4 0-93 0,1-4 100 0,2-2-92 15,0-4-46-15,0-7 149 0,2-7-88 0,10-3-57 16,6-3-1-16,6-8 96 0,3-2-73 0,5-3-35 15,7-11 10-15,1 9 58 16,5-2-53-16,1 1-25 0,1-1 75 0,4 7-51 0,6-7-15 0,-8 20-10 16,-5 7 2-16,-3 8-67 31,-5 9 0-31,-4 5 0 0,-2 5 0 0,-7 0 0 0,-4 13 0 0,4 5 0 31,0 2 0-31,-1 4 0 0,0 2 0 0,0-2 0 0,0 3 0 0,-2-1 0 0,3-2 0 0,3 5 0 0,-6-9 0 16,0 3 0-16,-2-6 0 0,-2 0 0 15,-1-3 0-15,-2 3 0 0,-3-7 0 0,-5-3 0 0,-4-5 0 0,0 1 0 16,-1-3 0-16,0 0 0 16,0 0 0-16,0 0-384 0,-5 0-21 0,-7 0 182 0,2 0-693 0,-2 0 428 15,-3 0 229-15</inkml:trace>
  <inkml:trace contextRef="#ctx0" brushRef="#br0" timeOffset="139918.29">29879 12874 2654 0,'-14'-3'0'0,"2"-2"0"0,5 1 0 0,0 1 0 0,7 1 0 0,0 2 0 0,0 0 0 0,10 0 517 0,11 0-238 0,7 0-110 0,-1 0-69 0,3 0 112 16,1 0-212-16,1 0 0 16,-1 5 0-16,2 1 0 0,-2 1 0 0,-3 1 0 0,1 0-463 0,-2 1 111 15,-1-1 196-15,0 0-795 0,-8-2 409 0,-4-1 251 16,-6-2 125-16</inkml:trace>
  <inkml:trace contextRef="#ctx0" brushRef="#br0" timeOffset="140082.85">30308 12402 2191 0,'0'-9'0'0,"0"-1"0"0,-2 3 0 0,-1 2 0 0,1 2 0 0,2 1 0 0,0 2 438 0,0 5-199 0,0 15-101 16,0 7 708-16,-1 10-767 0,-5 12-79 0,3 3 0 15,-1 2 0-15,-1 7 0 0,4 5 0 16,-2 3-423-16,3 19-138 16,0-4 294-16</inkml:trace>
  <inkml:trace contextRef="#ctx0" brushRef="#br0" timeOffset="141798.04">25497 14995 1318 0,'-12'0'0'16,"-5"-4"0"-16,6 3 0 0,0 1 0 0,5 0 0 0,0 0 216 0,2 0-89 0,3 0-34 0,1 0 235 16,1 0-145-1,11 5-73-15,8-3-35 0,6 4 377 0,3-1-198 0,1 1-112 0,0 0-52 0,2-1 263 16,0 2-163-16,-3-1-190 0,4 1 0 0,-6-1 0 16,-2 2 0-16,0-1 0 0,-1-2-139 0,-1 3 69 15,4-4 64-15,-6-1-833 16,-3-1 384-16,-1 0 230 0,-5-2 25 0,0 0-344 0</inkml:trace>
  <inkml:trace contextRef="#ctx0" brushRef="#br0" timeOffset="141975.56">25594 15337 3154 0,'-23'4'0'15,"5"5"0"-15,-2 0 0 0,12 2 0 0,3-5 0 0,5 1-3 0,0 0-1 0,1 0 1 0,11 2-1 0,10 0 430 0,2-4-195 0,6 1-97 0,2 2-134 0,-2-4 0 16,7-1 0-16,-6 0 0 0,-2-2 0 16,1 1 0-16,-3-2 0 0,5 0-222 0,-8 0-104 0,-3 0 182 0,-1 0 90 0,-2 0-422 0,-1-2 130 0,0 1 160 15,-6-5-607-15</inkml:trace>
  <inkml:trace contextRef="#ctx0" brushRef="#br0" timeOffset="142245.51">26665 14437 2341 0,'0'0'0'0,"0"-7"0"0,0 2 0 0,-2 2 0 0,2 3 0 0,0 0 0 0,0 5 262 0,0 13-103 15,2 8-65-15,3 11 581 0,5 10-318 0,-3 12-314 16,2 3-43-16,0 16 0 0,-4 1 0 0,-1 4 0 15,0 1 0 1,-3-4 0-16,-1-6 0 0,0 4 0 0,0-28 0 0,0-5 0 16,2-9 0-16,-2-7 0 15,1 2 0-15,1-20-83 16,-1-4 43-16,0-7-1026 0,3 0 514 0,4 0 256 0,-2-3 119 0</inkml:trace>
  <inkml:trace contextRef="#ctx0" brushRef="#br0" timeOffset="142385.79">26886 15162 998 0,'3'-7'0'0,"-2"3"0"32,3 1 0-32,-1 0 0 0,-1 2 0 0,1 1 748 0,3 0-355 0,-2 6-178 0,-2 7-89 0,-1 6 537 0,0 6-304 0,0 0-165 31,-1 2-191-31,0 2 35 0,0 0-1 0,0-2-283 0,0 4 151 0,0-8 61 0,0-6 36 0,2 0-903 16,0-5 469-16</inkml:trace>
  <inkml:trace contextRef="#ctx0" brushRef="#br0" timeOffset="142765.79">27128 14896 1759 0,'3'3'0'0,"1"2"0"0,1 4 0 0,-2 8 0 0,1 5 0 0,-1 8 0 0,2 3 0 0,-3 9 503 0,-1 4-233 16,-1 3-117-16,0 8-64 0,0-11-9 0,0-1-43 46,0-5 0-46,0-9-141 0,2-10 70 0,0-1 45 0,-1-17-11 0,1-3-277 0,1-3 157 0,3-17 78 0,1-2-21 0,1-5 17 0,-1 2 29 0,0 0-52 16,2 1 203-16,0 3-104 16,-2 1-24-16,3 2 268 0,-2 7-130 0,3 2-70 0,-4 3-35 15,2 2 106-15,0 3-60 0,2-1 17 16,-4 2-36-16,2 2 24 0,-2 9-27 31,-2 3 1-31,-1 0-28 0,1 1-19 0,-3 2-10 0,-1-2 30 0,2 2-77 0,-3-3 38 16,0-2 0-16,0-2-21 0,0-3 15 0,0-2 0 0,0-1 6 0,0-1 78 15,0-3-22-15,0 4-31 16,-3-4-33-16,3 0 207 0,-1 0-101 0,1 0-96 16,0 0-52-16,0 0 4 0,0-1 44 0,0-5-1 31,0 2-576-31,0-1 286 0,1 3 127 16,2-4-431-16,-2 3 286 0,0 1 138 0,1-2 69 0,-1 4-298 0,1-3 184 0,0 2 83 0,-2 0 54 0</inkml:trace>
  <inkml:trace contextRef="#ctx0" brushRef="#br0" timeOffset="143309.39">27372 15308 1378 0,'-10'0'0'0,"3"0"0"0,1 0 0 0,-3 0 0 0,5 0 0 0,-2 0 0 0,3-3 0 15,1 2 314-15,0 1-139 0,0 0-61 0,2 0-71 0,0 0-7 32,0 0 0-32,0-1-1 0,0 1-77 0,0-3 47 15,0 3-8-15,2-1-200 0,2 1 119 0,-2-3 58 0,1 3 30 0,-2 0-376 0,2 0 186 0,-1 0 41 16,0 0 64-16,-1 0-307 15,1 0 176-15,0 0 80 0</inkml:trace>
  <inkml:trace contextRef="#ctx0" brushRef="#br0" timeOffset="143985.82">25985 15853 1285 0,'0'0'0'0,"0"0"0"0,0 0 0 31,0 0 0-31,0 0 0 0,0 0 439 0,5 0-202 0,6 0-100 0,5 0 360 0,6 0-231 0,8 0-106 0,3 0-66 0,8 0-9 32,4-8-25-32,5-10 1 0,3-2-25 0,2-4-28 46,-10-3-8-46,-2 0 36 0,-7-2-146 0,-9-1 74 0,-6 1 36 0,-3-4 8 0,-12 9-163 0,-6-3 96 79,-3 3 19-79,-13-1-66 0,-9 1 23 0,-2-2 34 0,-5 6-19 0,0 6 203 0,-5 5-83 0,-2 3-35 0,-1 6-3 0,-6 3 153 0,3 19-76 0,1 7-47 0,-3 12 407 0,6 5-207 0,4 9-231 0,1 6-13 0,15-3 0 0,9 2 0 0,9 1 0 15,1-3 0-15,20-3 0 0,16 4 0 0,7-18 0 0,11-8 0 0,6-11 0 0,5-6 0 31,2-9 0-31,7-4 0 47,-11-3 0-47,4-6 0 0,-3-3-950 16,-3 4 283-16</inkml:trace>
  <inkml:trace contextRef="#ctx0" brushRef="#br0" timeOffset="144504.88">27434 15330 1657 0,'-9'-12'0'0,"2"5"0"0,2-5 0 0,0 0 0 0,2-5 0 0,3 2 0 0,0-6 0 0,0-2 222 0,4-1-94 0,9-2-45 15,6-3 86-15,1 4-71 0,3 1-31 0,2 3 0 0,5 3 125 0,-2 5-77 0,6 0-31 16,-5 10-8-16,1 3 71 15,-3 3-55-15,2 11-28 0,-5 8 99 0,4 3-54 0,-14 0-41 16,1 5 1 0,-5-2 68-16,-2 2-51 0,-3-4-48 0,3 1-38 15,-6-3 0 1,0-6 0-16,-1 0 0 0,-1-5-79 0,0-1-25 0,0 1 80 0,0-7 26 0,0-5-896 0,0 0 390 0</inkml:trace>
  <inkml:trace contextRef="#ctx0" brushRef="#br0" timeOffset="144973.62">27000 15488 1274 0,'-8'0'0'0,"0"0"0"0,-2 0 0 0,1 7 0 0,1 6 0 0,1 3 0 0,0 8 0 0,-2 3 448 0,5 9-197 0,2-2-111 0,2 0-51 0,0-1 43 15,5-1-47-15,10-1-14 16,2-12-36-16,5-4 2 0,3-6 1 0,1-7-90 0,2-2 45 0,2-1 10 16,-2-14 34-16,-5-6-193 0,3-6 97 0,-2-2 48 15,-2-4 24-15,-1 0-219 16,-6 4 71-16,-5 1 68 0,-1 4-17 0,-3 6 31 16,-4 6-14-16,1-2-19 15,-3 8 234-15,0 6-95 0,0 0-42 0,-1 3 317 0,-5 14-159 0,1 0-67 0,0 4-50 0,1 2 231 16,2 0-122-16,1 1-63 0,1-2-30 0,0 3-113 15,0-6 36-15,3-2 0 0,7-2 47 16,0-3-496-16,3-3 244 0,3 0 110 16,-4-8-320-16,4-1 162 15,0 0 121-15</inkml:trace>
  <inkml:trace contextRef="#ctx0" brushRef="#br0" timeOffset="145125.22">27391 15579 1796 0,'-15'0'0'0,"8"0"0"0,-3 0 0 0,6 1 0 0,1 1 0 0,3 2 0 0,0 1 687 47,0-1-329-47,8 0-161 0,11 1-79 0,5-4-240 0,4 2 89 0,3-3 31 0,3 0-826 0,0 0 426 0,1-3 212 0</inkml:trace>
  <inkml:trace contextRef="#ctx0" brushRef="#br0" timeOffset="145339.64">27641 15454 1444 0,'-14'-7'0'0,"3"4"0"0,2 0 0 0,2 0 0 0,5 1 0 0,2 2 0 0,0 0 552 0,2 0-258 0,9 0-128 15,5 5-55-15,4 4 119 0,4 2-96 0,0-2-48 16,1 1-25-16,-2 1-118 0,5 2 57 0,-7-2 14 16,-3 0-161-16,-3 1 93 0,-3 0 45 15,-2 1-9-15,-1 4 37 0,-8-2-9 0,-1 1 27 0,-10 2-13 16,-9 2 5-16,-6-3-63 15,-2 3 2-15,-4-6-80 0,4-2 55 0,2-4 13 0,3-1-1 0,3-5-473 16,4-2 233-16,8 0 122 16,7-2-422-16,0-16 273 0</inkml:trace>
  <inkml:trace contextRef="#ctx0" brushRef="#br0" timeOffset="145629.37">27947 15533 2343 0,'3'5'0'0,"1"2"0"0,1 0 0 0,-1 3 0 0,0 3 0 0,0 0 0 0,3 3 0 0,1 2 0 0,-1-3 278 0,4 0-120 0,4-1-60 0,2-3-2 16,2-1-29-1,5-3 10-15,2-7-40 0,3 0-207 0,-1-3 104 0,0-12 52 0,-4-5-315 32,0-3 192-32,-10-2 83 0,-8 3 46 0,-5-2-42 0,-1-2 35 15,-5 3-67-15,-12-2 441 0,-6 9-205 0,-5 2-83 0,-4 6-63 0</inkml:trace>
  <inkml:trace contextRef="#ctx0" brushRef="#br0" timeOffset="146079.18">28120 15447 3101 0,'-36'-2'159'0,"-1"2"-62"0,12 0 2 0,0 5-89 0,8 6 27 0,3-2 1 0,7 4-567 0,3 3 293 0,4 4 132 0</inkml:trace>
  <inkml:trace contextRef="#ctx0" brushRef="#br0" timeOffset="146505.04">28488 15158 912 0,'-6'0'0'0,"-3"-3"0"0,2 3 0 0,-1 0 0 0,1 0 0 0,3 0 0 0,1 0 218 0,3 0-90 0,0 0-45 15,5 0 0-15,13 6 272 16,12-1-149-16</inkml:trace>
  <inkml:trace contextRef="#ctx0" brushRef="#br0" timeOffset="146671.6">28536 15170 2103 0,'50'5'431'0,"14"-3"-196"0,5 0-99 0,7-1-48 0,11 1 207 0,-3-2-134 0,3 2-61 0,1-2-26 0,-3 2-36 0,-8-2-1 0,2 1 11 0,-25-1-86 0,-10 0 37 0,-8 0 1 0,-10 0 38 0,-7-1-337 0,-3-5 178 0,-13 1 75 0,-3 0-385 0,0-2 212 0,-5-1 40 0,-7 1 75 0,-3-3-224 0,2 4 150 0,-4-1 71 0,-1 3-584 0,0 1 326 0,-1 1 164 0</inkml:trace>
  <inkml:trace contextRef="#ctx0" brushRef="#br0" timeOffset="147410.01">28947 15359 915 0,'0'0'0'0,"-2"-1"0"0,0 0 0 0,0-1 0 0,1 2 0 0,-1 0 129 0,1 4-45 0,1 10-1 16,-3 5 407-16,3 4-227 0,0 7-103 15,0 2-67-15,0 0 244 0,0 4-149 0,0-1-76 16,7 0 39-16,1 2-48 0,3-9-37 0,0-3 0 16,4-3-108-16,-1-5 40 0,3-5-1 0,2-3-24 15,0-9 28-15,3 0-1 0,1-9 37 16,0-11-186-16,2-4 93 0,2-4 39 0,-7-2-47 0,-3-2-129 16,-1 1 94-16,-3-4 5 15,1 1 17-15,1-5 2 0,-5 7 10 0,0 1 0 16,-3 3 72-16,0 4-4 0,-1 3-40 0,-1 1 209 0,0 10-91 15,-4 7-51-15,-1 1-14 0,0 2 103 16,0 4-63-16,0 10-11 0,0 7 4 0,0 4 219 16,0 7-98-16,-6 1-68 15,3-1 167-15,-1 6-107 0,0-6-67 0,3-1-29 0,-1-3-58 0,2 2-8 16,0-4 0-16,0 3-99 0,2-7-44 0,3-4 91 16,2-4 44-16,2-2-345 0,0 1 168 15,2-9 102-15,0-4-8 0,-4 0-944 16</inkml:trace>
  <inkml:trace contextRef="#ctx0" brushRef="#br0" timeOffset="149300.97">28726 14775 1579 0,'-19'-1'0'16,"2"0"0"-16,3-2 0 0,2 3 0 0,4 0 0 0,5 0 0 0,3 0 0 0,0 0 251 0,0 0-107 0,3 3-53 0,10-1 317 0,5 1-190 15,5-1-90-15,2 1 151 0,1 0-121 16,5-3-59-16,3 0-21 0,-8 0-85 0,3 0 45 0,-3 0 1 16,-2 0-1-16,-3 0-257 0,7 0 138 15,-11 0 55-15,0 0-550 0,-4 0 306 16,2 0 73-16,-5 0 102 0,0 0-654 15,-3 0 359-15</inkml:trace>
  <inkml:trace contextRef="#ctx0" brushRef="#br0" timeOffset="149658.01">29215 14572 1304 0,'0'0'0'0,"0"0"0"0,0 0 0 0,0 0 0 0,0 0 0 0,0 0 669 0,1 0-316 0,2 10-157 16,-3 3-79-16,1 5 214 0,1 2-151 0,1 2-71 15,-2 2 191-15,2 4-132 0,0-1-64 0,3 1-24 16,3-3-104-16,0-3 30 0,2-1 1 0,2-5-144 16,0-1 87-16,6-6 54 0,-3-7-9 0,2-2-140 15,1 0 91-15,0-14 47 32,-1-4-12-32,1-3-79 0,-2-5-15 0,-4-1 53 0,3-5-100 0,-3 0 64 0,1-2 14 0,-1-1-9 0,-2 4 77 15,-3 1 1-15,-1 6-25 0,-2 5 223 0,-4 2-103 16,1 2-62-16,-2 11-10 0,0 1 414 15,0 3-193-15,-2 0-110 0,-2 5-24 0,-5 11-58 16,5 3-39-16,-3 6 0 0,3 3 0 0,0 2 0 31,3 1 0-31,1 4 0 0,0-5 0 0,0 0 0 0,0-1 0 0,1 0 0 0,7-1 0 0,0 4 0 16,1-9 0-16,-3-2 0 0,1-2 0 0,3-2 0 16,-4-2 0-16,2 0-905 15,-3-3 350-15,0-4 258 0,-3-1-303 0,2-5 281 0</inkml:trace>
  <inkml:trace contextRef="#ctx0" brushRef="#br0" timeOffset="150062.57">29133 14502 1643 0,'-12'-13'0'0,"5"4"0"0,4 1 0 0,-1 5 0 0,4 2 0 0,0 1 0 0,2 0 671 0,9 12-316 15,10 8-159-15,6 2 263 16,2 6-214-16,6 1-104 16,3 3-51-16,2 2 41 0,3 0-131 0,9 7 0 0,-9-4 0 0,6 1 0 15,-3-1 0-15,0-5 0 16,-5 0-164-1,1 0-142-15,-16-12 168 0,-5-2 88 0,-7 0-1071 0,-11-2 495 0</inkml:trace>
  <inkml:trace contextRef="#ctx0" brushRef="#br0" timeOffset="150324.04">29032 15316 1878 0,'-11'-12'0'0,"3"4"0"0,3 6 0 0,5 1 0 0,0 1 0 0,0 3 0 0,13 15 800 0,5 5-382 0,3 3-190 0,6 2 379 0,5 4-607 31,1-4 0-31,4 3 0 0,-1-2 0 0,4 3 0 0,9 4 0 0,-7-7-424 47,1 0-81-47,-2 0 271 0</inkml:trace>
  <inkml:trace contextRef="#ctx0" brushRef="#br0" timeOffset="151178.69">30464 15426 2503 0,'0'0'0'16,"0"0"0"-16,0 0 0 0,0 0 0 0,0 0 0 0,4 0 0 0,5 0 0 0,3 3 259 0,3 0-99 16,7-1-65-16,3 0-24 15,5 0 0-15,5-2-30 0,3 3 0 0,3-3-274 0,-2 3 131 0,-1-2 72 0,-2 1-691 0,-2 0 359 31,-7-1 179-31</inkml:trace>
  <inkml:trace contextRef="#ctx0" brushRef="#br0" timeOffset="151354.66">30497 15831 3149 0,'-29'0'0'15,"5"0"0"-15,17 0 0 0,4 2 0 0,3 2 0 0,0-1 0 0,0-1 0 0,1 1 459 0,11 0-215 0,5-3-165 0,3 0-79 0,6 0 0 0,2 0 0 0,3 0 0 16,-2 0 0-16,3 0 0 16,1 0 0-16,2 0-255 15,-1-3-145-15,6 3 230 0,-6-3 100 0,-1 3-1105 0</inkml:trace>
  <inkml:trace contextRef="#ctx0" brushRef="#br0" timeOffset="152128.57">31476 15597 1555 0,'-18'0'0'0,"2"0"0"0,4 0 0 0,3 0 0 0,3 0 0 0,6 2 0 0,0 10 0 0,0-1 150 0,9 4-54 0,6 0-27 0,4 3 360 16,6-2-198-16,6-2-95 0,1-3-47 0,4-2 44 16,3-2-46-16,3-2 11 0,-6-5-111 0,-2 0 28 0,-2 0 0 15,0-3 27-15,-6-2-86 0,3-7 54 16,-15 0-11-16,-2-1 43 0,-5-4-28 0,-5-1 0 15,1 0 28-15,-3-1-39 0,0-1-17 0,-6 2 0 32,-4-2 35-32,-3 1-75 0,-3-3 34 0,-3 1-7 0,2 3-76 0,-7 2 54 0,2 2 26 0,-3 1-4 15,-7 3 8-15,1 6 16 16,1 4-12-16,-4 0 198 0,-2 6-93 0,-1 12-44 16,-6 6-5-16,4 6 108 0,4 8-61 0,2 3-38 0,6 4 3 15,4 3 313 1,4 9-366-16,10-7 0 0,9 4 0 0,3-2 0 15,17-2 0-15,6-7 0 0,9 4 0 0,2-19 0 0,7-4 0 0,3-5 0 16,4-7 0-16,0-2 0 0,5-3 0 0,-10-7 0 16,-1 0 0-16,0-7 0 0,-6-7 0 0,-2 0 0 15,-1 1 0-15,-11-1-257 16,-5 0-785-16,-3 1 500 0,-5-1 249 0</inkml:trace>
  <inkml:trace contextRef="#ctx0" brushRef="#br0" timeOffset="152375.91">32089 15329 3194 0,'-19'-15'0'0,"7"9"0"0,5 1 0 0,7 2 0 0,0 2 0 0,7-2 0 0,10 3 0 0,5-2 421 0,7-1-180 15,0-1-166-15,4 1-75 0,0 1 0 0,3-1 0 16,-3 0 0-16,5 3 0 16,-7-1-39-16,-1 1-5 0,-5 0-229 0,-3 0 156 0,-3 0 79 0,-2 0 49 15,-10 1-748-15,-2 5 366 16,-3-3 70-16,-2 3-370 0,0-1 316 0,0-2 146 0</inkml:trace>
  <inkml:trace contextRef="#ctx0" brushRef="#br0" timeOffset="152696.06">32539 15083 2133 0,'-7'-13'0'0,"-1"2"0"0,0 2 0 0,4 2 0 0,3 2 0 0,1 3 0 0,0 0 0 0,0 0 244 0,0 2-102 0,1 0-41 16,5 0 283-16,5 2-172 0,-2 5-86 0,1 3 136 15,0 2-110-15,0 5-46 0,-3 0-38 0,1 7-67 16,-5 3-1-16,0 2 0 0,-1 3 0 0,-2 4 0 15,0 1 0-15,0-2 0 0,0 2 0 0,0-1 0 16,-5 6 0-16,0-11 0 0,1 1 0 0,-1-6 0 63,3-2 0-17,0-7 0-46,-1 0 0 0,2-10 0 0,1-6 0 0,-2-1 0 0,-1 0 0 0,2-1 0 0,-2-8 0 0,2-5 0 0,-2 1 0 0,2 1 0 0,-1-2-640 0,1 5 214 0,1-2 183 0,-2 2 106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36:06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24351 4865 866 0,'-14'-9'0'0,"-2"1"0"0,4 1 0 0,4-1 0 0,-2 1 0 0,7 5 327 0,2-1-142 0,1 1-70 16,0 0-36-16,0 2 140 0,0 0-94 0,0 0-40 16,0 0 151-16,1 0-89 0,1 0-48 0,-1 0 67 15,0 0-64-15,1 0 0 0,0 0-53 16,0 0 68-16,4 0-35 0,-1 2 11 16,-2 0-46-16,6-2 53 0,1 3 0 15,2-2-55 1,2 0 0-16,3 2 47 0,-2-2-47 0,5 1 0 0,4-1 47 0,-1-1-47 0,4 3 0 0,1-3-9 15,1 0-36-15,3 0 0 0,2 0 0 0,2 2 0 16,1-2 0-16,6 3 0 0,-5-3 0 0,1 2 0 16,-1 3 0-16,-1 0 0 15,2 0 0-15,3 1 0 0,-9 0 0 0,-1 1 0 16,0 0 0 0,-2-3 0-16,-2 3 0 0,3-2 0 0,-5-1 0 0,-2 0 0 0,3 1 0 0,0-2 0 0,-3 0 0 15,13 3 0-15,-9-3 0 0,1-1 0 16,2 1 0-16,1 1 0 0,2-1 0 0,6 2 0 15,-4-1 0-15,1 1 0 0,1-2 0 0,0 1 0 16,-1 1 0-16,5 0 0 0,-5-2 0 0,-2 0 0 16,1-1 0-16,1 0 0 15,8 2 0-15,-7-1 0 16,2 0 0-16,3-3 0 0,2 2 0 0,1-2 0 0,10 2 0 0,-12-2 0 16,7 0 0-16,-2 0 0 0,3 0 0 0,3 0 0 15,9-4 0-15,-11-1 0 16,3 0 0-16,-4 1 0 0,0 1 0 0,-1 0 0 0,8-1 0 15,-14 4 0-15,2 0 0 16,-1 0 0-16,4 0 0 0,-1 0 0 16,8 0 0-1,-12 4 0-15,-2 0 0 0,3-2 0 0,-1-1 0 0,1 0 0 0,8 1 0 0,-6 1 0 0,1-3 0 0,6 1 0 16,0-1 0-16,4 0 0 0,10 0 0 0,-14 0 0 16,2 0 0-16,1 0 0 0,4 1 0 0,1 4 0 15,14-3 0-15,-15 1 0 0,-1-1 0 0,0 2 0 16,-2-3 0-16,0 3 0 15,4-3 0-15,-10 6 0 0,-1-4 0 16,-1-1 0-16,3 3 0 0,-5-3 0 0,7 0 0 0,-14 1 0 0,-2-3 0 0,3 2 0 16,-3-2 0-16,1 0 0 15,10 1 0-15,-14-1 0 0,2 0 0 0,3 0 0 0,-5 2 0 0,1-2 0 16,2 0 0-16,-11 0 0 16,-3 0 0-16,0 1 0 31,-2-1 0-31,1 0 0 0,-9 3 0 0,0-3 0 0,-4 0 0 0,3 0 0 0,-4 2 0 0,1-2 0 0,-2 0 0 0,-4 0 0 15,-1 0 0-15,3 0 0 0,-4 0 0 0,3 0 0 16,-4 1 0-16,1-1 0 0,-1 0 0 0,-1 0 0 78,1 2 0-78,-1-2 0 0,0 0 0 0,-1 0 0 16,-1 0 0-16,0 0 0 0,0 0 0 0,0 0 0 0,0 0 0 0,0 0 0 0,0 0 0 0,0 0 0 0,0-2-302 0,0-5-120 0,-5 4 194 0</inkml:trace>
  <inkml:trace contextRef="#ctx0" brushRef="#br0" timeOffset="22043.27">12910 9321 1017 0,'-30'-21'0'0,"9"7"0"0,10 7 0 0,4 3 0 0,4 3 0 0,3 1 0 0,0 0 196 0,12 0-78 0,10 0 123 16,13 1-100-16,11 5-40 0,6-1-9 15,13 2 163-15,8 2-107 0,17 1-53 0,10 0-26 0,39 2 119 16,15 0-78-1,32-2-34-15,24-3-1 0,18-5 127 0,4-2-80 0,13 0-30 16,-48 0-9-16,-5 0-42 0,-3 3 1 0,-4 4-53 16,-3-1 27-16,21 0 9 0,-39-5 17 0,7-1-63 15,-3 0 31-15,-9-3 0 0,6-7 43 0,-43 3 15 16,-4 7-51-16,-8 0 5 16,-7 0-34-16,-8 0 117 0,-1 4-46 0,-24 5-15 0,-5-2-44 0,-4 4 0 31,-7 1 0-31,-11-3 0 0,-4 0 0 0,-16-1 0 0,-8-2 0 0,-7-3 0 0,-5 1 0 0,-1-2 0 15,-2-2 0-15,0 0 0 0,0 0 0 16,0 0 0-16,0 0 0 0,-6 0 0 16,-3 0 0-16,-1 0 0 0,-14 0-1085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37:35.8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9103 11193 1409 0,'0'3'0'16,"-7"2"0"-16,4 0 0 0,-1 0 0 0,-2 1 0 0,3-4 0 0,3-1 0 0,0 4 299 0,0-4-130 0,1-1-65 0,11 2 379 0,1-2-227 0,7 0-109 0,2 0 221 16,2 0-164-16,2 0-84 0,5 0-30 0,-3-2 97 15,2 1-92-15,1-2-95 16,2 0 0-16,-1 1 0 0,6-1 0 0,-7-4 0 16,0 4 0-16,-2 0 0 0,-3-1-23 0,-5 1 6 31,4-1-125-31,-12 3 77 0,0 1 50 0,-8-4-459 0,0 4 227 15,0-2 55-15,-5-1 81 0,0 2-294 0,0 0 183 0,0-2 92 0,-5-3 45 16,-1 2-393-16,-1 0 224 0,-1-1 108 0</inkml:trace>
  <inkml:trace contextRef="#ctx0" brushRef="#br0" timeOffset="648.77">9361 10817 1524 0,'-15'-3'0'0,"0"-3"0"0,5 5 0 0,-1 1 0 0,-1 0 0 0,7 0 0 0,0 1 812 0,2 10-388 0,3 4-192 0,0 1-97 0,0 5 245 0,2 1-175 0,7 4-84 15,3 4-41 1,3 3-62-16,1 6-18 16,0 2 0-16,0 2 0 0,0 0 0 0,-3 6 0 0,-2 2 0 15,-1-3 0-15,-1 6 0 0,-6-7 0 0,0-1-86 0,-3 0 38 0,0-2-12 16,0 1 40-16,-4 2-150 15,-4-11 80 1,3-7 1 15,-3-1 32-31,2-7-33 0,1-4 27 0,2 2-27 0,-3-11-110 0,3-5 81 0,2-3 41 0,-3 0-282 0,1 0 152 0,0-1 88 0,-5-9 41 0,0-5-178 0,-1-3 109 0,-1-6 55 16,-5-6 18-16,4 3-312 0,0-4 174 0,-6 2 87 0,5 0-23 0,-4 5 56 16,3-2 17-16,-2 8 191 15,3 3-77-15,0 2-38 0,2 2 0 0,1 0 293 16,-2 1-176-16,6 8-72 15,2-1-42-15,3 3 196 0,0 0-43 0,0 0-79 0,0 7 70 0,0 3 61 16,0 2-85-16,2 5-42 0,-2-4-1 0,0 7 15 16,0-2-19-16,0 0-37 15,0 0-1-15,-3 0 0 0,-4 0 0 0,-1-1-38 16,-2 1 47-16,3-2-9 0,0-5 0 0,1-2-44 16,1-4 0-16,2-1 44 0,3-4 9 0,0 0-108 15,8-9 33-15,10-11 29 0,9-7-6 0,2-1-219 16,5-4 101-16,2 3-92 15,1 0 90-15,1 0 52 0,1 0 4 0,0 3 64 0,6-2-26 16,-12 8-6-16,-4 5-3 0,-6 5 157 16,-8 5-77-16,-6 3-38 15,-1 2-4-15,-8 0 111 0,-4 14-48 0,-12 5-39 0,-6 3 15 0,-3 3 498 32,2-1-224-32,-3 0-137 15,3-1 245-15,0-2-191 0,4 0-94 0,-1 1 156 0,9-8-290 0,1-3 0 16,3 0 0-16,4-1 0 0,3-2 0 0,0 1 0 0,11-8 0 0,9-1 0 0,5 0 0 0,5 0 0 15,-1 0 0-15,4 0 0 0,-4 0 0 0,1-1 0 16,-2-2-520-16,-2 3 199 0,-4-3 82 0,3 3-404 16,-6 0 308-16,-5 0 148 0,-1 0 75 15,-4 3-464-15</inkml:trace>
  <inkml:trace contextRef="#ctx0" brushRef="#br0" timeOffset="802.36">9599 11038 2660 0,'-11'-11'0'0,"4"5"0"0,1 3 0 0,5 0 0 0,-1 2 0 16,2 1 0-16,0 4 0 0,0 8 336 0,2 5-149 0,10 0-74 0,1 2-516 0,2 2 215 0,1 0 114 0,3 1 55 0</inkml:trace>
  <inkml:trace contextRef="#ctx0" brushRef="#br0" timeOffset="1298.67">10702 10558 2137 0,'-10'-4'0'0,"6"4"0"0,0 0 0 0,4 7 0 0,0 11 0 0,0 6 0 0,2 8 330 0,4 5-146 0,6 12 253 0,-4 6-199 0,2 12-91 15,1 1-59-15,-3 6-16 0,-1 1-34 0,0-4 0 16,-2 0 0-16,2 6-315 16,-4-19 153-16,0-5 81 0,-1-7 41 0,2-4-261 15,-3-2 151-15,3-4 84 0,0-15-743 0,1-11 370 0,1 0 162 0,1-10-275 16,4 0 238-16,-2-23 109 0</inkml:trace>
  <inkml:trace contextRef="#ctx0" brushRef="#br0" timeOffset="1442.91">10967 11214 1296 0,'9'-12'0'0,"-5"6"0"0,4 3-2 0,-5 0 1 0,2 3 0 0,0 0 337 0,3 7-141 16,-5 10-85-1,0 0 432-15,-2 7-253 0,1-1-127 0,-1 2-63 0,1 2-225 0,0-3 76 0,-1-2 44 0,2 0-1 16,-2-4-239-16,0 5 151 0,1-12 62 16,-1-1-638-16,3-7 349 0,-2-3 173 15</inkml:trace>
  <inkml:trace contextRef="#ctx0" brushRef="#br0" timeOffset="1812.37">11133 10949 1112 0,'0'0'0'0,"2"0"0"0,-2 0 0 0,1 1 0 0,1 9 0 0,-1 7 0 0,2 5 485 0,-1 6-224 16,1 5-112-16,1 5-46 0,-1 1-127 0,1 3 31 16,0-2 0-16,-2-4 31 0,0-2-297 15,1-4 158-15,0-10 65 0,-1-7-83 0,-1-6 78 31,4-7 40-31,-4 0-166 0,3-5 91 0,3-14-22 0,2-2 43 0,-2-1 97 16,5-2-38-16,-2 4-14 0,2-2-38 0,1 7 405 0,-1 4-187 0,0 1-64 16,0 9-56-16,-1-3 318 15,2 4-155-15,-6 4-93 0,1 11 140 0,-2 3-112 0,0 3-55 0,-3 4-31 16,2 3 10 0,-1-3-34-16,-3-2-1 0,3 0-158 0,1-5 80 0,5 0 48 15,-1-8-9-15,2-5-256 0,2-5 149 16,3 0 54-16,3-8 44 0,2-6-252 47,-5-2 127-47,3 0 12 0,-5 2 224 0,2 1-83 0,-6 6-27 0,4 0 134 0,-8 5-75 0,2 2-44 0,-6 0 0 0,1 5 243 15,-1 6-126-15,-1 4-24 0,-1 1-45 0,0 2-254 0,0 3 111 0,0-2 84 0,0 1 0 0,0-1-660 32,0-4 327-32,-1-1 135 0</inkml:trace>
  <inkml:trace contextRef="#ctx0" brushRef="#br0" timeOffset="2017.82">10605 11608 2502 0,'-28'13'0'0,"3"4"0"0,3 9 0 0,-4 6 0 0,7-1 0 0,6 4 0 0,1 0 0 0,4 2 352 16,5-2-158-16,3 1-40 0,0-9-64 15,14-1-26-15,5-5 0 0,6-3-451 0,4 1 222 0,2-9 96 16,-1-5 53 0,1-4-305-16,1-1 180 0,-3 0 88 0,3-6 55 0</inkml:trace>
  <inkml:trace contextRef="#ctx0" brushRef="#br0" timeOffset="2235.23">10664 11780 2104 0,'-12'0'0'0,"1"-1"0"0,5-1 0 0,3 0 0 0,3 2 0 0,0 0 0 0,3 0 429 0,9 4-186 0,5 3 348 0,1 1-276 0,2 2-140 0,0 2-101 16,2-2-74-16,1 3 0 0,-4-1 0 0,-1-1 0 15,-2 2-82-15,-1-1-32 0,-3 2 75 0,-2 1 48 16,-7-1-117-16,-3-1 72 0,0 2 37 16,-10-1-178-16,-9-1 104 0,-8 3-62 0,-2-7-149 15,-5 0 111-15,-1-2 68 0,1-2 34 0,3-4-331 16,-3-1 173-16,14 0 101 0,4-7 45 0,8-10-503 15,8-7 275-15</inkml:trace>
  <inkml:trace contextRef="#ctx0" brushRef="#br0" timeOffset="2372.88">10868 11708 706 0,'2'0'0'0,"1"3"0"0,-2 1 0 0,-1 6 0 0,0 1 922 0,0 4-442 16,0 5-213-1,-7 2-119-15,2 3 585 0,0 0-348 0,-2 1-174 16,5 2-132-16,2 1-79 0,0-5 0 0,2-1 0 0,10-3-82 0,4-3 34 15,4-1 43-15,3-3-790 0,2-8 412 16,0-1 210-16,3-4 105 0</inkml:trace>
  <inkml:trace contextRef="#ctx0" brushRef="#br0" timeOffset="2523.46">11164 11875 1696 0,'0'0'0'0,"-6"0"0"0,0 0 0 0,1 0 0 0,0 5 0 0,-1 4 0 0,3 3 844 0,-2 3-403 15,1 1-203-15,2 2-160 16,-2 5-31-16,2 0-10 0,1 0-265 0,-1 2 133 0,0 2 66 0,1-2 33 0,-1-1-613 16,0-8 318-16,-1-5 164 15,-1-3 82-15</inkml:trace>
  <inkml:trace contextRef="#ctx0" brushRef="#br0" timeOffset="2666.6">11220 11748 2788 0,'1'0'0'0,"1"0"0"0,3 0 0 0,0 0 0 0,1 0 0 0,-1 0 0 0,2 3 0 0,3 2-3 0,0 4 189 0,2 3-76 0,1 0-671 15,0-1 299-15,0 3 149 16,4 0 85-16,-2-4-406 0,-2 2 230 0</inkml:trace>
  <inkml:trace contextRef="#ctx0" brushRef="#br0" timeOffset="2832.87">11443 11679 1505 0,'0'-3'0'0,"-1"3"0"0,-1-3 0 0,1 3 0 0,-1 0 0 0,2 3 0 0,0 11 0 0,0 7 739 15,0 4-351-15,0 7-176 0,0 2 74 0,0 3-129 16,0 4-60-16,0 5-345 16,-2 3 142-16,-3-2 71 0,-5 6 46 0,2-11-267 0,-3-2 147 0,-1-6 73 15,1-6 36-15,0-9-625 16,2-3 174-16</inkml:trace>
  <inkml:trace contextRef="#ctx0" brushRef="#br0" timeOffset="3063.36">11564 11589 2458 0,'6'-8'0'16,"2"5"0"-16,2 2 0 0,4 1 0 0,-3 0 0 0,2 7 0 0,-1 7 0 0,2 7 0 0,0 0 286 0,2 7-115 0,-5 0-72 0,-3 1-177 0,1 1 58 0,-6 4 28 0,-2 2 0 0,-1 1-88 15,-1-2 55-15,-15-4 30 0,-4 1 0 0,-5-2-173 32,-4-6 102-1,-3 5 60-31,4-14-360 0,-3-2 184 16,6-5 6-16,2-7-362 0,7-1 251 0,-1 0 116 0</inkml:trace>
  <inkml:trace contextRef="#ctx0" brushRef="#br0" timeOffset="3207.39">11858 11814 2007 0,'0'0'0'0,"-5"0"0"0,1 0 0 0,0 0 0 0,3 0 0 0,1 0 0 0,0 0 516 0,0 0-231 0,1-3-128 15,12 2 280-15,2-2-204 16,5-2-101-16,5 0-391 0,6-2 156 0,-2 2 64 16,0-1 37-16,2 0-643 0,0 1 341 0,-1 0 169 15,1 1 95-15,-9 0-841 16</inkml:trace>
  <inkml:trace contextRef="#ctx0" brushRef="#br0" timeOffset="3400.39">12129 11633 2027 0,'-3'0'0'0,"3"-1"0"0,0-1 0 0,0 1-2 0,0 0 0 0,6 1 0 0,5 0 1 0,6 0 253 0,1 0-109 0,2 8 153 15,3-1-122-15,-3 2-74 0,2 3-32 31,-2 3-180-31,-3 2 73 0,-1-1 38 0,-5 8 9 0,-10 0-230 0,-1 5 129 0,-3 1 65 0,-15 3-115 16,-9 2 86-16,-7 1 50 0,0-7-51 0,-4-2-250 16,3-7 109-16,1-2 81 0,8-6-135 0,1-1 100 0,16-11 63 15</inkml:trace>
  <inkml:trace contextRef="#ctx0" brushRef="#br0" timeOffset="3583.89">12505 11705 2130 0,'-7'0'0'0,"-2"3"0"0,0 0 0 0,-1 1 0 0,2 6 0 0,-4 2 0 0,1 5 0 0,0 6 0 15,-3 3 656-15,7 2-314 0,1 3-153 0,6 4-111 0,0 1-1 16,0-1-41-16,8 2-348 0,7-10 170 0,1-4 88 16,2-5 46-16,0-6-225 0,2-1 134 0,-1-10 77 15,-2-1 25-15,1 0-705 0,-1-12 339 0,1-5 133 16</inkml:trace>
  <inkml:trace contextRef="#ctx0" brushRef="#br0" timeOffset="3859.21">12688 11726 1880 0,'-15'6'0'0,"4"6"0"0,0 0 0 0,0 5 0 0,0 7 0 0,5-2 0 0,2 5 0 0,1 2 739 0,3-3-351 0,0 3-176 0,5 1-167 15,9-7-9-15,3-5 0 0,2-2 0 0,6-7-401 16,-2 0 209-1,1-9 92-15,-1 0 49 0,-2-6-190 0,0-13 121 0,-2 0 60 16,0-6-306-16,-7 1 163 0,-3-2-9 0,-5-3 69 16,-3 0 104-16,-1 1-32 0,0-5-10 0,-9 9 234 0,-4 2-113 0,-4 3-55 15,-3 1-29-15,-1 6 395 16,-5-2-179-16,-2 10-108 0,-2 4 4 0,2 0 137 16,0 4-82-16,3 10-62 15,1 2-22-15,8 3-3 0,5 3-36 0,6 2 0 0,5 0-547 0,0-3 274 31,2 3 145-31,12-7-842 0</inkml:trace>
  <inkml:trace contextRef="#ctx0" brushRef="#br0" timeOffset="4012.8">13079 11811 3344 0,'0'3'0'0,"-4"4"0"0,0 0 0 0,0 1 0 0,1 0 0 0,-1 3-4 0,-2 1 0 0,0 3 1 0,-1 1 1 0,-3 2 0 0,1 3 153 15,-2 0-59-15,-3 2-28 0,1-1-278 0,-6 1 133 16,4-2 53-16,0-4-618 0,2-5 341 0,1-3 170 0,2-3 85 16,1-5-915-16</inkml:trace>
  <inkml:trace contextRef="#ctx0" brushRef="#br0" timeOffset="4284.13">13222 11860 2119 0,'0'6'0'16,"0"0"0"-16,-1 2 0 0,-2 1 0 0,2 0 0 0,1 0 0 0,0-2 309 0,0 1-137 0,0-2 17 16,5 1-77-16,7 1-29 31,-1-4-9 0,6-3-130-31,-2-1 46 0,4 0 23 0,1 0-1 0,-1-8-270 0,0-6 142 0,-5-2 76 0,0-4 37 0,-3-1-210 0,-7 2 124 0,0-6-3 0,-4 4 9 0,0 2-4 16,-11 2 29-16,-5 3-8 0,-3 4 343 0,-3 2-170 15,-1 7-67-15,2 1 107 0,-3 0-82 0,1 7-10 0,3 5-30 0,0 2 23 0,7 1-5 0,5 4 20 16,3 0 1-16,4-1-705 0,1-2 324 0</inkml:trace>
  <inkml:trace contextRef="#ctx0" brushRef="#br0" timeOffset="4747.63">13547 11667 1068 0,'9'0'0'0,"0"3"0"0,4 0 0 0,1 5 0 0,7 4 0 0,0-1 144 0,0 6-53 0,0 1-28 0,0 6 174 16,-3 3-100-1,-2 8-41-15,-9-2-35 0,-5 1-13 0,-2 4-11 0,-3 0 0 0,-16-1-1 0,-4 1-21 0,-3-9 22 0,-6-4-1 16,1-5-174-16,0-6 87 0,1-6 44 0,-1-4-476 15,11-4 227-15,3-12 132 16</inkml:trace>
  <inkml:trace contextRef="#ctx0" brushRef="#br0" timeOffset="5024.89">14374 11068 888 0,'0'-39'0'0,"0"7"0"0,0-1 0 0,0-5 0 0,0-1 0 0,0-4 104 0,0-4-25 0,-7 14 228 0,-3-1-135 0,1 10-69 0,-4 7-33 0,1 5 265 15,-2 6-140-15,1 6-84 0,1 3-38 0,-4 18 264 16,2 9-150-16,0 9-76 16,-2 7-28-16,4 5 290 0,3 11-169 0,-1 5-83 0,1 8-43 0,3 7-78 15,-1 9 0-15,1-10 0 0,0 0 0 0,5-1 0 16,1 3 0-16,0-3 0 0,0 4 0 0,6-25 0 15,3-7 0-15,2-10 0 16,0-6-204-16,-3-9 95 16,-1-2 79-16,-5-14-769 0,-2-11 381 0,0 0 191 15,0-10-467-15,-9-11 328 0,-7-6 157 0</inkml:trace>
  <inkml:trace contextRef="#ctx0" brushRef="#br0" timeOffset="5175.49">13770 11243 2171 0,'-11'-14'0'0,"6"2"0"0,5 9 0 0,8-4 0 0,15 4 0 0,5-1 0 0,5-2 454 0,6 1-201 0,1-1-112 16,6 1-53-16,3-1 110 0,7 2-80 0,4 1-33 31,-9 1-8-31,2 2-734 0,-3 0 346 16,-6 0 174-16,-4 2-845 0</inkml:trace>
  <inkml:trace contextRef="#ctx0" brushRef="#br0" timeOffset="5335.06">14564 11024 2664 0,'-14'0'0'0,"2"6"0"0,2 6 0 0,0 6 0 0,2 5 0 0,0 13 0 0,4 3 0 0,-1 9 738 0,5-2-356 0,0 2-235 0,0-4-147 0,5-3 0 0,5-4 0 0,3 4 0 0,2-15 0 0,1-1-130 16,1-8-104-16,-1 1 135 0,1-2-882 0,0-4 510 31,-3-12 246-31</inkml:trace>
  <inkml:trace contextRef="#ctx0" brushRef="#br0" timeOffset="5515.59">14686 11197 1549 0,'1'-8'0'16,"2"-3"0"-16,1 1 0 0,4 5 0 0,2 2 0 0,3 1 312 0,2 2-138 0,4 0-60 0,1 3 399 0,2 8-238 0,0 2-120 16,-2 4-59-16,0 0-47 0,-2 1-5 0,-5 0-8 31,-3 2 0-31,-5 1-74 0,-4-3 37 0,-1 3-1 0,-4 3-121 0,-13-4 75 0,-7-2 42 0,-6 0-240 15,-6-2 141-15,-4-1 71 16,-2 0-31-16,6-5-433 0,3-5 214 0,5-3 124 16,5-2 62-16,6 0-531 0</inkml:trace>
  <inkml:trace contextRef="#ctx0" brushRef="#br0" timeOffset="5711.73">14993 11064 0 0,'-2'7'0'0,"-7"3"0"0,0-1 0 0,-1 3 0 0,-4 4 1333 0,0 2-648 31,-4 7-325-31,-1 7 316 0,2 1-325 0,2 1-157 16,5 2 138-16,7-2-332 0,3 0 0 0,1 4 0 0,13-14 0 0,9 0-125 0,3-6 47 0,2-3 57 0,4-6-909 31,0 0 492-31,-1-9 232 0,-2 0 122 0,-1-12-958 16</inkml:trace>
  <inkml:trace contextRef="#ctx0" brushRef="#br0" timeOffset="5819.58">15245 11301 1452 0,'-6'0'0'0,"-2"-1"0"0,4-2 0 0,-2 2 0 0,1 1 0 0,-2 0 837 0,1 4-400 0,-2 5-192 0,0 5 224 0,-2 0-217 31,2 4-108-31,-3 0-49 0,3 5-95 0,-3-1 0 0,2-1 0 0,1 0-430 0,2-3 121 16,2 0 173-16,0-5 85 0,2-3-1087 0,2-6 559 0</inkml:trace>
  <inkml:trace contextRef="#ctx0" brushRef="#br0" timeOffset="5958.26">15265 11165 3050 0,'0'0'0'0,"0"0"0"0,0 0 0 0,2 0 0 0,0 0 0 0,2 0 0 0,3 4 0 0,0 2 0 0,3-2 424 16,-1 6-194-16,5-2-234 0,-1 2 40 0,2 3 9 0,-2-2-9 0,2 1-690 15,-2 0 344-15,1 0 174 0,-2-3 85 0</inkml:trace>
  <inkml:trace contextRef="#ctx0" brushRef="#br0" timeOffset="6135.79">15546 11030 3507 0,'0'0'0'0,"0"-1"0"0,0 1 0 0,-2 0 0 0,-1 0 0 0,0 11 0 0,-2 9 0 0,1 3 0 0,-2 13 0 0,-1 5 424 0,0 6-424 0,-1 7 0 0,-5 6 0 0,4-5 0 16,-2 0 0-16,-1-1 0 47,-1-6 0-47,-1 0 0 0,0 4 0 0,2-15-332 0,2-11-24 0,2-8 192 0,3-10 99 0</inkml:trace>
  <inkml:trace contextRef="#ctx0" brushRef="#br0" timeOffset="6324.68">15660 10814 1540 0,'14'-9'0'0,"3"4"0"16,6 2 0-16,5 3 0 0,2 0 665 0,1 8-306 0,-6 12-166 0,0 5-78 0,-2 8 525 0,-2 5-302 0,-6 5-257 16,1 11-81-16,-13-4 0 0,-3 7 0 0,0-2 0 15,-15 8 0-15,-8 8 0 0,-6-12 0 16,-5-1 0 0,-2 0 0-16,0-4 0 15,3-4 0-15,-4 4-148 0,12-17-152 0,3-9 168 0,5-4 34 0,-2-4-1314 0</inkml:trace>
  <inkml:trace contextRef="#ctx0" brushRef="#br0" timeOffset="6513.18">16246 11668 2760 0,'0'8'0'0,"0"-5"0"0,0-1 0 0,0 1 0 0,0 1 0 0,0-2 0 0,0 1 0 0,-2 0-102 0,0-2 69 15</inkml:trace>
  <inkml:trace contextRef="#ctx0" brushRef="#br0" timeOffset="17934.21">12606 7377 790 0,'-7'0'0'0,"1"0"2"0,1 0 1 0,2-2 0 0,-1-2 0 0,2 4-1 0,-2 0 1 0,2 0 238 16,0 0-99-16,2 0-50 0,0 0 101 0,0 0-77 31,0 0-27-31,0 0 56 0,0 0-53 0,0 0-27 0,0 0 1 0,2 0 108 0,0 4-58 0,2-2-43 0,1 0 0 0,-2 1 122 15,2-2-78-15,2 2-39 0,-3 0 10 0,2-1 45 47,1-1-47-47,0 2-1 0,-1 0 34 0,0-1-40 0,3 1 10 0,-1-3-23 0,0 3 0 0,0 0-27 16,3-1 0-16,-3 0 37 0,1 0 9 0,0-2-77 31,2 2-8-31,-3-2 0 0,1 1 0 0,1 1 0 0,1-2 0 0,-2 3 0 16,2-3 0-16,0 0 0 0,0 1 0 0,0-1 0 0,1 0 0 0,0 0 0 0,-2 0 0 0,1 1 0 31,1-1 0-31,1 0 0 0,-1 0 0 0,-2 2 0 31,1-2 0-31,-1 0 0 0,0 2 0 0,2-2 0 0,-3 0 0 0,1 0 0 0,-2 0 0 0,1 0 0 0,-1 0 0 0,3 0 0 16,-3 0 0-16,1 0 0 0,-1 0 0 0,0 0 0 31,3 0 0-31,-2 0 0 0,1 0 0 0,-3 0 0 0,5 0 0 0,-4 0 0 0,3-2 0 0,1 2 0 16,0-2 0-16,2 1 0 15,-2 0 0-15,2-2 0 0,0 3 0 0,4-2 0 32,-5 1 0-32,4-1 0 0,-3 2 0 0,3-2 0 0,-1 0 0 0,4 0 0 0,-6 0 0 0,3 2 0 15,-1-1 0-15,1-2 0 0,-1 3 0 0,4 0 0 0,-1-3 0 0,-4 3 0 32,4 0 0-32,-1 0 0 0,-2 0 0 0,7-2 0 0,-7 2 0 0,3 0 0 15,-2-3 0-15,2 3 0 0,-1 0 0 0,3 0 0 16,-4-3 0-1,1 3 0 17,-2-1 0-32,3 1 0 0,-3 0 0 0,5-2 0 0,-5 2 0 0,3 0 0 0,-2 0 0 0,1 0 0 0,-1 0 0 0,7 0 0 0,-5 0 0 0,1 0 0 15,-1 0 0-15,2 0 0 0,6 0 0 0,-6 0 0 32,4 0 0-32,-4 0 0 0,2 0 0 0,2 0 0 0,3 0 0 0,-7 0 0 0,2 0 0 0,-1 0 0 31,-1 0 0-31,1 0 0 0,5 0 0 0,-7 0 0 0,2 0 0 0,-2 0 0 0,3 0 0 0,-1 0 0 47,6 0 0-47,-7 0 0 0,2 0 0 0,0 0 0 0,-1-3 0 0,0 0 0 0,5 2 0 0,-6-2 0 0,1 1 0 0,-2 0 0 0,2-2 0 15,-1 4 0 17,3-1 0-17,-5-1 0-15,1 0 0 0,-1 2 0 0,1 0 0 0,2 0 0 0,4 0 0 0,-3 0 0 0,1-1 0 0,3 1 0 0,1 0 0 0,1-1 0 0,6-2 0 0,-5 2 0 16,-1-1 0-16,1 1 0 15,1-2 0-15,0 2 0 16,5 0 0-16,-7-1 0 0,1-1 0 0,0 3 0 16,1 0 0-1,-2-2 0-15,9 2 0 0,-9 0 0 0,3-2 0 0,0 2 0 16,1 0 0 0,-2-1 0-16,6 1 0 0,-7 0 0 0,0 0 0 0,-2 0 0 0,1 0 0 0,1 0 0 0,2 0 0 0,-4 0 0 0,-1 0 0 15,0 0 0-15,1 0 0 0,8 0 0 0,-8 0 0 0,1 0 0 16,4 0 0-16,-2 0 0 15,2 0 0-15,6-2 0 0,-8 2 0 0,0 0 0 16,1 0 0-16,0 0 0 0,-1 0 0 0,7 0 0 16,-9 0 0-16,1 0 0 15,1 0 0-15,-1 0 0 0,1 0 0 0,7 0 0 47,-6 0 0-47,-1 0 0 0,1 0 0 0,1 0 0 0,0 0 0 0,5 0 0 0,-7 0 0 0,1 0 0 0,1 0 0 0,0 0 0 0,0 0 0 16,6 0 0-16,-10 0 0 0,2 0 0 15,0 0 0-15,0 0 0 0,-1 0 0 0,6 0 0 16,-10 0 0-16,0 5 0 16,1-3 0-16,0 3 0 0,-1 0 0 0,5-2 0 0,-6 1 0 0,-2-2 0 0,2 0 0 0,0 0 0 15,-1-1 0 1,5-1 0-16,-5 0 0 0,-1 4 0 0,0-4 0 0,-1 0 0 0,3 0 0 0,3 0 0 47,-6 0 0-47,1 0 0 0,-1 2 0 0,2-2 0 0,-3 0 0 0,7 2 0 0,-9-2 0 15,3 3 0-15,-2-2 0 0,1-1 0 0,3 3 0 0,-2 0 0 0,0-3 0 0,-2 2 0 16,4-1 0-16,-1-1 0 0,3 3 0 0,-4-3 0 16,3 0 0-16,0 0 0 15,2 0 0-15,-1 0 0 0,5 0 0 0,-4 0 0 0,1 0 0 0,-3 0 0 16,3 0 0-16,-2 3 0 0,7-1 0 0,-8-2 0 16,1 0 0-16,1 3 0 15,1-3 0-15,0 0 0 16,5 0 0-16,-5 0 0 0,0 0 0 0,1 0 0 0,2 0 0 0,0 0 0 0,6 0 0 0,-6 0 0 15,0 0 0-15,0 0 0 0,0 0 0 0,-1 0 0 16,4 0 0-16,-7 0 0 0,-1 0 0 16,0 0 0-1,-2 0 0-15,3 3 0 0,1 0 0 0,-2-1 0 32,-1 2 0-32,0-4 0 0,1 2 0 0,2-1 0 0,7 1 0 0,-8-2 0 0,5 0 0 0,-1 0 0 0,1 0 0 0,1 0 0 31,3 0 0-31,-6 0 0 0,-2 0 0 0,-1 0 0 0,2 0 0 0,-3 0 0 0,4 0 0 15,-6 0 0-15,-1 0 0 0,2 0 0 0,-2 0 0 0,2 0 0 16,5 0 0-16,-7 0 0 47,2 0 0-47,2 0 0 0,1 0 0 0,3 0 0 0,-6 0 0 0,1 0 0 0,-5 0 0 0,3 0 0 0,-3 0 0 0,2 0 0 0,-7 0 0 0,-1 0 0 16,-4 0 0-16,-1 0 0 0,0 0 0 0,0 0 0 15,-7 0 0-15,0 0 0 0,-1 0 0 0,-1 0 0 31,1 0 0-31,-2 0 0 0,0 0 0 0,0 0 0 32,0 0 0-32,0 0 0 0,0 0 0 0,0 0 0 0,0 0 0 0,0 0 0 0,-2 0 0 15,2 0 0-15,-1 0 0 0,-1 0 0 0,2 0 0 0,-2 0 0 0,2 0 0 0,-1 0 0 16,-1 0 0-16,-1 0 0 16,-2-2 0-16,-2 1 0 0,-4 1-343 0</inkml:trace>
  <inkml:trace contextRef="#ctx0" brushRef="#br0" timeOffset="32936.12">19075 3612 2156 0,'-3'0'0'0,"0"0"0"0,-2 0 0 0,3 0 0 0,-1 0 0 0,0 0 0 0,1 0 196 0,2 0-79 0,0 0-39 16,0 0-1-16,0-3 1 15,3 3 9-15,9-2-48 0,1 1-1 0,2 0 37 0,3-2-1 0,1 0-35 16,2 0 50-16,1-1-50 0,2 3-1 0,-2-2-45 16,3-1 0-16,1 1 45 0,5-1 10 15,-3 2-43-15,2-3-1 0,3 3 35 0,-1-2-1 0,2 0-52 16,9 1 25-16,-9-1-8 0,7 0 12 15,1 1-21-15,1-2 18 0,2 1 10 16,8-2-16-16,-4 0 13 0,-1 1-5 0,3 1 1 16,4-3 2-16,-2-2 1 0,14 2 2 0,-11-1-3 0,2 1-3 0,3 0 3 31,3-1 3-31,4-1-44 0,8 0 44 0,-12 0-5 0,8 0 0 0,0 1 19 16,2-1-19-16,9 1 4 0,-18 2 19 0,2 2-23 15,-3 0-1-15,-3 1 29 0,3 2-26 0,7-2 5 16,-14 2-2-16,3 0 49 0,0-1-68 0,0 0-1 15,-2 1 0-15,9-3 0 0,-11 1 0 16,2-2 0-16,1 0 0 0,-1 0 0 0,0 0 0 0,7 1 0 16,-16-1 0-16,0 2 0 15,-3 1 0-15,-3 0 0 0,-3 0 0 0,7 0 0 32,-11 2 0-32,-2 0 0 0,1 0 0 0,-2 0 0 0,2 0 0 0,1 0 0 0,-9 0 0 0,-1 0 0 46,-1 4 0-46,0-2 0 0,0 0 0 0,3-2 0 0,-8 3 0 0,-1-3 0 0,-1 0 0 0,0 0 0 0,-3 0 0 0,2 0 0 32,-4 0 0-32,-1 0 0 0,0 0 0 0,-2 0 0 0,-2 0 0 0,0 0 0 0,-4 0 0 0,-1 0 0 15,-2 0 0-15,0 0-256 0,-1 0 100 0,0-3 49 16,0-5-520-16,-1 1 295 16,-5-4 147-16,-3 1-352 0,0-1 249 0</inkml:trace>
  <inkml:trace contextRef="#ctx0" brushRef="#br0" timeOffset="33154.54">22681 3062 1482 0,'0'-3'0'0,"0"1"0"0,0 1 0 0,6 0 0 0,7 1 0 0,7 0 0 0,9 0 764 0,10 7-364 0,6 5-180 0,6 5-92 0,4 2 328 0,2 5-200 0,-10-2-114 0,-2 3-59 0,-7 3-83 15,-7 0 0-15,-7-1 0 0,-5 5 0 0,-13-7-31 16,-6 1 26-16,-10 2-68 0,-15 0 53 0,-9-1 28 15,-8 5 10 1,-6-9-325-16,-1-3 169 0,-10 4-10 16,-8-4 74-1,-5 1-892-15</inkml:trace>
  <inkml:trace contextRef="#ctx0" brushRef="#br0" timeOffset="33811.94">20744 1396 1395 0,'0'-4'0'0,"0"0"0"0,-3 1 0 0,-2 0 0 0,0 1 0 0,1 0 0 0,2 2 0 0,0 0 427 0,-1 2-195 0,0 14-97 15,2 7-39-15,1 11 96 16,0 8-77-16,0 11-39 0,9 7 202 0,2 12-120 0,6 17-50 0,-1 4 113 15,2 8-92-15,-3 9-45 16,0 8 0-16,-4 3 9 0,-3 16-18 0,-3-22-42 0,-4 1-33 0,-1 2 0 16,0-2 0-16,0-2 0 31,0 17 0-31,0-30 0 0,0 2 0 0,0 5 0 0,0 2-19 0,0-1 16 0,0 10 6 0,0-28-82 16,0 2 44-16,0-1 0 0,0-2-2 0,0-8-11 15,0 14 31-15,-1-13-4 0,-4 5 12 0,0-2 30 16,0-12-31-16,0-9 1 0,2-1-5 0,0-21-144 15,0-1 72-15,1 0 35 16,-2 2-44-16,0-3 38 16,2 7 6-16,0-12-127 0,1-3 72 0,-1-2 28 0,-1-8 0 0,0-3-79 15,-2-3 50-15,3-12 40 0,-2-2 0 0,1-3-224 16,-2-3 128-16,-1-10 63 0,-1-6 23 0,1-5-387 16,-1-10 215-16,-1-5 106 0</inkml:trace>
  <inkml:trace contextRef="#ctx0" brushRef="#br0" timeOffset="34058.08">20915 1323 923 0,'-17'-7'0'0,"-4"1"0"0,4 5 0 0,-1 1 0 0,-2 4 0 0,-2 10 173 0,-3 7-68 0,-6 5-24 0,3 5-74 15,-2 4 31-15,3 3 0 0,0 3-547 16,4 0 240 0</inkml:trace>
  <inkml:trace contextRef="#ctx0" brushRef="#br0" timeOffset="34174.78">20683 1373 1811 0,'0'-4'0'0,"0"1"0"0,0 1 0 0,0 1 0 0,0-1 0 0,0 2 0 0,3 0 516 0,11 3-238 15,3 7-120 1,5 4-60-16,6 3-177 0,3 1 68 0,5 5 20 0,6-2 0 0</inkml:trace>
  <inkml:trace contextRef="#ctx0" brushRef="#br0" timeOffset="34834.06">21973 1910 1769 0,'0'0'0'0,"0"0"0"0,0 0 0 0,-1 0 0 0,-1 0 0 0,0 0 0 0,-1 0 0 0,1 0 123 15,0 0-43-15,0 0 192 0,1 0-116 0,-4 0-50 16,4 4-39-16,1 0 44 0,-1 5-36 0,1-4-1 15,0 2-36-15,0 1 9 0,0-1-9 16,0-2 1-16,0 2-1 0,0 0-42 0,0-2-1 16,1-1 53-16,3-3-9 0,1-1-1 15,-1 0 0-15,1 0-24 0,-2 0 24 0,2-1-5 16,-2-3 2-16,0-3 16 16,-1 2-20-16,-1 1-4 0,1 1 11 0,-2-1 61 0,0 3-31 15,0 1 7-15,0 0-37 0,-3 0-63 0,-2 2 40 0,-3 7-5 16,5 0-86-16,-2 0 52 15,1 3 27-15,1-2-119 0,3 1 74 0,0-1 21 0,0-2-1 0,0-1-188 16,1-2 102-16,8-3 25 0,1-2 31 0,-1 0-22 16,2-2-1-1,-3-5 12 1,0-2 26-16,-4-4 139 0,2 1-75 0,-4 0-34 31,-1 2 244-15,-1 0-120-16,0 3-65 0,-9 3 7 0,0 1-30 0,-2 3 17 0,-1 0 0 0,-2 0-491 0,5 7 221 0,-2 5 118 0</inkml:trace>
  <inkml:trace contextRef="#ctx0" brushRef="#br0" timeOffset="36431.04">22104 1978 571 0,'-3'-5'0'15,"0"-2"0"-15,-1 3 0 0,1-2 0 0,-1 0 0 0,2 3 0 0,-2-2 0 0,2 4 110 0,-1-1-36 0,1 0-1 0,1 0-27 0,-1 1 26 0,0 1-1 0,0 0-35 0,2 0 1 16,-1 0 20-16,-2 0-11 0,2 3-9 0,-1 2 0 0,-1 3 77 16,-4 1-39-16,5 3 68 0,-4-1-43 0,-2 2-37 15,0 2 0-15,-3 5 22 0,0-2-25 0,-3 4 1 16,-3 3-15-16,2-2 0 15,-1 3-9-15,-4 2 0 16,-5 3-1-16,1 8-26 0,-2-5-9 0,-3 2 36 0,0 3-29 0,-2-1 29 31,-3 3 0-15,-2 2-33-16,5-8-8 0,0-1 38 0,5 0-21 0,0 2 0 0,1-4 7 0,-3 4 2 0,8-10 1 0,3-1-28 16,-4 3-4-16,1-1 30 0,1 0-2 0,-2 4-26 0,5-8-5 0,-1 1 27 31,-2 2-2-31,0 0 0 0,-1 1 3 0,-3 7-27 0,4-6-2 0,-1-3 20 0,-2 2 5 0,5-2-52 15,-3 0 24-15,-4 0-5 0,6-3 27 0,-2-3-41 16,5 0 1 0,-3-1 31-16,1-2 4 0,-1 3-10 0,5-6 7 0,-3 1-8 15,2-1 10-15,1 1-7 0,2-2 2 0,-3 0-6 16,7-5 6-16,0-1 0 16,0 0-1-1,0-1 22-15,3 0-20 0,-4 0 3 0,5-2-2 0,-2 1 16 0,1-2-16 0,0 0 2 0,1-1 41 0,-1 1 1 16,4-1-40-16,0-1 58 15,-2 0-27-15,2 0 4 0,0 0-30 16,0 0 43-16,0 0-39 0,0 0 10 0,0 0-8 0,0 0-35 16,0 0 1-16,0 0 45 15,0 0-165-15,0 0 73 0,0 0 37 0,0 0-7 16,0 0-370-16,0 0 184 0,0 0 100 0,2 0 24 0,0-1-457 16,3-4 261-16</inkml:trace>
  <inkml:trace contextRef="#ctx0" brushRef="#br0" timeOffset="37235.31">21365 1852 1037 0,'-6'-18'0'0,"4"5"0"0,2 2 0 0,-1 3 0 0,1 2 0 0,0 2 0 0,0-1 224 16,0 5-98-16,3 0 150 0,5 0-119 0,2 10-60 15,3 4-30-15,-2 7 119 0,0 2-79 0,1 6-35 0,-4 4 0 0,0 2-85 47,1 6 35-47,-6-2-10 0,-1-1 25 0,-2 1-52 0,0-4 26 0,0 0-73 0,0 3 59 16,0-11 15-16,-5-1 1 0,-4-8 68 0,3-3-25 0,-2-4-27 0,2-3-33 0,-2-8 273 16,3 0-123-16,1-8-57 15,2-12-25-15,2-7 43 0,0-7-26 0,0-3-9 0,5-2-86 16,9-2 26-16,0-2 0 0,4 1 33 15,3-4 1-15,-2 11-8 0,3 2-1 0,2 4-18 16,0 5 18-16,1 5 0 16,-1 2 10-16,-2 12-109 0,-4 3 48 0,0 2 3 0,-4 0 0 15,0 7-91-15,-1 3 61 0,-5 2 19 0,-2-3-100 16,0 1 56-16,-1 1 32 0,-2-5-138 0,0 1 73 16,-3-4 33-16,2 0-1 0,-2-3-45 0,0 0 38 15,0 0-7 1,0 0 35-16,0 0-229 0,0-1 119 0,0-4 60 15,0 0 29-15,0 1-453 0,0 3 231 0</inkml:trace>
  <inkml:trace contextRef="#ctx0" brushRef="#br0" timeOffset="37650.43">21432 2813 768 0,'-6'-7'0'0,"3"-1"0"0,-3 3 0 0,4 1 0 0,1 3 452 16,1-1-207-16,0 0-105 0,1 2-51 0,11 0 130 15,1 0-95-15,3 5-44 0,2 7 134 0,2 3-88 16,0 1-45-16,4 6-9 0,-7-1-8 0,-1 4-27 16,1 4-1-16,-3-2-89 0,-1 5 54 0,-7 1-10 15,-3-2 46-15,-3 4-29 16,0 0 29-16,-6-1 0 0,-7 3 9 0,-3-11 28 0,-2-3-10 0,1-3-30 15,1-7-33-15,1 0-16 16,0-4 20-16,3-7-7 0,6-2-422 0,0 0 212 16,4-3 98-16,2-11-666 15,0-8 363-15,9-4 194 0</inkml:trace>
  <inkml:trace contextRef="#ctx0" brushRef="#br0" timeOffset="37988.53">21822 2769 1450 0,'0'0'0'16,"0"0"0"-16,0 0 0 0,0 0 0 0,-3 2 0 0,1 2 0 0,-3 2 644 0,1 4-304 0,-1 4-151 16,0 3 39-16,2 8-96 15,0 5-39-15,3 1 4 0,0 4-30 0,0-3 0 0,6 2-31 0,6-4-153 16,3 0 85-16,-2-8 30 0,5-8 0 0,-1-1-97 16,0-6 67-16,0-4 35 46,1-1 9-46,-3-2-26 0,-2-7-5 0,4-11 0 0,-5 0-20 0,4-10 16 0,-5 2-20 0,-3-5-47 0,1-3 31 0,-4 0 0 0,-1-3 41 0,1-3-189 16,-5 5 94-16,0 1 44 0,0 3 1 0,-11 1 42 16,-3 7-12-16,-3-1 5 0,-5 12-26 0,-2 6 417 15,-3 4-194-15,-2 2-93 0,2 7 388 0,-4 6-205 16,11 5-120-16,0 5 95 0,8-2-95 0,1 1-84 16,8 2-50 15,3 1 0-31,0-6 0 0,5 1 0 0,9-5 0 0,3-1 0 0,5-2 0 0,1-3 0 0,0-3 0 0,4-6-537 15,-2 0 270-15,0 0 87 0,4-3 91 0,-1-7-899 0</inkml:trace>
  <inkml:trace contextRef="#ctx0" brushRef="#br0" timeOffset="42162.1">18785 11018 2471 0,'0'0'0'0,"0"0"0"0,0 0 0 16,0 0 0-16,0 0 0 0,3 0 0 0,3 0 0 0,6 0 0 0,1-3 233 0,3 3-103 0,4 0-47 0,3 0 16 0,2 0-32 109,2 8 1-109,2 4 6 0,-6 0-8 0,3 6-31 0,-5 3 1 0,-3 3-27 0,-3 2 26 0,-4 6 10 0,-7-3-10 0,-4 4 49 0,0 1-24 0,-7-2 0 0,-7-2-25 16,-5 3 71-16,-2-10-40 0,-1-2-32 0,-2-5-34 0,-3-2 0 0,3-4 0 0,-2 1-46 0,3-8 4 15,1-3 39-15,2 0-1 0,5 0-487 0,1-7 245 0,1-8 96 0,9-2 72 0,4-3-552 0,0-2 297 0,4 0 149 0,8-5 65 0,6 3-478 0,1-1 280 16</inkml:trace>
  <inkml:trace contextRef="#ctx0" brushRef="#br0" timeOffset="42364.56">19251 10897 2383 0,'0'-7'0'0,"0"-1"0"0,0 1 0 0,0 0 0 0,0 4 0 0,-2 2 0 0,-6 1 0 0,-5 0 251 0,-3 14-108 0,-4 7-54 0,1 6 402 15,-3 4-219-15,2 1-123 0,5 0-56 0,2 3-33 16,7-3-60-16,4 1 0 16,2 0 0-16,2-4 0 15,13-3 0-15,7-1 0 0,5-4 0 0,1-1-59 0,4 1 3 0,-3-8-581 16,0-1 329-16,-3-3 103 0,-1 0 97 0,-2-4-309 15,3 3 182-15,-9-6 104 0,-1-2 47 0</inkml:trace>
  <inkml:trace contextRef="#ctx0" brushRef="#br0" timeOffset="42540.09">19488 10949 2819 0,'-19'-11'0'0,"8"2"0"0,2 6 0 0,2 0 0 0,5 1 0 0,0 0 0 0,2 2 558 15,0 0-266-15,7 0-30 0,9 0-262 0,3 0 0 16,7 0 0-16,0 0 0 0,2 0 0 0,0 0 0 16,1 0 0-16,1 0 0 0,-2 0-124 0,1 0 68 15,-5 0 42-15,-3 0-1099 0</inkml:trace>
  <inkml:trace contextRef="#ctx0" brushRef="#br0" timeOffset="42699.66">19516 11136 3126 0,'-24'6'0'0,"4"-3"0"0,6 0 0 31,1 3 0-31,9-2 0 0,4-2 0 0,0 1 582 0,8-1-359 0,9 1-223 0,5-2 0 0,4-1 0 0,2 0 0 0,2 0 0 0,-1 0 0 0,-1 0-180 0,5 0 104 16,-8 0 51-16,-1 3-433 0,0-3 246 0,-2 3 124 0,0-3-918 0,0 2 479 15</inkml:trace>
  <inkml:trace contextRef="#ctx0" brushRef="#br0" timeOffset="42994.66">19910 10865 1507 0,'0'-14'0'31,"0"3"0"-31,0 3 0 0,0 1 0 0,0 1 0 0,0 4 840 0,0 2-402 0,3 2-201 0,5 13-101 0,2 6 229 0,-1 9-155 0,0 6-92 0,-1 5-42 0,-2 5-72 0,-2 2-4 0,0 3 0 0,-1 3-88 0,-2-4 1 0,-1-1 62 0,0-1-148 0,0-6 104 0,0-3 52 31,-3-3 36-31,-2-17 20 0,2-7-13 0,-1-8-1 0,1-4-93 0,1-6 281 0,2-17-122 0,0-10-57 0,0-6 1 0,2-7 10 0,8-3-45 0,2-1 0 16,4-8 0-16,0 12 0 0,3-3 0 16,-2 6 0-16,3 1 0 0,0 5 0 0,1-3 0 0,-2 18 0 15,-3 6 0-15,-1 6 0 31,-4 9 0-31,1 1 0 0,2 0 0 0,-5 8-86 0,-1 9 44 0,0 2-823 0,-2 5 415 0,-1 1 207 16,3 1-304-16</inkml:trace>
  <inkml:trace contextRef="#ctx0" brushRef="#br0" timeOffset="44169.94">20529 11118 924 0,'0'-8'0'16,"0"-5"0"-16,0 2 0 0,0-3 0 0,1 1 0 0,1-6 504 0,0 2-238 0,2-3-115 0,-3 0-58 0,1 1 170 16,-1 1-114-16,-1-4-47 0,0 6 15 0,0 2-41 15,-8 5 1-15,-2 4 34 0,-4 3-37 16,-5 2 8 0,-1 7-47-16,-1 13 147 0,-2 7-74 0,-3 10-36 15,5 2 0-15,1 7 109 0,6-3-77 0,5 2-34 0,4-4-1 78,5 1-20-78,0-7-49 0,0 5 0 0,8-13 0 0,10-4 0 0,4-8 0 0,4-5-47 0,2-6-45 0,3-4 72 0,-2-3 24 0,1-12-167 16,-2-7 92-16,0-6 7 0,0-5 36 0,0-5-329 0,-5 2 166 0,-4-3 73 0,-2 5 41 0,-4-3-14 31,2 4 28-31,-5 1-9 0,-7 9 212 0,-2 7-87 0,-1 8-44 0,0 5 331 0,-8 1-181 0,-5 2-89 0,0 15-13 0,-1 7 108 16,3 2-81-16,2 0 11 0,4 4 32 0,3 0 24 0,2-4-151 0,0-1 0 15,0 1 0-15,3-2 0 0,9-2 0 0,0-1 0 47,5-4 0-47,2-4-72 0,0-3 41 0,1-7-164 0,3-1 85 0,-2 0 57 0,-1-13-12 0,-2-4-165 0,-3-4 87 0,1 1 53 16,-1-9 18-16,-8 5-25 0,1-1 30 0,-5-1 0 0,-1-1 31 0,-2 4-53 16,0-5 17-16,-2 10 9 15,-12 1 140-15,-1 3-56 0,-2 5-28 16,-2 2 300-16,-5 2-161 0,3 5-77 0,2 0-17 0,0 2 353 15,1 8-165-15,7-2-99 16,-1 0-16-16,8 3-23 0,4-1-88 0,0 0 0 16,3-1 0-16,11-1 0 0,5-2 0 0,5-3 0 0,1 0-8 0,4-3-74 15,1 0 59-15,2 0-370 0,4-8 183 0,-2-4 107 16,-3 0 0-16,0-3-128 0,-5 1 98 16,0-1 49-16,-3-2 16 0,-7 6 163 0,-8 3-65 15,-4-1-32 1,-3 4-1-16,-1 0 126 0,0 4-75 0,-4 1-41 0,-7 0 515 0,-3 0-263 15,2 0-77-15,0 8-5 0,2 1-177 0,2-1 0 16,1 2 0-16,4-1 0 16,1 3 0-16,0-1 0 0,2 1 0 0,0-1 0 0,0-1 0 0,4 1 0 15,2 0 0-15,1 0 0 0,1-2 0 0,-1 1 0 16,2-2-337-16,-3 2 144 16,3-1 40-16,-2 4 60 0,0-4 33 0,-4 3 1 15,-1-1 23-15,-1 0 69 0,-1 1-34 0,0 6-10 16,0-5-24-16,-1 2 175 0,-6 0-87 0,-3-1-45 15,-1 1-4-15,0 2 121 0,2-5-66 0,-2-4 8 16,0 1 87-16,3-2-44 16,-1-2-43-16,4 0 62 0,0-4-100 0,1-1-29 0,1 0 0 0,3 0 0 31,0-8 0-31,5-2 0 0,7-5 0 0,4 1 0 0,2-3 0 0,5-4-4 0,4 1 0 16,2-4-287-1,-2 6 145-15,3-6 48 0,-1 7 2 0,1-4 12 0,-2 4 28 0,2-2 49 16,-8 6 10-16,-1 2-39 0,-5 3 0 0,-1 1 183 15,-5 2-91-15,-1 4-53 0,-7 1-15 0,-2 0 302 16,0 1-146-16,-2 11-38 16,-7 2-45-16,-4 4-1 0,0 2-60 0,3 4 0 15,0 0 0-15,1-1 0 0,2 2 0 0,5-1 0 16,2-4 0-16,0 1 0 16,0-4 0-16,2 0 0 0,10 0 0 0,3-9 0 0,4-3 0 0,0-3-208 15,6-2 89-15,-2-2 11 0,5-8 32 16,-6-3-62-16,1-8 51 0,0 1 26 0,-3-6-45 0,-1-2 36 15,3-4-9-15,-7 0 1 16,-2-1 42-16,-1-6 1 0,-2-2 0 0,-2-3-40 0,-2-8-7 0,-4 9 46 16,-2 2 1-16,-2 5 38 0,-10 6-38 15,-5 6 0-15,-3 0-9 0,-3 18 277 0,-5 4-133 0,-1 2-50 16,-5 2 228-16,2 11-124 16,-3 7-73-16,10-2 58 0,1 3-58 0,5 2 6 0,6 2-27 15,5 3 96-15,-1-1-52 0,9-2-52 31,0-2-52-31,4-1 0 0,12-2 0 0,1-4 0 0,5 2 0 0,3-9 0 0,0 1 0 0,6-8 0 16,-2-2 0-16,2 0 0 0,1 0 0 0,-8 0-233 16,-1-8-20-16,-3-4 127 0,-1 2 64 0,-4-3-344 15,0-1 177-15,-10 4 102 16,-2 0 45-16,-2 3-528 0,-1 2 288 0</inkml:trace>
  <inkml:trace contextRef="#ctx0" brushRef="#br0" timeOffset="44343.47">22024 11335 3098 0,'-9'0'0'0,"3"0"0"0,1 0 0 16,0 0 0-16,-2 6 600 0,7-3-367 0,0 7-233 0,0 0 0 0,0 1 0 0,0 4 0 0,4 2 0 15,-1 2 0-15,0 1-15 16,-1 2-14-16,0 2 32 0</inkml:trace>
  <inkml:trace contextRef="#ctx0" brushRef="#br0" timeOffset="44840.25">22547 10733 1763 0,'0'-3'0'0,"-2"0"0"0,0-2 0 0,-1 4 0 0,3 1 0 0,0 0 0 0,0 3 0 0,3 8 643 0,5 3-304 0,3 4-110 16,3-1-101-16,0 1-46 16,0 2-22-16,3 1-278 15,2 1 128-15,-2 1 72 0,0-2 23 0,-1 1-690 0,1 0 352 0,-4-3 176 16,3 1 88-16</inkml:trace>
  <inkml:trace contextRef="#ctx0" brushRef="#br0" timeOffset="45048.69">22988 10577 2125 0,'2'-14'0'0,"-2"4"0"0,0 3 0 0,0 5 0 0,0 2 0 0,0 9 0 0,-9 15 0 0,-3 13 0 0,-2 11 0 0,-2 12 0 0,-3 7 1097 16,-2 9-530-16,-3 14-425 0,3-3-142 0,0 2 0 15,-1 0 0-15,5-8 0 0,-1-7 0 0,5-1 0 16,6-24 0-16,4-8 0 31,1-7 0-31,2-8 0 0,0 1 0 0,0-20-719 0,0-6 295 0,2-1 129 0,3-1 133 0,5-17-678 16,-2-7 393-16</inkml:trace>
  <inkml:trace contextRef="#ctx0" brushRef="#br0" timeOffset="45185.33">23075 10805 1587 0,'1'-4'0'0,"1"0"0"0,1 1 0 0,1-1 0 0,4 3 0 0,2 1 0 0,7-3 915 0,0 3-439 0,7 0-220 0,5 0-170 0,5-2-25 0,7 1 10 16,-3 1-763-16,0 0 363 0,-2 0 182 16,-4 0 91-16</inkml:trace>
  <inkml:trace contextRef="#ctx0" brushRef="#br0" timeOffset="45326.95">23176 11074 2023 0,'-24'4'0'0,"3"6"0"0,4-5 0 0,2 0 0 0,12-2 0 0,3-2 0 15,0 1 853-15,7-2-409 0,12 0-203 0,7 0-94 0,-1-2 59 16,5-2-189-16,2-1-17 16,2-2-302-16,0-1 86 15,-3 4 122-15,-2 0-893 0,-2-2 493 0,-1 3 248 0</inkml:trace>
  <inkml:trace contextRef="#ctx0" brushRef="#br0" timeOffset="45602.23">23660 10771 2358 0,'0'0'0'0,"0"0"0"0,1 0-1 0,3 0-1 0,-1 0 1 0,3 0 0 0,2 15 0 15,0 4 644-15,4 10-304 0,0 5-152 0,0 7-58 0,-2 10-39 16,-1-3-33-16,0 4-275 0,-6 0 125 0,0-3 64 15,-3-4 31-15,0 1-180 0,0-19 101 0,-4-6 56 16,-3-10 27-16,0-8 43 0,-1-3-15 16,0-5-69-16,2-18-2 0,2-8 211 15,4-4-89-15,0-5-62 16,0-3 150-16,8-5-65 0,3 3-47 0,3 2 18 0,3-1-51 0,3 1-28 16,-1 4 0-16,6-5 0 0,0 13 0 0,-2 4 0 15,1 7 0-15,0 8-594 0,-1 4 270 0,3 5 126 16,-8 3 97-16,0 11-750 15,-5 6 407-15</inkml:trace>
  <inkml:trace contextRef="#ctx0" brushRef="#br0" timeOffset="45896.16">24318 10839 1290 0,'-9'-14'0'0,"1"1"0"0,-5 1 0 0,0 1 0 0,-3 0 0 0,-3 2 0 0,-1 7 592 16,-3 2-278-16,1 0-139 15,-2 4-71 1,1 9 280-16,0 4-166 0,7 1-95 0,4 5-45 0,4 0 146 0,6 0-94 0,2-2-47 0,0 5 7 0,5-8-31 16,9 0-1-16,5-2-49 0,2-2-9 0,2-1 0 15,3 0 0-15,-1-5 0 16,-1-1 0-16,0 1 0 0,-5-2 0 0,-4-1 0 16,1 5 0-16,-5-3 0 0,-9 1 0 0,-1 0-29 15,-1 2 15-15,-1-1-9 16,-14 5 89-16,-6-5-66 0,-5 3 0 0,-3 0 0 0,-2 0-45 0,-4-4 20 15,0 5 1 1,5-6-187-16,2-3 103 0,4-1 52 31,6-1 26-31,3-2-794 0,11 0 398 0,4-8 196 0</inkml:trace>
  <inkml:trace contextRef="#ctx0" brushRef="#br0" timeOffset="46057.63">24530 10908 2887 0,'8'-1'0'0,"1"-1"0"0,-1-1 0 0,-3 3 0 0,2 0 0 0,2 0 0 0,-5 0 0 0,0 7 529 16,-2 3-250-16,0 3-43 0,-2 4-236 0,0 3 0 0,0 0 0 0,0 3 0 0,0 0-94 0,-4 1 29 0,-1-2 49 0,2 1-318 15,-1-5 180-15,1-4 94 16,0-3 47-16,-3-4-723 0,2-1 190 0,0-5 246 16,-1-1-396-16</inkml:trace>
  <inkml:trace contextRef="#ctx0" brushRef="#br0" timeOffset="46714.97">24684 10588 1636 0,'2'2'0'0,"-1"0"0"0,1 0 0 0,0 4 0 0,-1 0 0 0,1 2 548 16,4 1-257-16,-3 3-128 0,1 3-55 0,1 0-119 0,2 9 23 16,-3-3 1-16,4 5 22 0,-2 2-261 15,0 2 140-15,1-5 55 0,-5 5-641 0,3-2 354 16,-3-3 176-16,-2 1-416 0,0 1 252 0,0-8 141 15,0-3 63-15,-5-1 126 16,1-2-30-16,-1-7 1 0,0 2-39 0,-1-5 476 16,4-3-234-16,-1 0-116 0,2 0-59 0,-1 0 229 15,-1 0-138 1,3-5-69-16,0-2 613 0,3-2-311 0,3-4-156 0,4 2 54 16,5-2-97-16,-2-2-60 0,4 0-27 0,0 0-114 15,2 2 44-15,-2 1 22 0,2-1 8 0,-4 7-54 16,1 1 34-16,-4 4 0 15,1 1 34-15,-5 0 58 0,4 5-21 0,-6 9-8 0,-2 4 46 0,-3 6-51 16,4 2 0-16,-4 0 88 0,1 3-47 0,-1-2-37 0,1-4 0 0,-1-3-126 16,1-4 48-16,0-1 26 15,7-4 8-15,-5-11-275 0,3 0 145 0,4 0 60 0,3-15 40 0,-2-5-433 16,5-5 211-16,-1-4 66 0,3 0-119 0,-2-4 125 31,3 3 63-31,0-2 26 0,1 0-8 0,-4 9 44 0,-2 5 1 0,-3 4 251 16,-2 3-125-16,1 3-72 0,-3 8-23 0,-5 0 348 15,-2 10-190-15,1 6-50 0,-1 6-61 0,0 4 419 16,-1 1-217 0,0 2-105-16,2 0-23 0,4-2-41 0,1 0 1 0,0 4-86 0,5-9 18 15,2-1 0-15,-1-4 26 0,5-7-215 16,1-4 108 0,6-1 62-16,-4-5 18 0,3-5-352 0,-4-7 180 0,0-8 35 0,-1-2 62 15,0-1-195-15,-5-5 118 0,-4-1 54 0,0-3-26 0,-3-3 41 16,-3-4-1-16,2-5 6 15,-4 5 8-15,-2-4 27 0,0 2 0 0,-5 0-36 0,-9 3 36 0,-2-2-9 16,-5 16 9-16,-4 5 186 0,-6 5-93 0,-3 7-47 47,-2 6-23-47,-5 1 424 0,4 0-207 0,7 13-74 0,4 7 304 0,4 1-200 0,7 5-100 0,5 3 223 0,8 2-325 0,2 1-33 16,2-3 0-16,13 2 0 0,4-4 0 0,7 4 0 15,6-11 0-15,1-1 0 0,4-4 0 0,8-6 0 16,-1-1 0-16</inkml:trace>
  <inkml:trace contextRef="#ctx0" brushRef="#br0" timeOffset="59334.67">18930 11875 1915 0,'-19'-9'0'0,"4"5"0"0,2 4 0 0,-2 0 0 0,7 0 0 0,2 5 0 0,0 3 0 0,5-4 0 0,1-1 235 0,-1 2-89 0,1-2-8 16,0 0-50-16,0 1-25 15,4 0-1-15,4-1 84 0,2 0-45 0,2 0-36 0,1-2 0 0,-1 2 104 32,2-3-65-32,1 0-34 0,1 0 10 15,-3 0 75-15,2 0-58 0,1 0-30 0,-4 0 26 0,3-3-28 0,0 1-58 0,-1-3-7 0,-2-1 0 16,1 1 0-16,-1 1 0 0,-2 1 0 15,3-3 0-15,-3 1 0 16,-1 2 0 0,-1-2 0-16,1 1 0 0,0 2 0 0,-2 1 0 0,2-1 0 0,-3-1 0 0,2 3 0 31,2 0 0-31,2 0 0 0,-1 0 0 0,0 0 0 0,3 0 0 0,2 0 0 0,1 0 0 0,4 0 0 0,-2 0 0 16,3 0 0-16,1 0 0 15,1 0 0-15,-2 0 0 0,6 0 0 0,-5 0 0 0,-1 0 0 31,3 0 0-31,-3 0 0 0,1 0 0 0,3 0 0 0,-8 0 0 0,3 0 0 0,0 0 0 0,-1 0 0 16,-1 0 0-16,6-3 0 0,-5 2 0 0,-1 1 0 16,2-1 0-1,1-1 0-15,-1 0 0 0,2 0 0 0,-2 2 0 0,-1-1 0 0,1 1 0 16,1 0 0-16,-1 0 0 0,5 0 0 0,-5 0 0 0,3 0 0 16,1 0 0-16,-1 0 0 0,2 0 0 15,5 0 0-15,-6 0 0 16,3 0 0-16,0 0 0 0,0 0 0 0,1 0 0 0,4 0 0 31,-3 0 0-31,-1 0 0 0,1 0 0 0,0 0 0 16,1 0 0-16,5 0 0 0,-5 0 0 0,0 0 0 0,0 0 0 0,2 0 0 15,1 0 0-15,8 0 0 0,-8 0 0 0,2 0 0 0,0 0 0 0,3 0 0 16,5 0 0-16,-7 0 0 16,2 1 0-16,2-1 0 0,-1 0 0 0,1 0 0 0,10 0 0 15,-8 0 0-15,3 0 0 16,2 0 0-16,1 0 0 15,-1-1 0-15,11-1 0 0,-6-1 0 0,-5-1 0 0,4 3 0 47,0-1 0-31,2 1 0-16,8-1 0 0,-11 2 0 0,4 0 0 0,-2 0 0 0,3 0 0 0,0 2 0 0,9 1 0 0,-12 0 0 47,3 0 0-47,3 1 0 0,3-1 0 0,2-1 0 0,8 0 0 0,-11-1 0 0,0-1 0 15,0 0 0-15,4 0 0 0,1 0 0 0,9 0 0 0,-13 0 0 0,3 0 0 0,1 0 0 0,-2 0 0 0,1 0 0 0,9 0 0 0,-15 0 0 0,3 0 0 0,2 0 0 16,0 0 0-16,-2 0 0 0,8 0 0 0,-15 0 0 0,3 0 0 0,-1 0 0 16,5 1 0-16,1 2 0 0,8 0 0 15,-11-1 0 1,-1-1 0-16,2 0 0 0,-1 0 0 0,2-1 0 16,9 0 0-16,-11 0 0 0,1 0 0 0,2 0 0 0,-2 0 0 0,1 0 0 15,6 0 0-15,-17 0 0 0,3 0 0 0,-3 0 0 16,-3 0 0-16,8-1 0 0,-15 0 0 0,-1 1 0 15,0 0 0-15,-5-1 0 16,3 1 0-16,1-2 0 0,-8 2 0 0,-4 0 0 0,0-3 0 0,0 3 0 16,-6 0 0-16,6 0 0 15,-7 0 0-15,-2 0 0 0,0 0 0 0,-2 0 0 16,0 0 0-16,3 0 0 0,-4 0 0 0,0 0 0 16,-1 0 0-16,1 0 0 0,0 0 0 0,3 0 0 15,-5 0 0-15,2-3 0 0,-3 3 0 0,1 0 0 16,-3 0 0-16,4 0 0 0,-3 0 0 0,-2 0 0 15,1 0 0-15,0 0 0 16,-2 0 0-16,2 0 0 0,-1 0 0 0,-3 0 0 16,-1 0 0-16,-1-1 0 0,1 1 0 0,0 0 0 0,-2 0 0 0,0-1 0 15,-3 1 0-15,2 0 0 16,-2-2 0-16,2 2 0 0,-2-2 0 0,0 0 0 0,0 1 0 0,0-6 0 16,0 1 0-16,0-5 0 15,-4 2 0-15,-3-1 0 0,-4-1-889 0,1 1 361 16</inkml:trace>
  <inkml:trace contextRef="#ctx0" brushRef="#br0" timeOffset="64850.63">27876 10579 1719 0,'-5'0'0'0,"0"0"0"0,-1 3 0 0,5 5 0 0,-1 4 0 0,2 4 0 0,0 6 0 15,2 3 217-15,8 10-90 0,0 2 164 0,6 7-127 0,-1 0-63 16,0 8-23 0,-1-6-24-16,-1-4-17 0,1 1 0 0,-2-4 0 0,-1-3-44 0,-1 3 10 0,-3-14 34 15,-3-7 34-15,-3 0-34 0,1-8 0 0,-1-6 1 16,-1 1 164-16,0-5-87 15,0 0-39-15,0-1 354 0,0-11-400 0,0-9-30 0,0-5 0 0,0-9 0 16,6-1 0-16,10-5 0 0,3-4 0 16,4 0 0-1,4-5 0-15,2 9 0 16,-1 0 0-16,-3 4 0 0,3 2 0 0,-4 5 0 0,3-4 0 0,-8 16 0 0,-7 6 0 0,1 4 0 16,-8 2 0-16,1 2 0 15,-3 4 0-15,-3 0-230 0,0 0-99 0,0 2 145 0,2 6 74 0,-1-2-365 16,1 4 223-16,3 0 108 15,-5-1 53-15</inkml:trace>
  <inkml:trace contextRef="#ctx0" brushRef="#br0" timeOffset="65005.22">28446 10849 2971 0,'-8'0'0'0,"0"0"0"0,0 0 0 0,4-1 0 0,-1-3 0 0,4 3 0 0,0 1 491 0,1 0-218 16,0 0-122-16,1 0-106 0,11 0-45 0,5 0 0 0,3 0 0 0,1 0-323 0,2 0-17 0,-1 0 188 0,4 0-436 0,-2 5 313 0</inkml:trace>
  <inkml:trace contextRef="#ctx0" brushRef="#br0" timeOffset="65163.81">28523 11083 2222 0,'-17'3'0'0,"2"-3"0"0,-2 3 0 0,12 1 0 0,0-1 0 0,3-2 0 0,2 3 900 16,0-1-423-16,2-2-226 0,12 4-170 0,5-5-81 0,2 0 0 0,3 0 0 0,2 0 0 16,1 0-459-16,0 0 94 0,-2 0 200 15,2 0-998-15,-2 0 563 0</inkml:trace>
  <inkml:trace contextRef="#ctx0" brushRef="#br0" timeOffset="65407.16">29235 10603 2494 0,'0'-13'0'0,"1"2"0"0,7 0 0 0,2-2 0 0,6 4 0 0,8-2 0 0,10 2 826 0,14 2-396 0,16 1-249 0,18 0-181 0,17 4 0 16,19-1 0-16,-5 1 0 0,0 2 0 15,1 0 0-15,-7 0 0 0,-6 0 0 0,-2 0 0 0,-29 0 0 16,-9 0 0-16,-5 0 0 15,-5 3 0-15,-4-3 0 0,3 2 0 0,-20-2 0 0,-4 0 0 0,-12 0 0 16,-4 0-445-16,-8 0 202 31,-2 0 95-31,-12-2 60 0,-10-6-601 0,-8-2 326 0,-7-2 164 0,-8-1-340 0,0 0 257 0</inkml:trace>
  <inkml:trace contextRef="#ctx0" brushRef="#br0" timeOffset="65746.25">29379 10569 2637 0,'-17'1'0'0,"5"5"0"0,3 0 0 0,-1 9 0 0,5 2 0 0,2 5 0 0,-3 7 300 0,6 4-136 0,0 4-65 16,0 6 332-16,0 4-198 0,0 5-166 0,0 6-67 16,0-10 0-16,3 1 0 15,-2 0 0-15,1-3 0 0,-1-5 0 0,-1 2 0 0,0-14 0 0,0-2-228 16,-7-8 124-16,-4-2 70 0,-2-7-93 0,-3 0 43 15,1-10-48-15,-2 0 57 0,1-8 96 16,-2-7-85-16,0-7 28 0,-2-6 7 16,6-2-7-16,-2-5 0 0,4 1 0 0,0 2-36 15,0 2 36-15,-1 2 27 0,2 9 28 0,3 7 80 16,-5 3-49-16,0 9-32 0,1 0 225 0,-6 0-119 16,3 19-54-16,-1 3-32 15,-1 10 133-15,3 1-73 0,-5 5-12 0,5-1-215 0,1-1 90 0,4-2 37 31,2-5 4-31,4-4-631 0,3-1 309 0,0-10 160 0,1-7 52 0,13-6-377 16,6-1 224-16</inkml:trace>
  <inkml:trace contextRef="#ctx0" brushRef="#br0" timeOffset="65932.75">29364 10919 2654 0,'20'-17'0'0,"1"6"0"0,0 5 0 0,0 4 0 0,3 1 0 0,-6 1 0 0,-1 3 0 0,0 9 0 0,-2 8 371 0,-1-1-167 0,-3 5-76 0,-3-1 79 15,-4 5-85-15,-2-3-44 16,-2 4 1-16,0 0-213 0,-6 2 94 0,-7-5 33 16,-4-2 1-16,-2-3-290 0,-1-3 167 0,-3-3 82 15,-1-1-195-15,5-13 134 0,1-1 17 16,4 0 54-16,2-1-703 0,8-13 352 0,3-8 167 0,1-2-448 16,2-6 317-16</inkml:trace>
  <inkml:trace contextRef="#ctx0" brushRef="#br0" timeOffset="66080.36">29636 10901 2373 0,'1'-4'0'0,"0"4"0"0,-1-3 0 0,0 2 0 0,0 1 0 0,0 0 0 0,-7 9 0 0,-5 8 508 0,3 4-236 0,-2 3-118 0,1 6 453 15,2-1-590-15,6 2-17 0,2 3 0 0,0 0 0 16,4-2 0-16,12 3 0 0,4-10 0 0,5-3 0 16,3-8 0-16,4-4 0 0,0-6-438 15,4-4 41-15,-5 0 212 0,-4-16-931 0</inkml:trace>
  <inkml:trace contextRef="#ctx0" brushRef="#br0" timeOffset="66477.37">29857 10693 1839 0,'0'-10'0'0,"-4"-1"0"0,4 4 0 0,0 0 0 0,0 3 0 0,4 3 0 0,7-1 0 0,2 2 545 0,2 0-255 0,-2 0-118 0,3 0-203 0,-3 4 33 16,0 6 0-16,-2 1-88 0,-6 2 62 0,1 4 38 0,-6 4-8 0,0-1-79 15,-8 2 54-15,-3 2 28 16,-6-3 0-16,-1 1 253 0,1-3-117 0,2-2-79 16,-2-4 0-16,7-1 274 0,-4-1-144 0,7-5-84 0,1-1-23 0,4-3-89 15,2-2 0-15,3 0 0 16,15-2 0-16,8-8 0 0,2-2 0 0,6-3 0 16,-1 1 0-1,0-1 0-15,4 4 0 0,-6 1-683 0,-4 5 310 0,-7 2 116 0,-1 3 120 0,-5 0-708 16,-4 1 396-16,-10 14 211 0,0 1 101 0,-9 6 50 15,-9 1 26-15,-5 0 0 16,-1 6-263-16,-2-6 167 0,4-2 78 0,-1-3 36 0,3-3 43 16,5 2 0-16,0-3 0 0,8-5 492 15,2-3-282-15,3-1-123 0,2-3-61 0,2 1 761 32,8-1-366-32,12-2-197 0,8 0 254 0,3-5-221 15,6-6-111-15,3-1-55 0,4-1-251 0,-3-4 94 0,-4 8 50 0,-6-4-660 0,-2 6 356 16,-7 0 178-16,-1 2 98 0,-13 3-395 15,-7 0 231-15</inkml:trace>
  <inkml:trace contextRef="#ctx0" brushRef="#br0" timeOffset="66663.92">30274 10805 3169 0,'-3'0'0'0,"-2"0"0"0,0-3 0 0,1 2 0 0,-1 1 0 0,4 0 0 0,-1 13 0 0,0 5 0 0,0 8 604 0,1 4-446 0,-5 8-158 16,3 0 0-16,-1 4 0 0,-2 5 0 0,-1 2 0 15,1 2 0-15,2 3 0 32,1-11 0-32,1-4 0 0,2-4-15 0,0-7-37 0,0-8 44 0,0-3-1008 0,7-17 360 0,1-3 311 15</inkml:trace>
  <inkml:trace contextRef="#ctx0" brushRef="#br0" timeOffset="66802.55">30423 10878 2809 0,'0'-13'0'0,"0"4"0"0,0 3 0 0,0 0 0 0,1 5 0 0,2 1 0 0,4 0 0 0,-1 0 457 0,2 10-210 0,3 5-106 0,1 0-211 0,0 3 53 0,5 2 35 0,-2-1-9 0,0 1-747 15,0-3 387-15,0-2 194 0,1-1 96 0,2-2-504 16,-5-3 283-16</inkml:trace>
  <inkml:trace contextRef="#ctx0" brushRef="#br0" timeOffset="66954.14">30696 10747 2220 0,'0'-10'0'0,"0"3"0"0,-1 1 0 0,-1 4 0 0,1 2 0 0,-3 3 0 0,-1 19 0 0,-5 9 331 16,0 10-139-16,-1 7-82 0,-7 8 673 15,2 3-488-15,-1 3-295 0,0 4 0 16,-3 7 0-16,4-8 0 0,1 0 0 0,0-5 0 16,1-6-46-16,-1-3-22 0,0-3 60 0,2-17-978 0,6-9 512 15,4-12 149-15,3-10-243 0,0-11 267 0</inkml:trace>
  <inkml:trace contextRef="#ctx0" brushRef="#br0" timeOffset="67182.67">30851 10718 1406 0,'16'-12'0'0,"0"6"0"0,1 1 0 0,-1 4 0 0,-4 1 0 0,0 0 573 0,2 0-259 0,-7 7-144 0,-1 2-67 0,-1 3 164 15,-4 1-115-15,-1-1-59 0,0 5-19 16,-3-1-66-16,-8 0 1 0,-4-2 27 15,3 0-67-15,-2 1 43 0,1-5-10 0,4-3 71 16,1 2-37-16,1-3 0 0,1-4 0 16,0 3 88-16,6-3-48 0,0 0 0 0,2-2-40 0,15 0 183 15,6 0-188-15,7 0-31 0,8-7 0 0,2-1 0 16,8-3 0-16,0 4 0 0,5-2-698 0,3 3 257 16,-12 3 223-16</inkml:trace>
  <inkml:trace contextRef="#ctx0" brushRef="#br0" timeOffset="67316.85">31578 11027 2968 0,'0'-3'0'0,"-1"0"0"0,1 0 0 0,-2-1 0 0,0-2 0 0,2-1 0 0,-2 1 0 0,2 0 0 0,-1-1-75 0,1 2 55 0</inkml:trace>
  <inkml:trace contextRef="#ctx0" brushRef="#br0" timeOffset="68649.78">19344 12310 1403 0,'-9'7'0'0,"-4"1"0"0,-2 6 0 0,4 5 0 0,-1 3 0 0,-2 7 0 0,3 3 529 16,0 12-237-16,4 1-132 0,6 0-62 15,1 2 418-15,0-1-240 0,11-2-119 0,11 2 57 0,1-15-93 0,3-2-42 0,3-3-120 0,3-6 39 0,1-4 0 16,1 2 47-16,-4-11-556 0,-1 0 274 0,-2-4 137 0,-3-3 68 0,-3 0-796 16,1 0 347-16,-10-10 186 15</inkml:trace>
  <inkml:trace contextRef="#ctx0" brushRef="#br0" timeOffset="68863.84">19499 12540 1271 0,'-11'-16'0'0,"3"5"0"0,-1 2 0 0,7 2 0 0,2 2 0 0,0 3 685 15,11-2-325-15,8 3-161 0,9 1 273 0,1 0-223 16,3 0-105-16,0 5-34 0,0 2-36 0,3 5-1 16,1 3-27-1,-9-1-210-15,-2 5 100 0,-4-1 50 0,-5 4 25 0,-9-1-162 0,-1 3 103 0,-6 0 38 16,-4-3 23-16,-16 1 68 0,-5-2 0 0,-8-3-110 16,-6 0 23-16,-1-5-16 15,-4-6 24-15,4-3-135 0,-1-3 63 0,1 0 33 0,16 0 1 0,2-9-525 16,9-7 263-16,9-5 132 15,4-8 66-15,13-2-575 0</inkml:trace>
  <inkml:trace contextRef="#ctx0" brushRef="#br0" timeOffset="69088.23">19874 12364 959 0,'3'-1'0'0,"0"1"0"0,-1 0 0 0,-2 0 0 0,3 1 0 0,-3 8 955 16,0 9-464-16,-3 2-227 15,-4 4-114-15,-1 8 739 0,-2 2-666 0,4 5-223 16,0 0 0-16,5-2 0 0,1-2 0 0,0 2 0 15,10-3 0-15,7 2 0 0,2-12 0 0,2-1 0 16,4-5 0-16,2-5 0 16,-2-2 0-16,4-1-841 0,-5-8 167 0</inkml:trace>
  <inkml:trace contextRef="#ctx0" brushRef="#br0" timeOffset="69181.99">20166 12593 2821 0,'-2'-2'0'0,"-3"2"0"0,2 0 0 0,-2 0 0 0,1 0 0 0,-1 8 0 0,1 6-1 0,-1 0 511 0,4 6-238 0,-1 4-103 0,-3 2-58 0,3 0-62 0,-1 2-49 0,2 0-535 0,-1-1 242 0,-1 0 164 15,2-1 91-15,-2-9-438 16,-1-2 256 0,1-3 128-16</inkml:trace>
  <inkml:trace contextRef="#ctx0" brushRef="#br0" timeOffset="69334.58">20309 12430 2231 0,'3'0'0'0,"2"0"0"0,0 0 0 0,2 0 0 0,-2 0 0 0,3 0 431 0,-2 3-202 0,4 3-97 0,0-2 88 0,1 5-93 0,3-1-45 0,3 0-15 0,0 0-435 16,3 1 202-16,-1-2 100 0,5 2 51 0,0-2-372 15,4 0 220-15</inkml:trace>
  <inkml:trace contextRef="#ctx0" brushRef="#br0" timeOffset="69564.48">20681 12221 2779 0,'-6'-12'0'0,"-1"1"0"0,4 8 0 0,2 0 0 0,-1 2 0 0,2 1 0 0,0 0 0 0,0 0 736 31,2 13-355-31,3 5-346 0,3 7-35 0,-4 9 0 0,0 5 0 0,-3 9 0 31,-1 1 0-31,0 6 0 0,-3 6 0 0,-12 11 0 0,-4 5 0 0,-6 9 0 0,3-12 0 0,-2-5-42 0,4-9-187 0,4-5 78 16,4-11 84-16,1 1-712 0,6-22 376 0,2-10 184 16,3-10-246-16,0-3 215 0</inkml:trace>
  <inkml:trace contextRef="#ctx0" brushRef="#br0" timeOffset="69811.82">20892 12184 3519 0,'3'-9'0'0,"1"2"0"0,6-1 0 0,0 2 0 0,6 2 0 0,0 4 0 0,6 0 0 0,1 5 0 0,6 12 387 0,3 6-362 0,-3 3-25 0,-1 7 0 0,-2 4 0 15,-5 4 0-15,-2 0 0 16,-5 12 0-16,-11-6 0 0,-3 4 0 0,-1 0 0 16,-19 1 0-16,-3-5 0 0,-8 5 0 0,-1-15 0 15,2-8 0-15,-3-3 0 16,1-11 0-16,5-4-56 0,-1-3-55 0,9-8-388 16,7-2 231-16,2-15 115 0,7-7 59 0</inkml:trace>
  <inkml:trace contextRef="#ctx0" brushRef="#br0" timeOffset="70002.31">21406 12463 1967 0,'1'0'0'0,"1"0"0"0,1 0 0 0,2 0 0 0,1 0 0 0,3 2 0 0,2 0 1165 0,6-2-565 0,5 0-401 0,8 0-199 0,5 0 0 0,11 0 0 15,2 0 0-15,5-4-88 0,2-1 25 0,-1-1 48 0,-1-2-542 16,1 2 304-16,-13-3 140 31</inkml:trace>
  <inkml:trace contextRef="#ctx0" brushRef="#br0" timeOffset="70160.88">21906 12254 2436 0,'1'0'0'16,"1"0"0"-16,1 0 0 0,3 0 0 0,4 2 0 0,5 3 0 0,5 3 0 0,3 2 0 0,2 4 369 0,4 3-171 15,0 5 29-15,1 2-96 0,-5 3-48 0,-5 2-24 0,-3 3-49 16,-14 0-9-16,-3 1 35 0,-10 3-1 0,-19-1-20 16,-3-2 20-16,-11 5 10 0,2-11-10 0,-7-3-148 15,-3-3 75-15,-3-3 36 0,-1-2-905 0</inkml:trace>
  <inkml:trace contextRef="#ctx0" brushRef="#br0" timeOffset="70652.1">22874 12206 1598 0,'-16'-2'0'0,"-3"2"0"0,0 0 0 0,-1 0 0 0,-4 18 0 0,4 6 0 0,-1 9 473 0,-1 5-218 0,3 11-109 0,1 6-55 0,2 7 355 16,10-7-209-16,6-2-101 0,0-10-49 0,15-2-105 15,6-7 27-15,8-3-532 16,3-13 276 0,1-5 141-16,3-7 71 0,-2-2-337 0,1-4 204 0,1 0 88 0,-8-4 51 0,-1-14-768 15</inkml:trace>
  <inkml:trace contextRef="#ctx0" brushRef="#br0" timeOffset="70901.42">23032 12432 1783 0,'-12'0'0'0,"-1"0"0"0,2 0 0 0,-2 11 0 0,3 6 0 0,2 6 0 0,2 5 0 0,6 4 0 0,0 1 0 0,0 6 443 16,14-8-208-16,5-2-99 0,4-2-86 0,7-7-14 0,1-8 1 0,5 0 8 16,-3-12-314-16,1 0 152 0,-3-9 77 0,-3-12-126 15,-3-2 101-15,0-4 60 0,-11-2-12 32,-8-1-17-17,-4-1-45-15,-2 2 33 0,-5 0 0 0,-9-4 187 0,-5 6-106 0,-4 2-33 0,-2 3 179 0,-3 4-95 16,-3 1-47-16,0 2 11 0,2 10 31 0,3 4-30 15,4 1 16 32,2 0-196-47,0 1 92 0,10 12 29 0,6 3-1 0,4 1-235 0,0 3 111 0,8 1 70 0,9 1-7 0</inkml:trace>
  <inkml:trace contextRef="#ctx0" brushRef="#br0" timeOffset="71045.05">23551 12601 2016 0,'2'4'-1'0,"1"0"-1"0,-1 2 0 0,-1 1 0 0,1-2 0 0,-2 7 0 0,0-4 444 0,0 6-196 0,-8-3 220 0,-2 3-216 0,-3 0-109 0,0 0-54 0,-2 1-284 0,-1 2 125 0,4-5 49 16,-1 0 28-16,0-3-851 0,3-1 440 15,0-3 221 1</inkml:trace>
  <inkml:trace contextRef="#ctx0" brushRef="#br0" timeOffset="71284.39">23807 12475 1330 0,'0'10'0'0,"0"-1"0"0,0 6 0 0,0 3 0 0,0 0 0 0,0 2 789 0,0 1-377 0,2 2-188 0,0 1 236 0,8-6-217 0,-1 2-103 0,7-4-53 0,-1-5-231 16,6-3 90-16,3-2 52 16,-1-6 12-16,6-3-346 15,-3-16 185-15,1-3 93 0,-5-4-88 0,-2-3 99 0,-9-1 37 0,-3 3-124 16,-7-2 10-16,-1 2 55 0,-1 0-39 0,-12 0 130 0,-5 10-24 15,-4 0 0 1,-4 7-33-16,-6 5 129 0,-3 2-65 0,-3 3-25 0,5 0 8 16,4 8-67-16,2 6 42 0,4-1 0 0,9 2-113 0,-2 3 65 15,12-1 28-15,4 1-566 0,0-2 282 0</inkml:trace>
  <inkml:trace contextRef="#ctx0" brushRef="#br0" timeOffset="71483.87">24259 12251 3528 0,'5'0'0'0,"3"0"0"0,2-1 0 0,0-2 0 0,5 3 0 0,2 0 0 0,5 0 0 0,3 12 0 0,4 2 403 16,1 9-403-1,0 3 0-15,-1 3 0 0,-2 5 0 0,-4 5 0 0,-9 0 0 0,-11 4 0 0,-3 5 0 0,-8-1 0 0,-17 3 0 16,-6 1 0-16,-3-10 0 15,-6-5 0-15,-1-2-1052 0</inkml:trace>
  <inkml:trace contextRef="#ctx0" brushRef="#br0" timeOffset="71956.41">25147 12460 2085 0,'0'-5'0'0,"-1"0"0"0,1 1 0 0,1 2 0 0,16 1 0 0,5-1 359 0,6 0-151 0,6 1-90 0,2-2 523 15,5 1-302-15,4 2-158 0,0 0-181 0,6 0 0 16,-10 0 0-16,1 0 0 0,-3 0 0 16,-3 2-51-1,-3 1-41-15,3 0 74 0,-12-3-827 0,-2 0 442 0,-6 0 219 0</inkml:trace>
  <inkml:trace contextRef="#ctx0" brushRef="#br0" timeOffset="72120.97">25245 12690 1824 0,'-27'3'0'0,"6"1"0"0,2 1 0 0,14-3 0 0,4-1 0 0,1 0 664 16,9-1-314-16,13 0-156 0,13 0-70 0,6 0 497 15,7-1-467-15,7-6-154 0,0-1 0 0,-1 0 0 0,5 0 0 16,-8 2 0-16,-1-1 0 0,0 2-52 0,-2 0-44 15,-2 5-939-15,2-6 545 0,-15 3 259 16</inkml:trace>
  <inkml:trace contextRef="#ctx0" brushRef="#br0" timeOffset="72395.42">25753 12233 1911 0,'0'-5'0'0,"0"-2"0"0,0 4 0 0,6 1 0 0,8 2 0 0,8 0 0 0,7 3 723 16,9 8-334 0,3 5-181-16,8 2 73 0,4 2-123 0,0 1-61 0,0 2-125 0,4 2 41 0,-15-5-9 0,-3 1 32 0,-7 1-143 15,-11 0 71-15,-1 2 45 63,-18-1-8-16,-2 3 74-47,-13 6-1 0,-15 1-37 0,-10 1-1 0,-5 7 14 0,-1-8-50 0,-3-3 0 0,-1-1-217 0,-2-2 51 0,-2-5 85 0,-3 4 46 0,11-11-396 0,-1-4 204 15,5-5 105-15</inkml:trace>
  <inkml:trace contextRef="#ctx0" brushRef="#br0" timeOffset="72605.86">25448 12182 1969 0,'-27'-7'0'15,"2"5"0"-15,0 2 0 0,-3 2 0 0,7 10 0 0,-4-1 0 0,2 9 0 0,-2 0 278 0,1 4-120 0,-8 7-155 0,8-2 33 0,-4 7 1 16,0 0-1-16,-3-1-42 16,-1-1 0-16,-2 0 51 0,6-7-8 0,2-4 86 0,5-3-44 0,3-1 1 15,5-6-44-15,1 6 351 0,10-7-180 0,2 0-85 16,2 4 188-16,11 4-310 16,8-1 0-16,7 4 0 15,2-2 0-15,4 1 0 0,5 2 0 0,1 1 0 0,6 5 0 0,-4-2 0 16,5 2 0-16,1 0-132 0,1 3-203 0,2 2 185 0</inkml:trace>
  <inkml:trace contextRef="#ctx0" brushRef="#br0" timeOffset="73065.67">26967 12185 925 0,'0'-12'0'0,"0"7"0"0,0-1 0 0,0 4 0 0,0 2 211 0,0 11-88 0,7 10-33 0,3 9-10 0,-1 10 150 0,4 8-97 0,-5 3-47 16,1 5 47-16,-1 7-38 0,-5-3-34 0,-1-1 26 16,-2-1-25-16,0-6 0 15,0-10-25-15,-7-1 133 0,1-20-71 0,0-11-23 16,2-6-8-16,1-4 139 15,2 0-86-15,-2-11-32 0,3-16-10 0,0-9 69 0,11-8-55 0,12-7-29 16,5-2-124-16,5-7 58 0,0 9 15 0,0 3-154 16,2 4 89-16,-2 5 45 0,0 4-1 0,2 3-189 15,-8 15 107-15,-4 10 21 0,-4 5 41 0,-3 2-598 16,-4 9 294-16,3 9 139 0,-5 7 83 0,-1 0-557 16</inkml:trace>
  <inkml:trace contextRef="#ctx0" brushRef="#br0" timeOffset="73223.25">27475 12633 2777 0,'-8'0'0'0,"-1"0"0"0,3-2 0 0,-2-2 0 0,5 4 0 0,3-2 0 0,0-1 0 16,1-1 518-16,12-1-240 0,7-1-112 0,5 0 26 0,3 1-192 0,3-3 0 0,1 1 0 0,2 2 0 0,4 1 0 0,-3 0 0 15,2 1 0-15,-1 0-865 0,0 1 444 0,1 1 229 31,5-1-939-31,-10-1 533 0</inkml:trace>
  <inkml:trace contextRef="#ctx0" brushRef="#br0" timeOffset="73452.63">27913 12460 3010 0,'-25'0'0'0,"-3"0"0"0,4 0 0 0,1 0 0 0,0 0 0 0,11 0 0 0,6 0 0 0,5 0 0 0,1 0 338 0,0 2-151 0,11 3-65 0,12-2 152 0,5 3-274 0,3 1 0 16,4 0 0-16,5 0 0 0,5 0 0 0,-6 2 0 15,-1-1 0-15,-1 1 0 16,-7-1 0-16,-4 4 0 0,1 3-132 16,-9 0 78-16,-11 3 46 0,-7 4 110 0,-3 5-44 0,-22 4-95 0,-10 3-31 0,-9-3 141 15,-6-3-50-15,1-2-28 0,4-5-24 0,5-4-73 16,-1 0 73 0,19-15 2-16,6-2-742 0,10 0 366 0,6-7 183 0,5-11 83 15,23-12-887-15</inkml:trace>
  <inkml:trace contextRef="#ctx0" brushRef="#br0" timeOffset="73728.53">28453 12568 2763 0,'1'7'0'0,"-1"4"0"0,0 1 0 16,0 0 0-16,0 5 0 0,0 3 0 0,0 1 511 0,0 4-228 0,0-2-127 0,0 1 62 0,4-3-218 16,7 0 0-16,5-2 0 0,5-2 0 0,3-8 0 15,7-6 0 16,3-3 0-31,2-1 0 0,-3-15 0 0,3-3-24 0,-8-5-264 0,-8-5 162 0,-7-3 81 0,-4 2-41 0,-8-3-15 16,-1-5 38-16,-1 5-34 0,-16 3 256 0,-5 0-98 0,-4 5-49 16,-5 3-25-1,-6 4 165 48,2 9-57-63,-2 9-58 0,2 0 86 0,7 0-55 0,0 14 20 0,3 3-40 0,9 5-501 0,10 7 225 15,5 2 125-15,1 1-1099 0,5 2 583 0</inkml:trace>
  <inkml:trace contextRef="#ctx0" brushRef="#br0" timeOffset="78617.64">10211 12823 1442 0,'2'0'0'0,"-1"0"0"0,3 0 0 0,1 0 0 0,-2 0 150 0,5 7-56 16,1 13-28-16,2 13 579 16,2 14-294-16,0 13-162 0,-3 16-75 0,0 12 273 0,-1 9-174 15,-6 3-88-15,0 3-34 0,0-20-84 0,-3-5 31 0,0-9-19 16,0-6-444-16,1 1 232 0,0-23 111 0,5-6-773 31,1-8 441-31,3-10 164 0,0-12 125 0</inkml:trace>
  <inkml:trace contextRef="#ctx0" brushRef="#br0" timeOffset="78766.77">10541 13488 1646 0,'0'-3'0'0,"0"2"0"0,0-2 0 0,0 3 0 0,0 0 0 0,0 0 0 0,0 7 1046 0,0 7-504 0,0 6-244 0,0 4 82 0,2 7-361 15,-1 4-19 1,2-1 0 0,0 4-132-16,-3 3-102 0,3-7 131 0,2-3-1008 0,0-7 543 0,1-6 270 0,-3-4 135 0</inkml:trace>
  <inkml:trace contextRef="#ctx0" brushRef="#br0" timeOffset="79161.74">10747 13263 1144 0,'3'-4'0'0,"0"3"0"0,0 1 0 0,3 0 0 0,-3 7 290 0,0 8-127 0,2 9-54 16,-3 6-40-16,0 7 584 16,0 5-308-16,-1 4-154 0,0 8-110 0,1-8-9 31,-1 0-35-31,3-5-378 16,1-7 189-16,1-8 94 0,-2-2 57 0,2-17-378 0,2-7 201 0,-2 0 100 0,2-13 51 0,0-10-88 0,1-1-41 15,0 0 68-15,-1 0-4 0,1 2 224 0,-2 3-84 0,2 5-43 16,1-1 372-16,-4 7-212 0,3 3-73 15,-3 5 365-15,3 0-181 0,-4 0-122 0,2 10-37 0,-1 8 169 16,-1 3-125-16,-2 6-62 16,0 4-31-16,0-3-74 15,0 4 8-15,-1-6 7 0,2-1-30 0,1-6 15 0,1-4 0 0,3-6 39 16,1-8-290-16,2-1 140 0,4-7 77 0,3-15-234 16,0-1 133-16,0-1 67 0,2-1-30 0,-4 5 209 15,-3-1-72-15,0 8-36 0,0 1 0 16,-3 4 397-16,3 4-203 0,-5 4-81 0,-2 0 70 0,-1 6-180 47,2 8 0-47,-4 7 0 0,4 1 0 0,-4 2 0 0,0-1 0 0,-1 2 0 0,3-5 0 0,-3 1 0 0,3-1 0 0,-2-8-960 31,0 2 401-31,1-4 219 0</inkml:trace>
  <inkml:trace contextRef="#ctx0" brushRef="#br0" timeOffset="79493.84">9883 14137 2097 0,'-21'13'0'0,"2"7"0"0,3 7 0 0,4 7 0 0,4 2 0 0,3 5 0 0,5-4 649 0,0 1-306 0,10-1-154 16,8-3-80-16,4-5-37 0,5 2 10 0,-2-13-47 0,6-2-431 15,-3-9 215-15,3-1 109 16,-1 0 63 15,-6-6-904-31,-2 0 445 0</inkml:trace>
  <inkml:trace contextRef="#ctx0" brushRef="#br0" timeOffset="79672.36">10041 14270 2062 0,'1'-7'0'0,"1"2"0"0,0 1 0 0,3-1 0 0,2 3 0 0,7-2 0 0,1 4 0 0,5 0 0 0,3 0 302 15,0 7-133-15,2 3-26 0,3 5-45 0,-5 0-36 16,-2 3 1-16,-7 2-93 0,-5 2 33 0,-3 3 0 15,-5 5 42-15,-1-4-33 16,-13 1 1-16,-8-2 23 0,-4 0 25 0,-6-3-25 16,-1 0 8-16,1-9-318 0,1-3 123 0,4-6 84 15,3-1 12-15,5-3-586 0,2-3 289 0,13-13 163 16,3-8 76-16,2-8-253 0</inkml:trace>
  <inkml:trace contextRef="#ctx0" brushRef="#br0" timeOffset="79809.03">10326 14150 1540 0,'3'-7'0'16,"-1"3"0"-16,0 2 0 0,-1 1 0 0,-1 1 0 0,0 7 0 0,0 10 1002 0,-6 6-484 0,-1 3-232 16,4 4-129-16,-3 1 255 0,4 0-396 0,2 1-16 0,0 0 0 15,3 4 0-15,10-7 0 0,6-1-15 16,1-3-228-16,5-6 140 0,3-5 69 0,2-1-1014 16,-2-12 538-16</inkml:trace>
  <inkml:trace contextRef="#ctx0" brushRef="#br0" timeOffset="79962.35">10599 14347 1845 0,'0'0'0'0,"0"3"0"0,0 0 0 0,0 1 0 0,0 3 0 0,0 3 0 0,0 2 688 16,0 0-326-16,0 7-163 16,0 1-85-16,0 2-30 0,0 2-10 0,0 0-448 0,0-1 205 0,0 1 102 15,0-6 52-15,-2 3-748 0,-4-10 382 0,1-1 189 16</inkml:trace>
  <inkml:trace contextRef="#ctx0" brushRef="#br0" timeOffset="80109.5">10689 14238 1482 0,'5'-2'0'0,"3"0"0"0,1 2 0 0,0 0 0 0,-2 0 0 0,3 0 871 0,0 9-417 0,3-2-210 15,0 3-246-15,2 0 15 16,0 2-1-16,0 0-305 0,-1 1 165 0,2-2 81 0,1-1 51 0,-3-3-987 15</inkml:trace>
  <inkml:trace contextRef="#ctx0" brushRef="#br0" timeOffset="80254.63">10939 14149 1175 0,'-7'-2'0'0,"1"1"0"0,1 1 0 0,0 0 0 0,1 5 0 0,-2 12 748 15,1 3-348-15,2 6-186 31,0 7-89-15,1 4 349-16,-3 7-219 0,2 2-110 0,-3 5-302 0,5-8 92 0,-1-3 51 0,-1-4-330 16,-2-2 190-16,2-5 95 0,-2-2 57 0,2-11-915 0</inkml:trace>
  <inkml:trace contextRef="#ctx0" brushRef="#br0" timeOffset="80451.62">11036 14079 2410 0,'18'-4'0'0,"-1"1"0"0,-1 3 0 0,3 0 0 0,-3 7 0 0,1 7 0 0,2 3 0 0,-5 3 0 0,-3 4 346 16,-2 4-154-16,-4 4 52 0,-5 7-105 0,0 2-42 15,-3-2-35-15,-14 3-15 0,-2-2-11 0,-4-1 0 16,-2-5 0-16,-5 3-151 0,4-14 71 16,0-4 40-16,1-7-1 0,4-2-489 15,1-6 244-15,2-2 146 0,7-2-825 0</inkml:trace>
  <inkml:trace contextRef="#ctx0" brushRef="#br0" timeOffset="80618.17">11296 14291 1940 0,'3'0'0'0,"-2"0"0"0,4 0 0 0,1 0 0 0,-1 0 0 0,2 0 1000 0,5 0-483 0,3 0-240 0,5-1-121 15,5-2-115-15,6-1-41 0,6 1 0 0,2-2 0 0,5 0 0 16,1 1 0-16,2-4 0 15,-6 3-735-15,-7-1 359 0,-5 2 206 0,-4-3-818 16,-4 2 470-16,-13 0 248 0</inkml:trace>
  <inkml:trace contextRef="#ctx0" brushRef="#br0" timeOffset="80822.63">11654 14018 910 0,'1'0'0'0,"1"0"0"0,0 0 0 0,0 0 0 0,2 0 716 0,2 0-341 0,5 3-169 16,0 6-77-16,4-1 378 15,1 1-236-15,2 3-118 0,1 1-59 0,1 1 32 0,2 1-37 0,-4 0-31 16,-3-1-26-16,-4 3 3 16,-5 2 0-16,-3 3-41 0,-3 2 8 0,0 3 33 15,-17 2 1-15,-6 7-157 0,-5-1 78 0,-3 2 39 16,-5 5 10-16,5-9-456 0,0-4 191 0,4-5 128 16,8-6 14-16,2-6-652 0,5-3 359 0,7-9 191 15</inkml:trace>
  <inkml:trace contextRef="#ctx0" brushRef="#br0" timeOffset="81029.13">11953 14183 1987 0,'0'0'0'0,"0"0"0"0,0 0 0 0,0 0 0 0,0 0 0 0,0 5 0 0,0 7 0 0,0 2 705 0,-2 4-335 0,0 7-158 62,2 1-93-62,0 5-2 0,0-3-41 0,4 3 1 0,4-3-42 0,3 1-390 0,2-10 190 0,-1 0 100 0,3-7-259 0,1-6 180 16,2-6 89-16,1 0-617 0,0-3 329 0,1-11 115 0,-3-6 96 0,3-2-319 15,-2-4 209-15,0-2 94 0,-6 0 61 0</inkml:trace>
  <inkml:trace contextRef="#ctx0" brushRef="#br0" timeOffset="81279.47">12243 14178 1035 0,'1'-12'0'0,"1"-3"0"0,0 6 0 0,0 1 0 0,-2-1 0 0,0 9 153 0,0-3-58 0,-4 3-30 0,-2 0 674 16,-2 7-352-16,1 4-167 0,3 3-97 0,0 3 490 0,3 3-289 15,1 1-147-15,0 1-177 0,0 4 0 0,0-2 0 16,6 1 0-16,4-4-159 0,1 2-42 16,3-7 118-16,0 2-135 0,1-7 122 0,-1-4 66 31,3-2 32-31,-1-5-459 0,2 0 224 0,0 0 29 0,-6-9 88 0,-1-6-1 0,-2-2 41 0,-3 1 0 16,-4-4 31-16,-2 1 99 0,0-1-45 0,0-2-22 15,-13 3 76-15,1-3-49 0,-3-1-34 0,-2 5 114 16,-2 1-65-16,0 3-12 0,-1 4 1 0,0 1 129 15,0 3-76-15,2 4-6 16,4 2-29-16,0 2 133 0,4 10-72 0,1 2-18 31,2 2-3-31,5 3-287 0,2 1 118 0,0 3 64 0,2-4-725 0,9 1 355 0</inkml:trace>
  <inkml:trace contextRef="#ctx0" brushRef="#br0" timeOffset="81461.98">12607 14243 2559 0,'-3'0'0'0,"0"0"0"0,1 0 0 0,-2 0 0 0,1 0 0 0,-1 0 0 0,0 3 665 0,-1 4-315 0,-1 0-158 0,0 6-70 0,-2 3-79 16,-1 3-43-16,2 3 0 0,-5 5-46 0,-2 2-114 16,2 3 106-16,-1-3-702 0,-1-4 382 15,4-2 192-15,0-2 94 0,2-3-806 16,4-11 434-16</inkml:trace>
  <inkml:trace contextRef="#ctx0" brushRef="#br0" timeOffset="81732.67">12752 14249 1323 0,'3'0'0'0,"5"0"0"0,-2 0 0 0,-1 1 0 0,-2 4 0 0,-1 6 301 16,-2 0-133 15,0 2-59-31,0 4-42 0,0 0 642 0,0 4-337 0,0-2-170 0,1-3 76 0,6 2-114 0,3-8-69 0,1-1-255 0,2-6 98 0,2-3 48 15,1 0 24-15,4-8-387 0,-3-10 202 0,-3-2 105 16,-4-1 51-16,-1-2-114 0,-5 5 21 0,-4-4 58 16,0 4-87-16,-13 4 239 15,-3 3-73-15,-6 2-30 0,-1 3 423 16,-2 3-228 0,1 3-97-16,1 0 171 0,2 0-95 0,3 7-71 0,1 0-12 0,5 4-529 0,3-3 244 0,4 2 116 0,5-2 59 0,0 1-969 46,1-4 463-46,14-2 242 0</inkml:trace>
  <inkml:trace contextRef="#ctx0" brushRef="#br0" timeOffset="81826.42">13092 14079 3117 0,'14'-4'0'0,"-2"-2"0"0,6 5 0 0,-4-1 0 0,2 2 0 0,2 0 0 0,-4 5 0 0,-2 8 0 0,-1 5 325 0,-3 2-146 0,-3 7-72 0,-2 2 96 0,-3 2-203 15,0 6 0-15,-13 8-293 0,-9 6 11 0,-4 4 158 0,-10 7 87 0</inkml:trace>
  <inkml:trace contextRef="#ctx0" brushRef="#br0" timeOffset="82317.14">14000 13320 926 0,'-9'-42'0'0,"-1"-4"0"0,3 10 0 0,2-1 0 0,-1 0 0 0,1 2 122 16,0-1-43-16,-2 1 9 0,3 16 93 0,-2 7-72 16,2 5-37-16,0 6 83 15,1 1-59-15,0 3-21 0,-3 18-9 0,5 12 28 0,-1 10-29 0,2 10 0 16,0 8-29-16,0 11 350 0,0-1-179 0,2 5-85 15,5 2-44-15,-1 2 359 0,1-2-201 0,0 13-90 16,-3-11-56-16,2 0-90 0,-3 0 0 16,-2 0 0-16,-1-7-49 0,0 9 37 15,0-24 19-15,-6-5-213 0,-6-9 122 0,-2-6 59 16,-3-9 31-16,-5-4-634 0,3-21 232 0,-6-4 182 16,0-6-450-16,-1-17 314 0,5-7 158 0</inkml:trace>
  <inkml:trace contextRef="#ctx0" brushRef="#br0" timeOffset="82463.75">13544 13687 2624 0,'-3'-10'0'0,"0"1"0"0,1-1 0 0,2 7 0 0,2 1 0 0,10-2 0 0,10 3 0 0,3-1 0 0,7 2 382 0,4 0-178 0,10 0-83 0,2 0-427 16,8 0 171-16,3 0 85 0,5 0 52 0,-10 2-405 15,-2-1 219-15,-7 3 110 0</inkml:trace>
  <inkml:trace contextRef="#ctx0" brushRef="#br0" timeOffset="82611.37">14245 13459 2490 0,'-11'-7'0'0,"1"2"0"0,-2 5 0 0,0 0 0 0,-4 0 0 0,0 11 0 0,3 8 0 0,0 7 0 0,4 7 476 16,1 5-219-16,2 3 273 0,3 9-352 15,3-4-178-15,0 2 0 0,12-2 0 16,5-4 0-16,5-2 0 0,4-1 0 0,-4-12-795 15,3-5 406-15,-1-8 213 0,-4-3-329 0,1-2 276 0</inkml:trace>
  <inkml:trace contextRef="#ctx0" brushRef="#br0" timeOffset="82855.25">14348 13646 1933 0,'1'-13'0'0,"-1"2"0"0,2-4 0 0,1 8 0 0,3 0 0 0,4 2 0 0,3 4 0 0,2 1 0 0,5 0 628 0,2 7-300 0,0 11-146 15,3-1-73-15,-1 3 66 0,1 3-70 0,-2 6-25 0,-7-5-10 16,-2 3-125-16,-6 0 45 0,-5 2 23 0,-3-3-94 16,0 6 67-16,-7-6 20 0,-11-4 1 15,-8-1-49-15,-1-3 40 0,-4-6-1 0,0 2-415 78,2-9 207-78,1-5 52 0,4 0 68 0,2-2-424 0,5-15 239 0,3-7 111 0,11-5 69 0,3-11-488 0</inkml:trace>
  <inkml:trace contextRef="#ctx0" brushRef="#br0" timeOffset="82958.97">14578 13499 1722 0,'5'-6'0'0,"3"4"0"0,-2-1 0 0,-1 3 0 0,-1 0 0 0,0 12 0 0,-2 8 0 0,-2 6 1022 0,0 4-493 0,0 6-246 31,0 5 92-31,0-2-375 0,0 4 0 0,0 1 0 0,1-1 0 0,11-3 0 0,5 3 0 0,3-13 0 0,8-7 0 0,0-4 0 0,7-9 0 0,1-8-944 16,6-2 416-16</inkml:trace>
  <inkml:trace contextRef="#ctx0" brushRef="#br0" timeOffset="83119.59">15015 13776 2188 0,'-6'-6'0'0,"2"2"0"0,1 3 0 0,0 0 0 0,-2-1 0 0,2 2 0 0,0 2 0 0,0 10 1039 15,0 2-502-15,-2 4-370 0,2 3-167 0,0 4 0 0,0 0 0 0,0 1 0 16,-2 0 0-16,3 1-5 0,-2 1 4 0,-1-8-1134 0,4-3 579 0,-1-2 290 31,-1-6 144-31</inkml:trace>
  <inkml:trace contextRef="#ctx0" brushRef="#br0" timeOffset="83260.94">15049 13646 3061 0,'8'-3'0'16,"0"1"0"-16,2 2 0 0,1 0 0 0,2 0 0 0,0 0 0 0,0 8 0 0,3 2 0 0,-2 3 437 0,1-1-201 0,2 4-428 15,-1-2 115-15,2 2 65 0,-2 0 19 0,-1-3-1045 16,0 0 512-16,-1-4 257 16</inkml:trace>
  <inkml:trace contextRef="#ctx0" brushRef="#br0" timeOffset="83416.53">15385 13505 2235 0,'0'-6'0'0,"-1"0"0"0,-6-2 0 0,3 7 0 0,-1 1 0 0,1 4 0 0,-3 13 591 0,1 12-278 0,-3 8-129 0,0 4 409 0,1 10-578 0,-5 4-15 0,4 6 0 32,-2 2 0-32,-1 9 0 0,4-10 0 0,1-2 0 0,1-2-40 0,-1-1-27 15,2-4 51-15,0 0-1219 16,2-19 621-16</inkml:trace>
  <inkml:trace contextRef="#ctx0" brushRef="#br0" timeOffset="83629.96">15533 13343 2147 0,'13'-6'0'0,"4"3"0"0,2 3 0 0,3 0 0 0,3 9 0 0,-4 11 0 0,0 4 0 0,0 8 1044 0,-1 3-505 0,0 5-338 0,0 12-201 0,-8-3 0 0,-3 4 0 0,-6 3 0 15,-3-1 0-15,0 3 0 0,-12 4 0 0,-7-15 0 16,-6 2 0-16,-1-6 0 0,-4-7 0 0,2-1 0 0,-3-2 0 15,6-16 0 1,5-7 0-16,0-9-867 0,3-1 400 0,3-1 215 16,0-14 100-16</inkml:trace>
  <inkml:trace contextRef="#ctx0" brushRef="#br0" timeOffset="84024.91">16155 13529 2822 0,'2'0'0'0,"3"0"0"0,2-3 0 0,7-1 0 0,8-1 0 0,4-2 247 0,6 0-107 0,7-2-52 0,5 3 202 16,2-5-128-16,7 0-55 0,-12 3-41 0,-2 2-263 16,-4 1 116-16,-5 5 58 15,-8 0 29-15,0 0-1113 0</inkml:trace>
  <inkml:trace contextRef="#ctx0" brushRef="#br0" timeOffset="84167.52">16247 13790 3268 0,'-9'6'0'16,"2"-2"0"-16,6 3 0 0,1-1 0 0,0 2 0 0,9-2 0 0,11 1 509 0,4-2-355 0,4 2-154 0,5-2 0 0,4-1 0 0,-3-1 0 15,1 1 0-15,1-2 0 0,1 0 0 16,0-2 0-16,1 0 0 0</inkml:trace>
  <inkml:trace contextRef="#ctx0" brushRef="#br0" timeOffset="84843.09">17579 13015 1409 0,'-5'-17'0'0,"0"9"0"0,2 3 0 0,3 5 0 0,0 0 0 0,0 7 472 31,0 10-208-31,3 8-118 0,4 7-55 0,-1 6 479 0,0 5-267 0,0 7-132 0,-3 7 58 0,-1-2-101 16,-2 8-45-16,0 2-316 16,0 3 135-16,-3 0 67 0,-5 7 44 0,4-16-335 15,1-2 180-15,1-7 90 0,2-6 44 0,0-8-988 16</inkml:trace>
  <inkml:trace contextRef="#ctx0" brushRef="#br0" timeOffset="85009.17">17666 13646 2739 0,'0'-5'0'0,"-1"-4"0"0,-1 6 0 0,0 0 0 0,2 3 0 0,0 0 0 0,0 3 0 0,0 11 0 0,0 2 634 0,0 5-298 15,0 0-150-15,0 3-305 63,0 1 78-63,5 1 48 0,0-4-9 0,1-2-652 0,0-4 346 0,0 2 173 0,1-4 86 0,-1 0-366 0,-1-6 214 0,0-4 114 0,-1-4-127 0</inkml:trace>
  <inkml:trace contextRef="#ctx0" brushRef="#br0" timeOffset="85365.21">17827 13343 2315 0,'0'0'0'0,"0"0"0"0,0 0 0 0,0 0 0 0,1 3 0 0,1 5 0 0,-1 5 0 0,4 7 0 0,-1 3 327 0,1 7-136 0,0 5-81 0,3 1-38 16,1 5 0-16,0 2-35 0,1 1 0 0,2-2-128 16,-2-7 59-16,-2-8 34 0,-1-5-358 15,-2-8 196-15,-1-5 99 0,0-1-159 16,-3-8 75-16,1-3 79 0,-2-11-53 0,0-1 163 16,1-6-37-16,1 2-54 0,3 1 10 0,0-1 341 0,2 4-169 0,0 0-85 15,5-1-26-15,-2 7 284 0,2 1-119 16,-1 2-85-16,1 5 29 0,-1-1-48 15,4 2-15-15,-4 0-9 0,0 2 0 0,2 6 0 16,-2 3-24-16,-2 1-68 0,2 0 44 0,-3 0-10 16,-2 0 35-16,0-2-134 0,0-3 68 0,-1 0 32 15,3-1 12-15,0-4-49 0,2-2 12 16,1 0 0-16,1 0 116 0,4-2-42 0,3-1-18 0,-3-1-28 16,2 1 258-16,-2 0-135 15,3 3-130-15,-3 0 0 0,2 0 0 0,-5 7 0 0,0 3 0 16,-4 4-98-16,1 0-121 0,-1 2 125 15,-1 1 73 1,-6 0-934-16,0 0 459 0,-1-1 230 0</inkml:trace>
  <inkml:trace contextRef="#ctx0" brushRef="#br0" timeOffset="85716.27">17320 14068 1832 0,'-7'0'0'0,"0"-2"0"0,4 2 0 0,2 0 0 0,1 5 236 0,0 10-100 0,0 7-50 0,3 6 166 0,3 2-112 0,3 8-52 31,1 4-26-31,-1 2 71 16,2-1-48-16,0 4-16 0,-3-10-9 0,0-5-57 0,-1-3 33 0,-1-10 0 0,-3-4-43 0,2-2 52 0,-3-11-8 0,-1-2-1 15,-1 0 95-15,0-10-47 0,0-7-24 16,0-5-8-16,0 1-16 0,2 0 0 16,3-2 1-16,4 1 93 0,0 4-130 0,5-5 0 31,2 3 0-31,2 5 0 0,1-2 0 0,1 1 0 16,4 2 0-16,-1 0 0 0,-1 3 0 0,0 4 0 0,-2-3 0 0,-1 8-213 0,1-1 105 15,0-1-395-15,-6 4 245 0,1 0 72 16,-3 0 77-16,-1 6-737 0</inkml:trace>
  <inkml:trace contextRef="#ctx0" brushRef="#br0" timeOffset="85892.5">17844 14375 2859 0,'-7'0'0'0,"1"0"0"0,3 0 0 0,0 0 0 0,2 0 0 0,1 0 0 0,0 0 0 0,3-1 496 0,12-2-230 0,1-3-115 0,6 3-71 0,4-5-1 16,2-1-79-16,2-1-755 15,-1 3 373-15,1-1 209 16,1-3 104-16,-1 3-490 0,1-2 291 16</inkml:trace>
  <inkml:trace contextRef="#ctx0" brushRef="#br0" timeOffset="86080.78">18157 14137 1019 0,'-6'-5'0'0,"-2"2"0"0,6-1 0 0,2 4 0 0,0 0 265 0,0 0-115 0,7 0-56 0,5 0 437 0,5 5-252 0,1 4-121 0,5 2-15 0,-2 0-53 0,1 4-27 0,0 0 9 0,-5 2-84 0,-4 1 25 0,-1 2-1 16,-7 4 24-16,-5 3-18 0,0 6 27 0,-2-1-9 15,-16 0 1-15,-5 1-30 0,-4-3 0 0,-1-4 29 16,-4 3-369-16,6-11 173 16,4-7 52-16,4-4-611 0,7-7 341 0,4-4 162 15</inkml:trace>
  <inkml:trace contextRef="#ctx0" brushRef="#br0" timeOffset="86310.74">18525 14232 2520 0,'6'14'0'0,"0"6"0"16,0 4 0-16,-1 0 0 0,-2 4 0 0,0 1 0 0,2 1-1 0,1 0-2 0,3 2 500 0,3-12-237 0,1 1-114 16,5-8-57-16,2-3-133 0,6-8 39 0,2-2 9 0,0-2-121 0,-1-14 76 15,-3-9 38 1,-1-3-305-16,-6-2 172 0,0-3 95 0,-11 3 34 15,-4 0-109 1,-2 3 63 0,-3-1-67-16,-10 3 47 0,-5-1 196 0,-3 9-75 15,-2 5-42-15,-5 3-1 0,-2 5 333 16,-3 1-174-16,-3 3-52 0,7 0 4 0,2 11-4 16,6-2-40-16,2 2-257 0,5 0 110 0,1 2 65 0,9-2 18 0,4 5-912 0,0-3 445 0</inkml:trace>
  <inkml:trace contextRef="#ctx0" brushRef="#br0" timeOffset="87994.97">19468 13326 1240 0,'-2'-17'0'0,"-2"3"0"0,2-1 0 0,-2-4 0 0,1 2 0 0,2-2 164 0,-2 1-64 15,1-1-31-15,-3-2 0 0,3 0 28 0,-2 3-34 0,1 0-1 0,0 6-16 0,-2 1-9 16,1 1 0-16,-3 2 9 0,0 6 70 0,-1 2-39 15,0 8 0-15,0 9 165 0,-1 9-102 0,0 7-43 16,5 7-34-16,1 8 259 0,3 8-143 0,0 7-70 16,0 5-37-16,2 11 315 0,6 0-367 0,0 0-20 15,5 8 0 1,-2 7 0-16,3 6 0 0,-3 15 0 16,0-20 0-16,-5-2 0 0,2-5 0 0,-6-8 0 0,-1-9 0 0,-1 4 0 15,-3-27 0-15,-12-7-336 0,-1-6 68 0,-4-12 134 16,-3-11-6-16,-2-5-473 0,1-7 293 0,1-9 142 15,-4-14 70-15,0-10-506 0,0-3 288 0</inkml:trace>
  <inkml:trace contextRef="#ctx0" brushRef="#br0" timeOffset="88138.59">19001 13796 1410 0,'-9'-23'0'0,"2"5"0"0,3 3 0 0,4 10 0 0,0 0 313 0,14 3-137 0,5-1-70 0,7 2 741 0,9-1-395 16,0 2-213-16,4 0-101 0,7 0 31 15,4 0-88-15,4 6-81 0,8 1 0 0,-9 5-595 16,1 0 230-16,-3-1 201 16,2 0-1036-16</inkml:trace>
  <inkml:trace contextRef="#ctx0" brushRef="#br0" timeOffset="88321.1">19954 13470 2047 0,'-16'0'0'0,"-1"0"0"0,4 2 0 0,-2 14 0 0,-1 1 246 0,3 12-110 16,3 5-49-16,1 7 882 0,5 7-523 31,3 6-446-31,1 7 0 0,0-8 0 0,1-2 0 0,13-3 0 0,3-7 0 0,4-6 0 0,2 0 0 0,-1-13-4 16,-2-8-894-16,-1-2 459 0,-1-6 230 0,-2-6-393 16,3 0 278-16,-7-3 133 15</inkml:trace>
  <inkml:trace contextRef="#ctx0" brushRef="#br0" timeOffset="88549.49">20148 13550 1308 0,'2'-16'0'0,"0"2"0"15,2 7 0-15,1 4 0 0,0 3 0 0,1 1 287 0,3 17-126 0,2 9-52 0,0 5-41 0,0 9 383 0,1 7-207 0,1 4-104 0,-1 0-42 0,2 6-22 0,-5-7-8 0,1 0-32 0,-2-6-147 0,-2-1 73 0,-3-12 38 0,-2 2 86 16,-1-18-49-16,0-9 0 0,-3-7 0 0,-6 0 123 15,1-14-61-15,2-10-22 0,1-7-43 0,4-7 338 16,1-4-277-16,0-7-95 0,4 0 0 16,8-6 0-16,6 5 0 0,0 5 0 15,2 0 0-15,8 4 0 0,-2 5 0 16,5-1-968-16,-3 16 451 0,0 13 255 0</inkml:trace>
  <inkml:trace contextRef="#ctx0" brushRef="#br0" timeOffset="89411.18">20764 13624 1516 0,'-10'5'0'0,"0"1"0"0,0 5 0 0,-3 6 0 0,0 4 0 0,2 11 0 0,-3 7 0 0,0 9 313 0,3 7-139 0,0 4-58 0,8-6 30 0,3-10-55 16,1-4-26-16,16-10-46 0,6-8 18 0,5-4 9 15,0-14-9-15,1-3-154 0,2-5 77 16,1-16 48-16,-4-6-10 0,3-4-152 0,-10-3 90 0,-5-5 17 16,-2-2 36-16,-6 0-159 0,-5 0 82 0,-2-3-2 15,-1 12 155-15,0 5-55 16,-7 4 1-16,-4 7 88 0,-3 3-59 0,0 7-34 0,-2 6 6 0,2 8 353 16,0 14-176-16,3 6-56 0,6 3-54 15,2 2 141-15,3-2-96 0,2-1-44 16,9 0 0-16,6-3-179 0,2-2 67 0,5 0 44 15,3-10-294-15,1-4 160 0,2-4 79 0,-2-5-236 16,-2-2 143-16,-1 0 44 0,-8-9 43 16,-5-4-73-1,-4-1 44 1,-4-5 10-16,-4 3-1 0,0-5 102 0,-2 4-30 0,-11 0 0 0,0 3-40 0,-3-1 159 0,0 3-79 0,-4 0-50 16,5 6 199-16,-2 3-85 0,1-1-59 0,4 3 5 0,1 1 49 0,1 0-22 15,2 0-32-15,4 0-19 16,2 1 0-16,2 5 27 0,0-1-14 0,0 1-266 15,5-3 122-15,6 4 53 0,-1-2 33 0,2 0-174 16,2-2 69-16,-3-2 56 0,-1 2-47 16,0 0 28-16,-2-3 26 0,-2 1-5 0,2-1-10 0,-2 0 36 15,-3 0 0-15,0 0-8 0,0 0 7 0,-1 0 1 16,-2 0-9-16,3 0-36 0,-1-1-1 0,-2-2 46 16,0 3 0-16,0-3-84 15,0 2 33-15,0-1 9 0,0 1 5 0,0-1 0 16,0 0 37-16,0 2 71 15,0-1-45-15,0 1 10 0,0 0-36 0,-2 0 191 0,-1 0-91 0,3 0-49 16,-3-2-17-16,1 2 78 0,-1 0-28 0,1-2-30 16,-1 2 21-16,2-1-35 0,-5-1 39 15,6 0-31-15,-2-1-356 0,1 3 170 0,-1-2 84 0</inkml:trace>
  <inkml:trace contextRef="#ctx0" brushRef="#br0" timeOffset="89822.4">21303 13689 1155 0,'0'-14'0'0,"-1"-1"0"0,-1 4 0 0,-6-2 0 0,2 9 0 0,-4 1 0 0,-3 0 0 0,2 3 294 0,-5 3-129 0,-4 11-55 16,1 3-41-16,0 7 156 0,2 3-94 0,4-1-47 0,3 1-24 0,4 0 93 0,6-1-63 15,0-6-27-15,8 1 64 0,7-3-46 16,6 0 1-16,3 0-103 0,2-6 24 0,6-5 0 15,-3 0 33-15,1-1-195 0,-2 0 97 0,-2-1 59 16,-7-2 14-16,-6 1-146 31,-4 2 76-31,-7-2 3 0,-2 3 30 0,-2 1 99 0,-17-1-40 0,-7 0-30 0,-5 4 31 0,-5-2-9 16,-5 3-39-16,6-4-102 0,0-2 53 0,4-1 17 0,2-4 41 16,7-1-502-1,3 0 230-15,11 0 117 0,8-6 63 0</inkml:trace>
  <inkml:trace contextRef="#ctx0" brushRef="#br0" timeOffset="90148.53">21654 13706 2369 0,'-8'2'0'0,"0"6"0"0,-4 1 0 0,5 5 0 0,-3 2 0 0,1 8 0 0,-1 4 0 0,8-1 208 0,1 7-86 0,1 0-43 0,1 0 105 16,10 2-65-16,6-8-46 15,5-5 1 1,3-3-217-16,3-4 90 0,0-6 44 0,4 4 10 0,-5-13-197 0,0-1 116 0,-2 0 58 0,-2-12-46 0,-6-7 32 16,2-4 37-16,-11-6-75 0,1-1 35 0,-6-3-39 15,-3-2 27-15,0-2 82 16,0-2-35-16,-13 3-1 0,1-1-23 0,-6-1 49 16,-1-1-38-16,-9 1 33 15,3 11-26-15,-7 6-45 0,0 10 23 0,-3 7 2 0,3 4 271 0,-3 1-119 16,12 19-60-16,6 5 279 0,6 1-157 0,8 3-70 15,3 1-42-15,0 2 33 0,13-6-39 0,7-1 0 16,4-4-30-16,3-1-268 16,6-4 134-16,0 1 77 0,2-5 23 0,0-5-857 15,-3 0 427-15</inkml:trace>
  <inkml:trace contextRef="#ctx0" brushRef="#br0" timeOffset="90324.06">22257 13994 2642 0,'2'7'0'0,"-1"2"0"0,2 2 0 16,-1 3 0-16,-2-2 0 0,0 0 0 0,0 4 0 0,-2-2 464 0,-6 2-215 16,-3 6-98-16,-1-2-62 0,-2-1-267 0,-1 3 106 0,2-1 54 0,0 1-1021 15</inkml:trace>
  <inkml:trace contextRef="#ctx0" brushRef="#br0" timeOffset="90826.04">22871 13646 1379 0,'3'17'0'0,"1"1"0"0,1 5 0 0,1 6 0 0,1 8 0 0,-3 4 0 0,2 9 0 0,-4-5 0 0,-1 2 153 16,-1 0-57-16,0-6-31 0,0-5 1 0,-1 3-63 15,-7-15 34-15,-1-8-1 0,2-6 1 0,-2-8 100 32,1-2-49-32,2-2 96 0,0-17-79 0,6-11-34 0,0-8 1 15,3-6 109-15,6-4-71 0,8-4-28 16,3 2-9-16,3 2-89 0,3 1 26 0,2 0 1 16,3 5 26-16,3-4-233 0,-4 13 112 0,-1 5 60 0,1 8-662 0,-3 7 321 15,1 6 179-15,0 4 27 0</inkml:trace>
  <inkml:trace contextRef="#ctx0" brushRef="#br0" timeOffset="91511.89">23594 13732 757 0,'0'-19'0'0,"0"4"0"15,0 0 0-15,0 2 0 0,-2 0 357 0,-1 2-160 0,-4-2-71 0,-2 6-50 0,-2 3 119 0,-3 3-80 0,-4 1-38 16,-7 3 114-16,1 9-68 15,-4 7-48-15,0 3 0 0,2 2 48 0,0 3-44 0,4-3 1 0,4 3 96 16,7-6-74-16,8-1-32 0,3-3-1 0,0 0-24 16,7-3-8-1,6 3 9-15,6-7-9 0,1 0-30 0,4-1 0 0,-1-3 30 32,-4 3-53-32,3 0 35 0,-7-1-9 0,-4 1 27 0,-5 4 9 0,-2 1-9 0,-4-2-12 0,0 4 129 15,-7-1-65-15,-7 2-27 0,-8-2-12 0,1-1-104 16,-5-1 46-16,0-1 9 15,4-3 39-15,2-4-570 0,3-5 265 0,5 0 136 0,10-2-376 0,2-12 232 32,1-9 97-32</inkml:trace>
  <inkml:trace contextRef="#ctx0" brushRef="#br0" timeOffset="91655.51">23666 13755 1047 0,'5'0'0'0,"0"1"0"0,-1 5 0 0,0-2 0 0,-1 6 0 0,0-2 0 0,-1 8 672 0,0-2-318 0,-2 6-149 0,0 1 179 15,0 0-174-15,0 3-87 0,0-3-43 0,0-1-290 16,0 1 133-16,0-6 52 0,0-3 31 0,0-1-574 16,0-7 300-16,0-2 150 0,0-2-558 0,2-2 324 0,-1-15 157 0,2-5-75 15,1-7 117-15</inkml:trace>
  <inkml:trace contextRef="#ctx0" brushRef="#br0" timeOffset="92293.41">23846 13425 687 0,'7'0'0'0,"0"0"0"0,1 0 0 0,-2 0 0 0,3 4 197 0,-4 10-80 0,3 4-31 0,-2 5 350 16,-2 4-200-16,0 4-99 16,-1 7-51-16,-2 0 71 0,2 7-51 0,-1-7-40 0,0-2 1 0,-2-1-259 15,0-2 114-15,0 1 67 16,-2-7-231-16,-7-5 139 16,-2-1 70-1,-2-1-41-15,1-3 48 0,-1 2-5 0,5-9-2 0,1-6 65 0,2-1-22 0,4-3-82 0,1 0 41 0,0 0 149 16,6-11-68-16,8-6-30 0,6-2 0 0,1-4 101 15,2-2-59-15,6-4 8 0,-2 5-92 0,-2-2 22 16,3 8 21-16,-8 1 86 16,2 3-41-16,-2 3 7 0,-7 10-47 0,-4 1 102 0,-4 0-50 0,-2 15-10 31,-3 7-41-31,0 8 333 0,-3 5-167 0,-7 3-79 16,-2 1-38-16,5 0 152 0,0-4-96 0,3 3-39 15,4-10-229-15,0-5 86 78,1-7 43-78,11-8-456 0,4-4 250 0,6-4 133 0,1-4 54 0,-2-15-278 0,5-7 157 0,-3-1 10 0,-1-5 62 0,2-2-324 0,-8 0 186 0,3-1 97 0,-5 1 35 0,3-1-43 0,-4 3 44 0,4-3-9 0,-6 11 295 0,-4 6-121 0,0 4-61 0,-4 7-30 16,-2 6 422-16,1-1-235 16,-2 2-105-16,0 10 387 0,0 8-220 0,0 2-84 0,0 1-61 0,0 4 40 0,0 2-56 0,0-1-23 15,0 2 0-15,3-1-49 0,4 5 35 16,4-8-9-16,1 1-160 0,0-2 79 0,5-3 41 0,-1-3-166 15,4 0 112-15,-1-9 42 0,0-4-11 0,1-4-154 16,-3 0 68-16,2-5 52 0,1-7-18 0,-6-5-35 31,-1-4 23-31,0 0 27 0,-1-3 0 0,-2-5-28 0,1-1 19 0,-6-2 9 16,-1-2-2-16,-3-3-1 0,-1-5 31 0,0-5 0 16,0-6-85-16,-7 5 47 0,-7 0 0 0,-5 6-23 15,-4 7 31-15,-2 11-1 31,-6 0 22-31,-2 17 233 0,2 7-111 0,0 0-58 0,2 11-27 0,2 9 203 0,0-1-101 0,12 7-56 0,4 0 476 0,8 1-245 32,3 0-90-32,2-3 53 0,8 1-88 0,9-2-59 0,2-6-24 0,3 0-183 0,4-5 80 15,1 2 38 1,6 0 10-16,-5-6-666 0,1-3 347 0,0 1 175 0</inkml:trace>
  <inkml:trace contextRef="#ctx0" brushRef="#br0" timeOffset="92800.72">24980 13346 2537 0,'-1'-9'0'0,"-1"3"0"0,2 4 0 0,0 1 0 0,0 1 0 0,7 0 0 0,9 6 316 0,2 11-140 16,0 4-70-16,3 8 540 15,-1 7-496-15,-2 8-150 0,-3 9 0 0,-3 6 0 0,-6 13 0 16,-6 6 0 0,0 13 0-16,-15-8 0 0,-7 0 0 0,-5-7 0 0,-2-3 0 15,-4-7 0-15,0 6 0 0,2-26 0 0,-2-4-551 0,2-10 161 16,0-8 182-16,3-7-287 0,1-4 220 0</inkml:trace>
  <inkml:trace contextRef="#ctx0" brushRef="#br0" timeOffset="94547.35">25594 13672 1624 0,'-3'0'0'0,"-5"0"0"0,1 0 0 0,4 0 0 0,3 3 32 16,0-2 6-16,6 3 1 15,13-1-1-15,7-2 319 0,4 2-150 0,4-3-89 0,2 0-40 0,1 2-372 16,-1 0 166-16,0-1 83 0</inkml:trace>
  <inkml:trace contextRef="#ctx0" brushRef="#br0" timeOffset="94701.93">25689 13929 1049 0,'-31'0'0'0,"9"0"0"0,7 4 0 0,3-1 0 0,5 2 841 0,6-5-402 0,-2 3-190 0,3-1 274 31,10-1-242-31,9-1-121 0,6 0-61 0,8 0-72 0,-1 0 12 0,2 0-1 0,4 0 1 0,0 0-661 0,1-1 331 0,5-1 174 0,-8-1-959 0</inkml:trace>
  <inkml:trace contextRef="#ctx0" brushRef="#br0" timeOffset="94902.4">26322 13377 2034 0,'0'0'0'0,"0"-2"0"0,0-1 0 0,0 3 0 0,0 0 0 0,0 12 890 0,2 10-431 0,4 6-211 0,1 10-105 16,-2 3 14-16,1 9-157 0,-3 8 0 15,1-2 0-15,-3 6 0 0,1-3 0 0,-2 1 0 0,0-4-30 16,0 5-40 0,0-15 50-16,-5 1-731 0,-2-7 394 0,2-5 198 15,3-8 10-15,0-4-812 0</inkml:trace>
  <inkml:trace contextRef="#ctx0" brushRef="#br0" timeOffset="95056.98">26543 13958 1822 0,'0'0'0'0,"0"0"0"0,0 0 0 0,0 0 0 0,2 0 0 0,0 0 0 0,0 0 526 0,0 4-234 0,-1 6-133 0,-1 2 359 0,1 4-240 0,0-3-120 16,1 7-61-16,1-3-449 0,-2-3 190 15,1 1 100-15,1-1-787 0,0-5 439 0,1-1 220 16,3-2 117-16</inkml:trace>
  <inkml:trace contextRef="#ctx0" brushRef="#br0" timeOffset="95433.08">26780 13574 2445 0,'0'0'0'32,"0"0"0"-32,0 0 0 0,0 0 0 0,2 8 0 0,-2 10 0 0,2 7 0 0,-1 9 0 0,2 11 226 0,0 6-94 0,-2 5-47 15,1 5 66-15,-1-7-62 0,1-8-25 0,1-2-211 0,-2-13 92 0,2-3 46 16,1-7 10-16,-2-15-272 0,-1-6 154 0,2 0 77 0,1-6 40 0,3-14-198 0,2-3 105 0,0 0-41 47,4-3 94-47,-2-1-9 0,1 4 11 0,6-2 63 0,-3 5-27 0,-1 6 1 0,3 2-37 0,-3 1 208 0,2 5-99 0,0 1-26 15,-3 5-29-15,-1 0 277 0,0 3-139 0,-2 12-35 16,-1 6-45-16,-2 0 273 16,-4 2-160-16,-1 3-74 0,-2-4-122 0,0 2 47 0,0-7 0 0,0 2-63 15,0-10 26-15,0-2 1 0,0-6 36 0,0-1-223 0,8-5 110 0,3-9 66 16,1-3 17-16,4-4-141 15,1 1 73-15,2 3-4 0,1 0 32 16,1 0 94-16,-3 5-36 0,1 4-50 31,-4 4 199-31,2 4-86 0,-5 0-46 0,6 0 78 0,-9 9-56 0,-1 6-9 0,-2-1-1 0,-1 7-155 0,-2-2 64 0,0 2 39 16,-1-4 31-16,-2 0-754 0,0-3 355 16,0-1 152-16,0-1 98 0,0 0-860 0</inkml:trace>
  <inkml:trace contextRef="#ctx0" brushRef="#br0" timeOffset="95741.15">26342 14282 1928 0,'-1'12'0'0,"1"2"0"0,0 8 0 0,0 10 0 0,0 1 0 0,0 8 0 0,0 3 0 0,0 1 0 0,0 2 249 0,0 4-96 0,0-9-35 0,0 1-40 0,0-5-1 16,0-6-41-16,0-10 63 16,0-1-22-16,0-17-10 0,0-4-31 0,0 0 37 15,0-6-1-15,0-16-36 0,1-2 9 0,8-5 175 16,0 0-91-16,6-3-47 0,-1 1 261 0,4 2-330 16,6-5-13-1,-2 8 0-15,0 4 0 0,4 0 0 0,-1 3 0 0,-2 2 0 16,3 2 0-16,-3 4 0 0,-2 2 0 0,1 3-68 0,-3 3-84 0,-2 1 94 15,2 2 49-15,-6 0-1173 16</inkml:trace>
  <inkml:trace contextRef="#ctx0" brushRef="#br0" timeOffset="95919.67">26784 14595 2541 0,'-2'1'0'0,"-5"0"0"0,2 2 0 0,1-2 0 0,1 0 0 0,3 1 0 0,0 2 0 0,0-1 675 15,0-1-324-15,7-1-157 16,5-1-79-16,4 0-526 0,0 0 224 0,6 0 120 16,-2 0 48-16,1-1-443 0,-1-5 250 0,2-4 124 31</inkml:trace>
  <inkml:trace contextRef="#ctx0" brushRef="#br0" timeOffset="96092.21">26943 14448 2069 0,'-7'0'0'0,"4"0"0"0,-2 0 0 0,2 0 0 0,1 0 0 0,2 0 0 0,0 0 0 0,0 0 0 0,8 0 308 0,7 0-126 31,1 3-77-31,4 4 8 0,0 1-43 16,-2 1 0-16,0 2-33 0,-4 0-45 0,0 3 44 0,-3 2 10 0,-6 1-9 0,-3 4 75 0,-2 1-37 0,0 2 0 0,-14 2-11 16,-3 4 10-16,-3-4-38 0,-1-1-228 0,-2-2 114 0,1-2 54 15,3-3 30-15,1-1-732 16,7-9 357-16,6-6 150 0,5-2 97 0</inkml:trace>
  <inkml:trace contextRef="#ctx0" brushRef="#br0" timeOffset="96325.59">27291 14517 2375 0,'0'12'0'0,"0"2"0"0,0 4 0 0,0 5 0 0,0 4 0 0,0-1 0 0,2-1 0 0,1 4 763 0,2-5-363 0,5-2-182 15,2 2-63-15,2-10-135 31,4-3-20-31,3-8-27 0,2-3-36 0,3-3 50 0,1-15 34 0,-2-8-547 0,-2-3 281 0,-8-5 141 0,-2 0 70 16,-10 2-277-16,-1-3 157 0,-2 7-36 0,-8 3 76 16,-9 2 320-16,-5 4-122 0,-2 7-60 15,-4-2 415 1,0 11-234-16,-2 3-121 0,3 0 156 0,1 0-123 0,3 12 19 0,4-1-53 0,6 0-180 16,5 3 67-16,6 3 33 15,2 0 0-15,0-1-1063 0</inkml:trace>
  <inkml:trace contextRef="#ctx0" brushRef="#br0" timeOffset="98368">27547 13670 909 0,'-5'-10'0'0,"-4"3"0"0,6 2 0 0,2 3 0 0,1 2 0 0,0 0 212 0,1 0-87 0,8 9-32 15,4 8 277 1,2 3-165-16,3 9-83 0,0 2 41 0,0 4-62 0,1 5-20 16,-5-1-11-16,-1 0 7 0,2 2-37 0,-4 0 0 0,-2 2 0 0,1-2-42 15,-7-7 17-15,-2-7-1 16,1-5-2-16,-2-8 1 0,0-4 26 0,0-4 11 0,0-6 78 0,0-2-45 15,-3-19 1-15,3-8-1 16,0-7 0-16,1-8-34 0,8-2-9 0,6 1-58 16,4-2 29-16,1-1-1 0,2 3 30 0,4-3-27 15,-4 14-10-15,-2 6 36 0,0 4-14 0,-2 9 14 16,-5 8 1-16,2 0 10 0,-5 7-123 0,-3 0 52 16,2 7 8-16,-4 4-229 0,-1 2 120 0,4 4 65 15,-3-2 24-15,-2-3-239 16,1 3 112-16,-1-4 71 0,3 0 4 0,-1-2-578 0,0 0 317 0</inkml:trace>
  <inkml:trace contextRef="#ctx0" brushRef="#br0" timeOffset="98681.3">28027 13481 1814 0,'0'-15'0'0,"0"3"0"0,0 2 0 0,0 1 0 0,10 2 0 0,2 1 0 0,6 0 296 0,3 4-134 15,3 2-61-15,3 0-27 0,0 11 1 0,2 4-36 0,-1 3 11 0,-4 0-145 16,-3 2 68-16,-4 2 33 16,-5 1-331-16,-3-1 182 0,-2 2 101 0,-7-6 36 15,0 1-140-15,-3-2 82 16,-10-5-28-16,-2-2 286 0,1-1-139 0,-2-4-35 0,-1-5-70 0,4 0 554 16,0 0-242-16,3 0-127 0,2 0-22 0,0 0 195 15,6 0-134-15,2 0-67 0,0-1 61 16,0 0-64-16,12 1-22 0,1 0-10 0,8 0-66 0,3 0-6 15,2 0 0-15,-2 0 0 16,5 0 0-16,-3 0 0 0,-2 0 0 0,-2 0-403 16,-3 0 173-16,-2 0 131 15,-1 0 1-15,-4 0-382 0,-4 0 174 0,0 0 133 0,-5 0-586 32</inkml:trace>
  <inkml:trace contextRef="#ctx0" brushRef="#br0" timeOffset="100180.4">28873 13759 890 0,'-4'-7'0'15,"-2"-3"0"-15,-5 0 0 0,7 0 0 0,1-1 0 0,-1-4 0 0,3-4 0 0,1 0 65 0,0-4 11 0,0 0-37 16,0 5 0-16,-3-2 3 0,2 4-3 0,-3-2 10 16,-2 7-48-16,-4 2 38 0,1 6 0 0,-4 3 0 31,-6 0 68-31,-2 12-24 0,1 11-10 0,-5 10 99 0,-1 11-67 0,2 3-33 0,1 7 1 0,-5 6 37 16,14-6-40-16,-2-3 0 0,6-2-30 0,7-6 86 15,3-3-43-15,0-3 9 0,12-15-93 16,8-7 40-16,5-8 0 0,6-7 1 0,1 0-64 15,5-8 41-15,-3-15-10 0,0-2-140 16,0-6 83-16,-6-1 43 31,-1-2-3-31,3-4-81 0,-12 8 25 0,-4 1 37 0,-3 5-18 0,-2 7-47 0,-5 3 21 0,-1 1 23 0,-3 10 102 0,0 3-36 16,-2 0-14-16,-7 18 165 0,-1 4-88 0,1 5-46 16,0 2-11-16,5-3 145 0,1 3-65 0,3-5-42 15,0 0 5-15,0-1-120 16,2-9 50-16,5-1 0 0,7-4-54 0,-1-4 45 15,0-5 6 1,6 0 47-16,-2-7-145 0,0-11 60 0,-2-3 12 0,-2-4-32 0,-3-1 21 0,3-6-2 31,-6 1-4-31,-2-1 63 16,-1-1-15-16,-3-1-15 16,-1-1-11-1,0-3 32-15,0 9-16 0,-10 3-2 0,0 6-1 0,-2 6 4 0,-4 0 9 0,4 11-7 0,-1 3 99 0,1 0-47 0,2 0 2 0,1 9 73 16,4-1-51-16,2 2-25 0,3-1 0 0,0 1-55 15,3 0 35-15,11-3-7 0,6-1 21 0,5-4-123 0,6-2 52 16,1 0 25-16,6 0-110 0,-2-8 63 0,4-1 29 0,-8 0 3 16,-8 1-17-16,-2 2 1 15,-7 2 0-15,-4 0 30 0,-3 1 15 0,-8 3-17 0,0 0-9 0,-7 0 318 16,-7 11-151-16,-6 4-64 16,-2 4-41-16,3-2 252 15,1 3-130-15,1-4-40 0,2 2-41 0,5-2 10 0,-3 1-15 0,7-5-11 0,4 2-72 0,2-4 1 31,0-2 46-31,2 1 0 0,7 1-199 0,7-5 94 0,3-2 53 0,1-1-230 0,1-2 129 16,-1 1 26 0,-1 2 45-16,-3 1-130 0,-5 2 75 0,-3 2 1 15,-6 4 180-15,-2 3-68 0,0 8-37 0,-8-3 10 0,-9 4 85 0,-2-2-48 32,-3 2-28-32,1-4 207 0,-1 3-107 0,6-7-25 0,3-5-35 0,2-3 82 15,5-2-48-15,0-1 9 0,6-5-7 0,0 0-203 0,9-3 80 0,11-6 48 16,6-8-84-16,3-2 53 0,-1-3 24 0,2-1-5 15,1-2-165-15,-1-1 76 16,1-2 47-16,0-3-40 0,-5 2 41 0,-4 2-5 16,-2-1 0-1,-1 1 61-15,-5 1 0 0,3-2-61 0,-10 9 23 0,-5 5 233 0,-1 4-111 16,-1 5-42-16,0 3 295 0,0 2-155 16,-2 0-89-16,-6 5-15 0,-3 16-10 0,1 5-10 0,-3 2-20 15,3 8-19-15,3-5 19 0,2 6 0 16,-2-3 0-16,4-1-72 0,3-1 36 0,0-1 10 15,0-2 26-15,0-9-109 0,9-2 52 0,-1-3-1 16,4-7 1-16,1 1-105 16,0-9 63-16,5 0 13 0,-3-16 17 0,4-7-6 0,-2-5 31 0,3-5-161 15,-3-5 78-15,-2 0 29 0,0-6 0 0,1-4-62 16,-3-1 46-16,2-9 4 16,-7 5 10-16,-5-7-71 0,0 2 47 0,-3-2 0 0,0 9-131 15,-8 0 79-15,-8 24 54 0,-4 14-1 0,-3 9 204 16,-2 4-79-16,0 12-40 0,-5 8 243 15,6 6-136-15,2 3-74 0,3 2-26 0,2-3 156 16,4 7-63-16,3-8-53 0,6 1 23 0,3-3 45 16,1-1-9-16,0-2-34 0,5 3-425 0,13-9 187 15,2-4 110-15,3 1 45 0,9-5-639 0,2-4 313 16,5 3 106-16,-3-5-372 16,-3-2 281-16,2 0 141 0</inkml:trace>
  <inkml:trace contextRef="#ctx0" brushRef="#br0" timeOffset="100432.87">30038 13597 1663 0,'-4'-14'0'0,"-4"2"0"0,-2-3 0 0,-1 9 0 0,0 2 0 0,-4 0 0 0,-2 4 0 0,-2 0 503 0,-1 9-223 0,3 6-125 0,0 4-58 0,1 3 82 0,6 3-71 0,-1 2-34 0,4 3 70 0,4-3-57 0,3 0-1 0,0-3-46 0,1 2-53 0,6-2 26 15,6 0 10-15,2-7-140 0,-1 1 79 0,0-6 38 0,1 2 0 16,-5-2-44-16,-1 3 41 0,-6-3-8 0,-2 0-3 0,-1 0 15 15,0 0-39 1,-9 0 43-16,-3 0-67 0,-3-1 30 0,2-5-19 16,-4 1 43-16,4-2-301 0,0-5 142 0,3 0 61 0,4 0-449 15,6-5 258 17,0-11 129-32,3-6 64 0,8-4-572 0,7-4 334 0</inkml:trace>
  <inkml:trace contextRef="#ctx0" brushRef="#br0" timeOffset="100890.65">30099 13764 1436 0,'2'0'0'0,"-1"0"0"0,1 0 0 0,-2 0 0 0,0 3 0 0,0 9 0 0,0 5 658 16,0 1-314-16,0 5-152 0,0 6-77 16,-5 2 45-16,2 1-60 0,-2 1-21 15,4-6 0-15,-1 0-1 0,-1-8-39 0,3-4 0 0,0-4-679 16,0-3 349-16,0-8 160 0,3 0-398 0,3-12 268 0,1-10 34 16,2-7 98-16,-3-6-94 15,1-5 97-15,1-4 44 0,1-9-1 0,3-2-64 0,2-3 54 16,3-10 17-1,2 6-1-15,2 0 38 94,0 5 0-78,1 10 0-16,-4 9 179 0,1 5-100 0,-9 22-35 0,-1 9 453 0,-5 2-238 0,-2 6-84 0,0 12-70 0,0 4 311 0,-2 4-173 0,0 4-83 0,0 2-41 0,0-2-14 0,0 5 0 0,-4 1-17 0,3-5-272 0,0-2 130 0,0 1 67 0,1-2 32 0,0 3-134 0,0-8 79 0,0-1 44 0,0-5-540 0,0-4 264 15,2-5 71 1,4 4 76-16,4-11-99 0,-4-1 116 0,1 0 40 0,-2 0 77 0,-2 0 63 0,-1 0-81 0,0-1 10 0,-2-1 517 0,0 1-275 31,0-2-136-31,0 2-69 0,0 1 565 0,0 0-247 0,0 0-154 0,0 0-1 16,0 5-77-16,0 2-38 0,0 2 10 0,0 3-75 0,0-3 27 0,1 2 0 16,2 2 0-16,1-4-305 15,-1 3 162-15,-1-7 67 0,-1 2-404 0,2-2 215 0,-2-1 127 0,1-1-22 0,1-1-141 0,-2-2 105 16,4 0 59-16,-2 0 32 15,2-6 1-15,-2-2 26 16,4-1-10-16,-2 0 102 0,0-2-46 0,4-1-1 0,-3-1-45 0,1 2 19 16,3-2-29-16,-3 4 10 0</inkml:trace>
  <inkml:trace contextRef="#ctx0" brushRef="#br0" timeOffset="101482.75">30402 13800 927 0,'-2'0'0'0,"-1"-2"0"0,-2 0 0 0,2 2 0 0,0 0 0 0,2 0 241 0,1 0-100 0,-1 5-52 0,1 7-24 0,0 0 57 16,0 4-46-16,0 1 0 0,0-2-4 0,0 4 0 15,-2 1-23-15,1-3-10 0,-1-2-14 0,1-1 14 16,-4 0 0-16,4-2 53 16,-2-1-16-16,2-6-11 0,-1 1-26 0,1-6 34 0,1 0-1 15,0-2-33 1,0-8 10-16,1-7-60 0,9-2 25 0,0-1 1 0,2-4-132 0,1 2 77 15,1-4 41-15,4 4 3 0,-4 0-122 0,3 3 67 16,-2 0 16-16,-3 2 68 0,5 2-45 0,-6 5-17 16,-2 3 24-16,1 4 153 0,-3 3-72 0,-4 0-38 15,1 10 7-15,-4 7 247 0,0 7-132 0,0 1-41 16,0 1-12-16,0-2-33 62,0 6 9-62,0-4-44 0,0 1-134 0,0-6 68 0,0-1 32 0,4-2-496 0,4 0 267 0,2-9 101 0,2-1 73 0,2-2-775 0,3-5 392 0</inkml:trace>
  <inkml:trace contextRef="#ctx0" brushRef="#br0" timeOffset="101807.19">30793 13632 1034 0,'-2'-8'0'0,"-3"-1"0"0,0 6 0 0,2 0 0 0,-3 3 284 0,3 0-122 0,-5 12-62 0,1 6 492 0,2 6-281 0,-2 7-136 15,-1 4-68-15,2 3 207 16,3 3-137-16,0 3-59 0,3-4-44 0,0-3 44 16,2-1-39-16,5-1 0 15,7-10-174-15,4 2 77 0,2-15 24 0,2-5-1 0,1-7-52 0,4 0 43 16,-1-12 0-16,4-9-178 0,-7-4 105 16,0-2-6-16,-4-6 50 15,0-3-259-15,-4-1 134 0,1-6 17 0,-10 6 56 0,-3-4-115 16,-2-2 80-16,-1-1 41 0,0 1-190 0,-8-4 105 15,-13 12 67 1,-2 10 29-16,-5 8 234 0,-7 5-102 0,-3 12-52 0,0-2 237 0,4 2-140 0,6 11-73 16,3 5-38-16,6 2 636 0,7 0-310 0,1 4-94 15,11-1-104-15,0 0 20 0,9 2-53 16,8-1-27-16,4-1-537 0,3 3 265 0,2-4 117 0,3-2 65 16</inkml:trace>
  <inkml:trace contextRef="#ctx0" brushRef="#br0" timeOffset="102240.41">31500 13026 1268 0,'-18'-19'0'0,"9"12"0"0,4 7 0 0,5 8 0 0,0 17 0 0,0 5 0 0,0 13 596 15,0 3-283-15,-2 7-136 0,-1 7-68 0,1 9 225 16,2 8-147 0,-1 11-63-16,-1-11 198 0,2 2-141 0,-3-4-70 0,-4 0-35 0,0-8 37 0,-3 7-93 15,1-20-20-15,1-9 0 0,-1-4-26 0,3-8 25 16,1-5 0-16,-1-2-381 0,4-15 206 0,2-5 109 15,0-6-394-15,0 0 232 0,8-6 24 0,4-12 26 16</inkml:trace>
  <inkml:trace contextRef="#ctx0" brushRef="#br0" timeOffset="102525.64">31650 13750 1444 0,'0'-2'0'0,"0"1"0"0,0 1 0 0,0 0 0 0,0 12 0 0,0 8 0 0,0 2 316 0,-1 6-127 0,-1-2-79 0,0 4 287 0,0-1-177 0,1 1-90 16,-1-2-45-16,2 0-98 0,0-7 22 0,0-7 0 0,0-4 32 0,0-3-174 0,0-7 87 0,2 0 54 0,3-5 14 0,2-12 19 0,4-4 0 0,-1-2 0 0,4 2 37 0,-2 0-80 0,-1 3 1 0,1 4 145 31,-2 2-61-31,2 0-36 47,4 7 5-47,-5 2 76 0,0 3-45 0,-1 0-15 0,-1 8 70 0,-2 9-49 0,2 4 11 0,-6 3-87 0,-1 2-13 0,0 2 0 0,1 1 0 0,-2-3 0 0,2-2-222 0,-2-5 55 0,-1-4 100 0,2-3-737 0,0-5 386 0,-1-4 167 16,5-3 95-16,1-2-443 15,0-15 278-15</inkml:trace>
  <inkml:trace contextRef="#ctx0" brushRef="#br0" timeOffset="102805.9">32033 13591 2278 0,'0'-14'0'0,"0"8"0"0,2-2 0 0,6 8 0 0,-3 0 0 0,0 13 0 0,2 8 0 0,-2 8 448 0,2 10-193 0,-4 2-112 0,0 3 211 0,1 4-156 0,-2 0-79 0,-2 1-39 16,0 7-77-16,0-10-10 0,0-1 48 0,-2-8-128 15,-3-6 64-15,1-7 32 0,3-4 11 0,-1-15-103 16,1-5 63-16,-1 0 30 0,2 0 0 0,0-10 133 16,0-5-103-16,0-6-40 15,2-1 0-15,6-3 0 0,5-3 0 0,4-4 0 16,-1 3 0-16,6-2 0 0,-1-1 0 0,2-2 0 15,5 1 0-15,-1-3 0 16,-3 8 0-16,2 4 0 0,-3 0 0 0,-2 7 0 0,-1 0-562 0,-1 5 80 31,-8 10 211-31,-5-1 115 16,-1 3-617-16,-1 3 366 16</inkml:trace>
  <inkml:trace contextRef="#ctx0" brushRef="#br0" timeOffset="103087.94">32499 13466 2315 0,'0'-19'0'0,"0"2"0"0,0 9 0 0,0 2 0 0,5 1 0 0,6 4 0 0,2 1 0 0,1 0 285 0,-1 0-128 0,6 6-57 0,1 7 71 0,0 2-65 0,3 5-33 16,-1 1 11-16,-6 2-264 0,-4 3 111 15,-3-2 55-15,-4 2-105 0,-3 2 80 0,-2-1 50 0,-2-6-10 16,-10 3 40-16,-5-7-22 0,2 3 17 15,-5-6 215-15,-1-1-105 0,6-5-104 0,0-2 0 16,3-3 430-16,5-3-472 0,-2 1 0 0,5-1 0 16,4 0 0-16,0 0 0 0,1 0 0 15,15 0 0-15,4 0 0 0,0 0 0 0,8 0 0 0,-2 0 0 16,4 0 0-16,-2 0 0 16,6 0 0-16,-8 0 0 0,-2 0 0 0,-5 0 0 0,0 1-770 15,-6 4 182 1,0-1 264-16</inkml:trace>
  <inkml:trace contextRef="#ctx0" brushRef="#br0" timeOffset="104926.26">28532 14415 1910 0,'-3'-3'0'0,"1"1"0"0,0-1 0 0,0 0 0 0,1 0 0 0,-1 3 0 0,0-3 0 0,2 2 0 0,-2 1 303 15,2-2-137-15,0 2 141 0,0 0-134 0,0 0-67 0,0 0-23 0,0 0 167 0,2 0-105 0,9 0-53 16,4 0-26-16,5 2 105 0,5 2-56 16,8 2-71-16,8-3-44 0,11 2 0 0,11-2 0 15,16-1 0 1,25-2 0-16,10 0 0 0,17 0 0 0,12 0 0 0,10-2 0 0,7-1 0 0,20-4 0 16,-33 3 0-16,2-3 0 0,2 1 0 15,-6 2 0-15,-11 3 0 0,7-2 0 0,-33 0 0 16,-9 2 0-16,-12-2 0 0,-9 2 0 0,-16 1 0 15,-5 0 0-15,-27 0 0 0,-5 0 0 0,-10 0 0 16,-8 0 0-16,-7 0 0 0,0 0 0 0,0 0 0 16,-6 0 0-16,-4-6 0 15,-5-4 0-15,-3-4 0 0,-2-1 0 0,1 6 0 16,1 3 0-16,5 3 0 16</inkml:trace>
  <inkml:trace contextRef="#ctx0" brushRef="#br0" timeOffset="107433.55">28985 14840 1810 0,'-7'-18'0'0,"3"8"0"0,4 5 0 16,0 2 0-16,11 0-84 0,6 2-1 0,5-2 37 0,3 1 10 0,7 0 857 16,3 1-390-1,2 1-196-15,5 0-130 0,2 0-24 0,-6 0-8 0,-1 0-33 0,-3 0-444 0,-6 0 222 16,0-2 111-16,-6 1-751 0,-5-1 403 0,-10 1 198 16,-2-5 100-16</inkml:trace>
  <inkml:trace contextRef="#ctx0" brushRef="#br0" timeOffset="107607.09">29343 14543 1342 0,'0'0'0'15,"0"0"0"-15,0 0 0 0,0 0 0 0,0 1 0 0,0 9 0 0,0 3 0 0,-2 4 462 0,-6 10-211 0,-4 6-107 16,-5 12 355-16,-7 8-220 0,-5 3-126 0,-7 7-57 16,-2-2-20-16,0 1 0 0,-1-8-38 15,-5 5-297-15,12-20 143 0,7-5 78 16,4-5 38-16,8-12-702 15,2-1 376-15,11-16 176 0,3 0 9 0</inkml:trace>
  <inkml:trace contextRef="#ctx0" brushRef="#br0" timeOffset="107945.03">29203 15002 1320 0,'3'0'0'0,"-1"0"0"0,-1 0 0 0,2 1 0 0,-1 4 0 0,0-1 250 0,2 6-106 0,-2 4-53 0,2 4 575 0,-2 5-319 0,-1 3-155 0,1 5-76 0,-1 3-103 0,-1-1 0 0,0 0 34 0,0-5-473 31,0-5 232-31,2-3 117 0,-2-7 57 0,0-2-617 16,0-3 348-16,0-8 158 0,0 0-57 0,0-8-127 0,0-13 135 0,0-3 71 31,-3-5-148-15,0-6 114-16,1-1 52 0,1-3 27 0,1 2 12 0,0 0 26 0,0 0 26 0,0 7 244 0,1 5-160 0,5 1-62 0,1 5-29 0,7 2 459 0,0-1-196 0,3 13-64 31,-2 3-89-31,6 2 293 0,-1 0-179 0,-1 2-89 0,4 7 66 0,-7 6-82 15,0 1-37-15,-2 2 140 0,1 0-88 0,-1 4-35 0,-6-2-9 0,-3 2 155 16,1-1-100-16,-3 2-50 16,0 1-24-1,-1 5 66-15,0-4-51 16,-1 1 0-16,-1 0-41 0,0 1-268 0,0 1 134 0,0 1 77 16,0-6-258-1,0-6 158-15,0 0 78 0,0-5 9 0,0-4-819 0,-1 3 396 0,-2-10 214 0,-1-1-367 0</inkml:trace>
  <inkml:trace contextRef="#ctx0" brushRef="#br0" timeOffset="108178.7">29275 15095 1304 0,'0'-7'0'0,"0"2"0"0,0-1 0 0,0 0 0 0,5 4 0 0,7-1 0 0,0 3 0 0,5 0 326 16,2 0-144-16,0 0-63 0,-3 9-227 0,0 2 73 15,0 3 36-15,-7 2 1 16,-1 2-90-16,-4 3 73 0,-1 1 22 15,-3-2-178 1,0-1 90-16,-8-3 46 0,-3-3-1 0,3 4 180 0,-5-10-68 0,4-1-62 0,-2-5-17 0,4-1 237 0,2 0-114 0,2-7-48 47,3-10-140-47,0-2 59 0,8-4 0 0,8-5-482 0,6-3 253 0,0-2 121 0,4-2 55 0,4 1-284 16</inkml:trace>
  <inkml:trace contextRef="#ctx0" brushRef="#br0" timeOffset="108533.75">29657 14861 1778 0,'6'-12'0'15,"2"0"0"-15,-3 7 0 0,-3 2 0 0,0-1 0 0,0 2 0 0,0 2 0 0,-2 0 288 0,0 0-130 0,0 6-60 0,0 5 141 0,0 3-101 0,0 4-50 32,-2 0-15-32,2 0 34 0,0 3-33 0,0-2-1 0,0-1-456 0,0 0 211 0,0 1 115 0,0-7 42 0,2 0-491 0,0-2 270 0,-1-2 49 0,1-2-206 0,-2 0 169 0,0-6 97 78,0 0 44-78,0-2-35 0,-3-8 39 0,-3-6 1 0,1-5 30 0,-3-3 2 31,1-4 8-31,3-3 0 0,-1-4 0 0,2-4 44 31,2-3-54-15,1 6 10-16,0-3 127 0,0 5-64 0,4 2-32 0,7 2 235 0,7 1-110 0,3 9-64 0,6 3-10 0,3 6 147 0,7 0-72 0,2 4-49 0,8 0 5 0,-5 5 25 0,-2 0-23 0,-4 2 1 0,-1 0 70 0,-8 2-55 0,2 5-17 0,-15 6-11 0,-2 1 207 0,-5 2-117 0,-3 7-58 0,-1 0 305 0,-3 4-186 0,-3 5-89 15,-7-1-45 17,-1 6 66-32,2-2-56 0,2 3-17 0,-1-5-10 0,4-4-283 15,0 1 129-15,2-4 63 0,-1 1-758 0,-1 2 420 0,4-8 153 16,-1-9 117-16</inkml:trace>
  <inkml:trace contextRef="#ctx0" brushRef="#br0" timeOffset="108659.41">29754 14875 1063 0,'0'-14'0'0,"0"2"0"0,3 4 0 0,8 1 0 0,4 2 459 0,3-1-211 0,4-1-95 0,4 6-63 16,4 1-98-16,2 0 46 0,1 0 0 15,0 1-337-15,-1 6 177 0,-11 3 76 0,-5 0 42 0</inkml:trace>
  <inkml:trace contextRef="#ctx0" brushRef="#br0" timeOffset="108820.98">29840 15011 1991 0,'-20'0'0'16,"6"0"0"-16,-1 1 0 0,7 1 0 0,3-1 0 0,5-1 0 0,0 0 0 0,0 0 0 0,13 0 196 0,5 0-70 0,3 0 21 16,6-4-54-16,-2 1-28 0,1-5 0 0,1 2-596 0,1-4 293 15,-8 5 134 1,-2-1 71 15,-1 0-685-31,-6 1 352 0,-1-2 176 0,1 0-85 0</inkml:trace>
  <inkml:trace contextRef="#ctx0" brushRef="#br0" timeOffset="109063.48">30032 14751 1393 0,'-7'0'0'0,"3"0"0"0,-2 0 0 0,-3 0 0 0,1 6 0 0,-4 11 299 16,-4 4-130-16,0 10-66 0,-8 6 232 0,-4 8-148 31,-5 9-65-31,3-5 64 16,-3 2-74-16,-1-5-37 0,5-3 0 0,5-7-259 0,3-2 120 0,12-14 47 0,6-9 27 0,3-5-544 0,0-6 286 0,5 0 143 15,10-13-498-15,4-5 243 16,4-5 161-16,0-1 80 0,1 2 50 0,-1 2 0 0,5 0 21 15,-5 6 218-15,3 4-105 0,-3-1-51 16,-1 5-26-16,1-1 564 0,3 0-305 0,-2 6-138 16,-2 0-73-16,1 1 670 0,0 0-333 15,4 0-158-15,-4 1-111 0,-2 7-33 16,-1 1 1-16,0-2-34 0,-4 2-670 0,2-1 345 0,-9-2 157 0,-2 1-299 16,-4-1 233-16,-3-1 80 0,0 1 72 0</inkml:trace>
  <inkml:trace contextRef="#ctx0" brushRef="#br0" timeOffset="109194.13">29982 15184 1644 0,'-20'0'0'0,"-2"6"0"0,8 1 0 0,2 0 0 0,2 5 0 0,2 1 0 0,-1 1 0 0,3 1 335 0,3 0-153 0,3-1-72 15,0 3-36-15,0-3-65 16,0 0 29-16,0 1 10 0,6-4-639 0,5-1 315 16,-2-3 157-16,2-6 78 15</inkml:trace>
  <inkml:trace contextRef="#ctx0" brushRef="#br0" timeOffset="109345.72">30134 15132 1104 0,'3'-12'0'0,"1"5"0"0,2 5 0 0,-1 2 0 0,0 0 0 0,4 10 825 0,-5 10-384 0,0 8-206 0,-4 7 449 15,0 6-323-15,0 7-161 16,0 0-119-16,0 9-666 0,-4-4 288 0,1 4 168 31,2 2 83-15,1-1-424-16</inkml:trace>
  <inkml:trace contextRef="#ctx0" brushRef="#br0" timeOffset="109543.47">30555 15870 0 0,'-13'-11'0'16,"4"2"0"-16,6 7 0 0,-5 2 0 0,1 0 0 0</inkml:trace>
  <inkml:trace contextRef="#ctx0" brushRef="#br0" timeOffset="110359.34">11393 14948 2126 0,'4'-16'0'16,"3"6"0"-16,1 4 0 16,0 6 0-16,4 0 0 0,1 17 369 0,0 12-166 0,2 9-83 0,3 9 742 0,-5 8-611 0,-2 5-251 0,2 7 0 0,-6 9 0 15,-2 10 0-15,1 10 0 0,-6-16 0 0,0 2 0 16,0-7 0-16,0-2 0 0,2-5 0 0,1 4 0 16,0-23 0-16,0-12 0 15,0-9 0-15,1-9 0 0,-2-14-13 0,3-1-1107 0,2-4 545 0,1-11 267 16,4-13 134-16,-1-10-608 15</inkml:trace>
  <inkml:trace contextRef="#ctx0" brushRef="#br0" timeOffset="110494.98">11752 15674 1619 0,'4'-11'0'0,"-2"0"-1"0,4 2 0 0,-1 6-1 0,1 0 1 0,-4 3 0 0,2 0 932 0,1 6-448 0,4 7-215 16,-7 5-121-16,3 3 282 15,-2 6-369 1,-2 1-60-16,2 5 0 0,-1-5 0 0,1-1 0 0,-1 0 0 0,-1-4-39 0,3-2-69 0,0-2 81 0,-3-5-902 15,1-4 483-15,0-5 242 0,2-5 52 16,-4 0-696-16</inkml:trace>
  <inkml:trace contextRef="#ctx0" brushRef="#br0" timeOffset="110871.54">11926 15379 1206 0,'3'-3'0'0,"-2"0"0"0,0 1 0 0,2 1 0 16,-1 1 0-16,1 3 0 0,2 14 596 0,0 5-280 0,-1 4-138 0,0 6 99 0,1 2-125 15,1 3-56-15,-4 1-14 16,4-1-45-16,-1 3 1 0,0-1 9 0,-2-9-191 16,0-5 91-16,0-7 45 15,-1-4 0-15,1-9-126 0,4-1 95 0,-4-4 33 16,5-7 1 0,3-9-27-16,1-4 0 0,3-1-16 0,2-2 228 0,-1 3-104 0,0 2-41 0,2 2 81 0,0 3-56 15,1 4-11-15,-1 1 2 0,-3 6 197 16,-1 2-105-16,-2 0-52 0,-2 8-28 0,1 7 196 15,-7 5-215-15,2 5-44 0,-4 0 0 0,0-1 0 0,-2-1 0 0,2-2 0 32,-2-6 0-32,0-5 0 0,1-3 0 0,5-7 0 0,2 0 0 0,6-7 0 15,1-11 0-15,4-3-127 0,0-3-28 0,3 1 34 16,-1 3 57-16,5-1-132 0,-7 7 83 0,0 3 38 16,-5 5 0-16,2 3 196 0,-5 3-80 0,3 0-48 15,-6 7 186 1,-4 6-108-16,-1 7-54 0,-1-1-12 0,0 4 1 0,-1 2 13 0,-1-2 1 15,0-2-479-15,0 0 220 0,0-5 119 16,0 1 51-16,0 0-889 0</inkml:trace>
  <inkml:trace contextRef="#ctx0" brushRef="#br0" timeOffset="111192.92">11591 16070 1372 0,'-1'2'0'0,"-3"-2"0"0,2 3 0 0,-3-1 0 0,4 3 0 0,-1 1 0 0,2 8 0 0,0 3 327 16,0 11-136-16,2 2-81 0,4 8 37 0,0 4-55 31,0 2-28-31,0 1 13 0,-2 2 9 0,-3-11-50 0,1-5 1 0,-1-8 184 0,-1-6-92 16,0-6-46-16,0-4-14 0,0-7 124 15,0-7-78-15,0-13-39 0,0-6 0 0,4-5 195 0,5-1-112 0,0 0-159 16,5 1 0-16,2 0 0 16,3 1 0-16,-1 2 0 0,5-3 0 0,-1 7 0 15,-2 6 0-15,1-1 0 16,-1 4 0-16,0 5 0 0,0 0 0 0,-3 9-145 0,-2 1-76 0,-2 0 120 16,-5 8-918-16,-1 7 492 0,1 2 235 15</inkml:trace>
  <inkml:trace contextRef="#ctx0" brushRef="#br0" timeOffset="111382.43">11936 16219 2852 0,'-10'0'0'0,"-2"0"0"0,7 0 0 0,-1 0 0 0,1 0 0 0,4 0 0 0,1 0 0 0,0 0 528 0,0 0-251 0,12 0-120 0,2 0-40 15,4 0-117-15,2 0 0 0,1 0 0 0,4 0 0 0,-6 0-196 0,4 0 85 31,-1-1-384-31,0-5 274 0,-2 3 125 0,-3-2 66 16,-2 2-966 0,0-4 486-16</inkml:trace>
  <inkml:trace contextRef="#ctx0" brushRef="#br0" timeOffset="111575.89">12112 16083 916 0,'-9'-1'0'0,"-1"-2"0"0,2 1 0 0,-1 0 0 0,4 2 0 0,2-3 0 0,3 3 652 0,0 0-307 0,0 0-155 0,8 3 249 31,6 1-206 47,8 3-98-78,1-1-49 0,5 1-4 0,2-2 1 0,4 2-37 0,-4-2-10 0,-2-2-119 0,-1 5 60 0,-6-4 30 0,1 4-55 0,-1 3 52 0,-8 1-10 0,-8 3 43 0,-3 6-40 0,-2 1 37 0,-12 4 3 0,-8 5-108 0,-6-4 40 0,-5 1-7 0,-2-2-1 0,2 0-201 16,1-6 114-1,2-3 49-15,9-7 34 0,4-5-538 0,7-5 272 0,6 0 136 0,2-12-525 0</inkml:trace>
  <inkml:trace contextRef="#ctx0" brushRef="#br0" timeOffset="111788.33">12481 16240 2267 0,'3'14'0'0,"-2"5"0"0,0 2 0 0,0 7 0 0,1-5 0 0,1 8 0 0,0 1 0 0,3-4 655 0,2-2-310 0,2-1-145 0,3-9-179 16,3-8 15 0,3-4-2-16,1-4-1 0,-1-2-258 0,2-14 139 0,-2-9 55 15,-6-2 33-15,-4-6-262 0,-4 3 147 0,-5-1 75 0,0-3 53 0,-3 7-19 16,-11 0 0-16,-7 4-71 0,1 1 208 15,-5 2-103-15,-1 1-31 0,-1 10 25 0,1 1-1 0,0 8-5 16,0 0-31-16,3 0-90 0,-1 6 51 16,8 6 64-16,6 9 0 31,5 0-733-31</inkml:trace>
  <inkml:trace contextRef="#ctx0" brushRef="#br0" timeOffset="112390.3">13153 15415 1182 0,'7'-15'0'0,"-1"1"0"16,-1 7 0-16,3 7 0 0,4 0 0 0,-1 0 0 0,4 13 408 0,-2 10-191 15,0 7-89-15,1 9 265 0,0 7-178 0,-6 4-89 0,4 7-35 0,-4-8-15 0,-2 3-39 0,2 2 0 16,-5-1 0-16,-1-7 1 31,-1 5 8-31,-1-14-9 0,0-10 55 0,-1-4-27 0,-7-11-1 0,2-6-27 16,-2-2 144-16,3-4-77 0,-4-7-33 0,3-13 147 0,3-6-187 0,1-7-31 15,2-5 0-15,0 1 0 0,6-5 0 0,8 0 0 16,3-1 0-16,-1 2 0 16,4-4 0-16,-1 11 0 0,1 2 0 0,0 5 0 0,0 5 0 0,0 3 0 15,1 2 0-15,-7 10 0 0,-1 7 0 0,-1 0 0 16,-1 0 0-16,-3 5 0 0,3 4 0 0,-6 3-514 15,1 0 236-15,-3 0 119 0,2-2 61 16,2-1-560-16,-2 1 302 0,-2-3 163 16,2-1-211-16,1-4 183 0</inkml:trace>
  <inkml:trace contextRef="#ctx0" brushRef="#br0" timeOffset="112778.16">13606 15308 1897 0,'-5'-9'0'0,"4"3"0"0,-1-2 0 0,2 2 0 0,0 2 0 0,2-3 0 0,7 4 0 0,7 0 721 0,1 0-341 0,3 3-172 0,2 0-85 15,1 0 78-15,-2 6-87 0,1 5-38 16,-2 1-115-16,-2 5 38 0,-4 3 0 0,-3 4 47 0,-6-2-63 0,-3 4 27 16,-2-3 0-16,0 2-4 15,-11-2-1-15,-5 4 41 0,-1-9-9 0,-3-1 30 0,-2-4-25 0,1-6-42 16,3 0 0-16,-1 2 0 15,5-9 0-15,3 0 0 0,4 0 0 0,0 0 0 0,6 0 0 0,1 0 0 16,1-3 0-16,13 2 0 16,8-5 0-16,2 0 0 0,4 1 0 0,3 3 0 15,-2-2 0-15,2 3 0 0,2-1 0 0,-3-1 0 16,-2 3 0-16,1 0 0 0,-7 0-232 0,-4 0 39 109,-3 0-499-109,-4 0 328 0,-2 0 163 0,-1 3-618 0,-7-1 396 0</inkml:trace>
  <inkml:trace contextRef="#ctx0" brushRef="#br0" timeOffset="113308.79">14256 15049 996 0,'0'-13'0'0,"-2"2"0"0,-1 4 0 0,3 1 0 0,0 6 0 0,3 0 204 0,5 15-83 0,1 9-43 0,4 11 462 0,-2 8-242 31,-1 7-136-31,-4 8 275 0,-2 8-200 0,-3 2-100 0,-1 10-51 0,0 9 133 0,-1-12-96 16,-9 0-43-16,-2-3 0 0,0-6-8 16,-1-4-11-16,2 1-61 0,2-22 0 0,1-8-139 15,7-9 41-15,1-6 68 0,0-8-306 0,0-3 196 16,9-7 84-16,3 0-972 0,4-14 496 0,3-10 247 16</inkml:trace>
  <inkml:trace contextRef="#ctx0" brushRef="#br0" timeOffset="113616.91">14480 15712 811 0,'3'-3'0'0,"-1"1"0"0,1 0 0 0,0 2 0 0,4 0 0 0,-5 0 553 0,1 12-257 0,1 4-130 15,0 7-65-15,1 3 366 0,-3 1-205 16,1 2-118 0,0 1-53-16,1-1 12 0,-1-1-33 0,2-2 0 0,-2-1-120 0,1-6 38 15,-1-6 25-15,-2-5-54 0,2-4 38 0,2-4 0 16,1 0 49-16,-1-17-64 0,1-7 28 15,2-6-1-15,3-2 28 0,0-2-112 0,1-1 48 0,2 3-15 16,0 2-1-16,2 2 82 0,0 5-1 0,0 4-34 16,-1 3 173-16,0 7-77 0,-2 6-43 0,-1 3 92 15,-1 6-61-15,-2 12-14 0,0 5 7 0,-4 4-18 16,-3 2-26-16,2 0 0 0,-3 1 0 0,0-1-22 16,-1-2-15-16,2-5 0 0,-2-1 0 0,0-5 0 15,1-2-41-15,-1-5-23 0,2 1-755 0,0-8 372 16,1-2 211 15,4 0-481-31,-2-7 340 0,3-7 161 0,-1-7 95 0,1-4-183 0</inkml:trace>
  <inkml:trace contextRef="#ctx0" brushRef="#br0" timeOffset="113872.55">15016 15483 1145 0,'8'-8'0'0,"0"3"0"0,2 3 0 0,1 2 0 0,-4 4 0 0,1 15 373 15,-1 9-169 1,0 3-83-16,-1 6-42 0,2 8 557 0,-3-1-304 0,0 2-147 0,1 2-75 0,-4 2 258 15,3-4-166-15,-2 4-73 0,-1-17-82 0,-2-6-47 16,0-6 0-16,0-10 0 0,0-4 0 16,0-6 0-16,-5-1 0 0,-1-10 0 0,1-9 0 0,0-7 0 15,3-1 0-15,0-3 0 16,2 3 0-16,0-2 0 0,2 1 0 0,9 0 0 0,1 1 0 16,5-5 0-1,2 6 0-15,4-1 0 0,1 3 0 0,3 2 0 0,4 3 0 0,1-2 0 16,-4 9 0-16,0 4-109 0,-1 3-128 0,-6 3 100 0,1 2 50 0,0 0-236 15,-10 0 148-15,0 0 69 16,-4 0 34-16,-3 0-621 0</inkml:trace>
  <inkml:trace contextRef="#ctx0" brushRef="#br0" timeOffset="114154.31">15524 15190 1962 0,'5'-8'0'0,"-1"1"0"0,4 1 0 0,3-1 0 0,5 3 0 0,0 4 0 0,2 0 589 16,4 0-276-16,1 5-139 0,2 7-59 0,-3 3-37 16,-2 5 0-16,-2 2-41 0,-5 3-155 0,-3 2 78 15,-5 5 47-15,-5-4-18 32,0 3-105-32,-10-4 76 0,-8 3 39 0,-2-7 117 0,-3 4-30 0,1-11-9 0,-2-1-64 0,3-4 370 0,4-5-180 15,3 0-177-15,0-1-26 0,8-5 0 16,4 0 0-16,2 0 0 0,0 0 0 0,13 0 0 15,5 0 0-15,7-3 0 16,5-5 0-16,3 2 0 0,4 1 0 0,-1-1 0 0,6 1 0 0,-8 1 0 16,-1-1 0-16,-3 3-528 0,-6 0 23 0,-5 2 234 15,0 0 109-15,-14 2-807 0</inkml:trace>
  <inkml:trace contextRef="#ctx0" brushRef="#br0" timeOffset="115880.28">16319 15613 2339 0,'-2'-2'0'0,"2"-1"0"15,0 0 0-15,0 2 0 0,3 1 0 0,7 0 0 0,1 0 0 0,1 0 259 0,2 1-102 0,0 7 13 0,2-3-66 0,2 2-33 16,-2 1-1-16,3 0-412 15,1 3 199-15,-3 0 86 0,0 2 47 0,-3 2-810 16,2 1 415 0</inkml:trace>
  <inkml:trace contextRef="#ctx0" brushRef="#br0" timeOffset="116026.4">16384 15957 1519 0,'-20'0'0'0,"2"4"0"0,6 0 0 0,1 1 0 0,7-2 0 0,4 0 390 0,0 2-176 31,1-5-88-31,15 2 505 0,5-2-288 0,1 0-157 0,4 0 105 0,1 0-126 0,2 0-99 32,-1 0-66-32,3 3-371 0,-2-2 147 0,-2 0 131 0,1 1 65 0,0 0-929 0,0-1 476 0,5 1 238 15</inkml:trace>
  <inkml:trace contextRef="#ctx0" brushRef="#br0" timeOffset="116338.56">16852 15508 2111 0,'0'-24'0'0,"0"7"0"0,5 4 0 0,11-3 0 0,3 10 0 0,8 0 0 0,1 6 391 0,3 0-177 0,0 6-88 0,6 9 134 15,-6 5-115-15,-5 4-55 16,3 4-26-16,-4 1-260 0,-4 2 116 16,2 3 68-16,-13-2 19 0,-5-1-239 0,-4 2 134 0,-1 2 68 15,-3 3 22-15,-15-8-7 0,-6 0 42 0,-4-2 3 16,-5-5 1-16,0-5-98 31,-3 2-5-31,4-11 445 0,4-2-188 0,7-2-76 16,1-3-54-16,5 0 468 0,2-2-523 0,6 0 0 0,7 0 0 0,0 0 0 0,8-4 0 0,14-3 0 0,6-1 0 0,6-1 0 15,3 1 0-15,5 3 0 0,-1-2 0 16,3 3 0-16,7-1 0 0,-9 4 0 16,1 1 0-16,1 0-18 0,0 0-34 0,-4 0-781 0,5 6 389 0,-11-1 208 15,-1 2 100-15,-5-3-520 0,-1 1 310 0,-8-3 154 16</inkml:trace>
  <inkml:trace contextRef="#ctx0" brushRef="#br0" timeOffset="116556.98">17714 15008 2425 0,'-9'-21'0'0,"4"10"0"0,2 8 0 0,2 3 0 0,1 0 0 0,0 15 0 0,0 11 0 0,0 10 0 0,1 8 0 0,4 7 656 16,3 8-309-16,1 10-147 0,-1-5-46 0,1 11-59 0,2 0-41 0,-3 0-242 16,3 0 106-16,-2 8 69 0,-4-16 20 0,-4-1-201 15,1-3 115-15,-2-6 58 0,0-3 29 16,0-2-588-16,0-22 190 0,0-12 184 16,0-7 41-16</inkml:trace>
  <inkml:trace contextRef="#ctx0" brushRef="#br0" timeOffset="116764.43">18081 15616 1933 0,'0'0'0'0,"0"0"0"0,0 2 0 0,0 3 0 0,0 6 0 0,0 5 626 0,0 3-295 0,0 7-147 0,0 6-74 15,0 6 38-15,0-3-61 0,0 1-25 0,0-2 0 0,0-3-343 0,0-5 159 16,3 1 88-16,0-11-509 0,-2-5 289 0,1-6 146 15,-2-5-463-15,0 0 274 0,0-3 131 16,0-17 34-16,0-3-219 0,0-11 158 0,0-6 78 16,0-7 30-16</inkml:trace>
  <inkml:trace contextRef="#ctx0" brushRef="#br0" timeOffset="117074.62">18172 15323 1144 0,'0'-3'0'31,"0"3"0"-31,0 0 0 0,2 0 0 0,0 3 0 0,-1 8 0 0,1 9 0 0,1 5 301 0,2 4-133 0,-1 7-66 0,4 3-82 0,-2 0 16 47,4 6 10-47,-2-8-10 0,1-4-285 0,0-4 142 0,-1-2 72 0,0-8-286 0,-1 1 180 0,0-11 81 32,-3-4 43-32,1-5-135 0,0 0 22 0,1 0 51 0,-2 0-14 0,1-8 335 0,-2-1-139 0,1 2-70 0,0-3 215 0,0 5-138 0,3 0-51 0,-2 3 19 15,1 0 353-15,-1-1-194 0,3 3-100 16,-1 0-33-16,1 10-24 0,-2 5-10 15,1 1-34-15,-3 4-82 0,2 1 40 0,-3 2 1 0,2 1 51 0,0-3-144 16,-2-1 68-16,2-3 33 16,-3-2 0-16,6-6-106 0,0 1 65 0,0-9-10 15,4-1 12-15,1 0-6 0,1 0 1 0,3-6 106 0,5-2-38 0,-5 0-5 16,2-1-31-16,1 5-33 16,-4-1 0-16,4 3 46 0,-6 2-8 0,0 0-501 15,-3 4 238-15,-3 8 108 0</inkml:trace>
  <inkml:trace contextRef="#ctx0" brushRef="#br0" timeOffset="117381.6">17876 16124 1560 0,'-4'12'0'0,"2"0"0"0,0 6 0 0,2 3 0 0,0 5 0 0,0 1 0 0,0 4 0 0,0 0 257 0,0 4-111 0,2-2-55 0,0 3-3 16,-2-6-52-16,0-1-1 0,0-7 1 0,0-3 8 15,-4-7-8-15,-1 0 8 0,-2-11-8 16,1-1 85 0,1-1-43-16,0-14 0 0,4-5 98 0,1-3-61 15,0-1-44-15,0-1 0 0,1 1 126 0,7-2-81 0,4-1-31 0,0 8 38 16,2 0-44-16,3 1 1 15,-1 2-45-15,1 3-151 0,3-2 85 0,-4 9 29 0,2-2-1 0,0 3-664 16,0 3 345-16,1 2 132 16,1 0-811-16</inkml:trace>
  <inkml:trace contextRef="#ctx0" brushRef="#br0" timeOffset="117557.95">18171 16277 2409 0,'-8'0'0'16,"-1"0"0"-16,3 0 0 0,-3 0 0 0,5 0 0 0,3 0 468 0,1 0-216 0,0 0-108 0,12 0 330 0,4 0-290 0,4 0-184 16,5 0 0-16,1 0 0 15,1 0 0-15,0 0 0 0,2 0-469 0,-2 0 118 0,-4-4 194 16,-2 0 96-16,-3 1-888 0,-1 0 456 0,-1 1 220 0</inkml:trace>
  <inkml:trace contextRef="#ctx0" brushRef="#br0" timeOffset="117756.49">18439 16113 2932 0,'0'0'0'0,"0"0"0"0,0-1 0 0,0 0 0 16,0-1 0-16,0-1 0 0,4 3 0 0,6 0 0 0,1 0 0 0,3 0 0 0,2 6 0 0,1 1 155 0,0 4-59 0,3 0-22 16,-1 5-8-16,-5-2-30 0,0 4 0 0,-7 4 0 15,-2 0-230-15,-3 6 125 0,-2 4 47 0,-10 1-17 16,-10 2 38-16,-5-1-1 15,-4-1 38-15,-1 1-392 0,2-9 138 0,6-6 104 0,2-7 9 0,5-6-216 16,5-6 143-16,5 0 62 0,5-13-538 0</inkml:trace>
  <inkml:trace contextRef="#ctx0" brushRef="#br0" timeOffset="117964.93">18706 16273 1811 0,'1'10'0'0,"2"1"0"0,0 6 0 15,3-1 0-15,-3 3 0 0,2 4 0 0,1-2 0 0,3 0 636 0,3 2-291 0,-1-5-159 0,6-5-3 0,2-1-73 0,2-7-37 16,4-5-1-16,3 0-372 0,-1-6 163 0,-5-14 87 16,1-5 43-16,-4-2-337 0,-7-1 191 15,-4-2 103-15,-5 6-28 0,-3 0-37 16,-8 0 53-16,-7 4-78 0,-7-1 297 0,-1 10-92 16,-4 1-50-16,-2 6 326 0,-3 2-183 0,1 2-65 0,-1 0-58 0,9 3-50 15,3 6 0-15,5 0 84 0,5 4 1 16,6 1-1019-16</inkml:trace>
  <inkml:trace contextRef="#ctx0" brushRef="#br0" timeOffset="118485.55">19217 15597 1040 0,'3'-6'0'0,"0"2"0"0,2 3 0 0,5 1 0 0,1 0 169 0,5 8-57 0,-1 11-42 15,2 8 87-15,1 7-60 16,-3 8-30-16,-2 5-1 0,-1 8 54 0,-6-5-46 0,-4 2 0 15,-2-6-8-15,0-2 1 0,0-8-30 0,-8-5 9 16,-1-16 226-16,1-7-117 0,2-8-60 0,-1 0 317 16,2-8-188-16,0-14-84 0,5-7-56 0,0-7 25 15,5-4-35-15,10-5-1 0,3 2-42 16,3-9-31-16,2 10 0 0,3 0 0 16,0 6 0-16,0 1 0 0,-2 10 0 15,5-4 0-15,-5 17 0 0,-4 5-138 0,-3 5 64 0,-2 2-744 16,-4 2 363-16,3 9 200 0,-7 4 112 0,-1 2-276 15,-3-1 191-15</inkml:trace>
  <inkml:trace contextRef="#ctx0" brushRef="#br0" timeOffset="118754.86">19675 15483 2029 0,'0'-15'0'0,"0"1"0"16,0-2 0-16,3 4 0 0,3 3 0 0,6 1 0 0,1 3 0 0,4 1 331 0,2 4-138 0,3 0 27 0,-2 0-92 0,3 15-45 15,-1 2-1-15,-2 2-298 47,0 5 135-47,-10-2 55 0,1 0 31 0,-8 0-133 0,0-1 82 0,-3-1 42 0,-3 2 8 0,-8-8 89 0,-3 1-28 0,-3-5 0 0,0-1 211 0,-1-2-125 16,-2 3-104-16,6-10 446 0,-1 1-326 0,5-1-167 0,2 0 0 0,1 0 0 16,4 0 0-16,3 0 0 15,0-1 0-15,14-5 0 16,5 2 0-16,7-3 0 0,4 4 0 0,2-5 0 0,5 4-257 0,2 0 139 15,0 0-379-15,2 3 248 0,3-1 23 0,-8 2-534 16,-4 0 361 0,-1 0 181-16,-6 0 91 0</inkml:trace>
  <inkml:trace contextRef="#ctx0" brushRef="#br0" timeOffset="118965.3">20424 15136 2079 0,'0'0'0'16,"0"0"0"-16,0 2 0 0,0 5 0 0,0 11 0 0,0 11 0 0,0 16 242 0,0 9-107 0,0 13-50 0,-4 9 724 15,0 5-387-15,-3 1-263 0,-1 5-159 0,5-15 0 0,-2-5 0 32,2-7 0-32,1-3 0 31,2-10 0-31,0 2 0 0,0-20 0 0,0-7-629 0,5-7 216 0,1-5 223 0,1-10-979 0</inkml:trace>
  <inkml:trace contextRef="#ctx0" brushRef="#br0" timeOffset="119273.24">20649 15705 960 0,'0'7'0'0,"3"6"0"0,-3 3 0 0,0 5 0 0,0 4 0 0,0 6 736 0,-3 1-349 0,-1 4-176 0,-4 3-87 15,1-3 330-15,1 3-199 0,1-10-115 16,2-7-51-16,1-3-163 0,2-10 54 0,0-5 29 15,0-4-360-15,2-1 188 16,7-20 100-16,3-8-292 0,0-3 193 0,4-3 96 0,0-3 56 0,0 8-123 16,0-2 57-16,0 3-27 0,-1 4 34 15,5 1 216-15,0 3-101 0,-4 8-37 16,-1 6-22-16,-1 5 354 0,2 2-188 16,-4 0-55-16,2 15 286 0,-6 10-147 0,-2 3-102 0,-2 5-41 0,-3 1-97 15,-1 2-1-15,0 0 48 0,0-6-181 16,0-5 86-16,0-2 43 15,0-6 0-15,-1-5-630 0,1-2 331 16,0-10 106 0,0 0 100-1</inkml:trace>
  <inkml:trace contextRef="#ctx0" brushRef="#br0" timeOffset="119540.52">21043 15562 1669 0,'6'-6'0'32,"2"0"0"-32,-1 6 0 0,3 0 0 0,1 0 0 0,0 12 0 0,-2 8 348 0,2 9-156 0,-2 5 230 0,1 4-192 0,0 6-92 0,-3-1-57 0,-1 3-28 0,-1 6-21 0,-2 0 0 93,-1-2 0-93,1 2 177 0,-3-16-93 0,0-8-43 0,-5-8 1 0,-1-7-207 0,-1-9 83 0,1 0 50 0,-1-4 7 0,3-11 26 0,3-8 0 16,1-8-25-16,0-3 25 0,9-7 10 0,7 3-26 0,5-4-99 0,5 0 50 0,4-2 27 0,6 2-13 0,5-7 10 0,-2 8-5 0,4 4 1 0,0 3 66 0,-2 9-156 0,-2 4 44 0,1 3 32 0,-14 12-155 0,-6 2 84 0,-4 6 19 0,-6 9 55 0,-3 2-12 0,-4 2 1 16,-3-1-6-16,0 0 53 0,0-3-1 0,-6-3-39 0,-3-2-3 0,2 0-178 15,3-4 89-15,-3-6 43 16,2 0 0-16,2 0-196 0</inkml:trace>
  <inkml:trace contextRef="#ctx0" brushRef="#br0" timeOffset="121104.81">22007 15454 2032 0,'-5'0'0'0,"-6"0"0"16,2 0 0-16,5 0 0 0,-2 0 0 0,2 0 0 0,2 0 0 0,2 0 0 0,0 0 482 0,6 0-222 0,11 0-110 0,5-3-99 15,4 2-12-15,3 0 9 0,1 1-10 0,0 0-209 16,1 0 104-16,-3 0 53 0,1 0 26 0,3 2-661 15,-9 8 338-15</inkml:trace>
  <inkml:trace contextRef="#ctx0" brushRef="#br0" timeOffset="121274.36">22069 15717 2893 0,'-23'1'0'0,"4"3"0"0,2 1 0 0,6 0 0 0,2-2 0 0,1 3 0 0,8-6 470 0,0 3-216 16,7-1-108-16,13-2 22 15,6 0-168-15,6 0 0 0,2 0 0 0,3 0 0 16,2 0 0-16,-2 0 0 0,1 0 0 0,3 2 0 16,-6 0-166-16,-2 4 28 0,-2-4-1143 0</inkml:trace>
  <inkml:trace contextRef="#ctx0" brushRef="#br0" timeOffset="122839.45">22866 15370 1371 0,'0'-9'0'0,"0"2"0"0,0-3 0 0,0 0 0 0,1-1 0 0,12 2 0 0,3-1 0 0,5 0 137 0,4 1-49 0,4 3 194 0,6 2-114 0,-2 4-71 16,-1 0-31-16,-2 1-28 0,-2 17-1 0,-6 4-1 15,-5 3 11-15,-9 7-129 16,-8 4 59-16,0 4 31 0,-11 2-11 0,-9 0-1 16,-5 4 52-16,-5-5-11 0,-7-2 236 0,-1 2-118 15,-2-6-58-15,-3-2 100 16,2 3-70-16,5-16-49 47,9-6 0-47,4-4 235 0,10-8-137 0,7-2-87 0,-1 0-89 0,7 0 0 0,5-2 0 0,15-6 0 0,6 1 0 0,7 1 0 0,6-1 0 0,-1 3 0 0,3-1 0 0,0 1 0 15,1 1 0-15,1 3 0 16,-8 0 0-16,2 0 0 0,-5 2 0 0,-3 7-229 0,-3 0-68 0,2 4 64 16,-9-2 101-16,-5 3-360 15,0-2 226-15,-5-3 114 0,2 1 57 0,1-4-433 0,-3-4 250 16</inkml:trace>
  <inkml:trace contextRef="#ctx0" brushRef="#br0" timeOffset="123054.05">23592 14875 2041 0,'-2'-12'0'0,"-2"-2"0"0,1 10 0 0,2 2 0 0,1 2 0 0,0 14 249 0,0 10-106 0,1 11-44 0,3 10-36 0,3 5 621 0,-3 9-324 0,1 4-161 62,2 8-106-62,-2 12-93 0,1-7 0 0,1-1 0 0,-1-2 0 0,-1-4-9 0,1-6-43 0,-1 3-570 32,-2-23 325-32,2-8 167 0,2-7 83 0,1-12-878 0,-1-9 443 0,7-5 214 0</inkml:trace>
  <inkml:trace contextRef="#ctx0" brushRef="#br0" timeOffset="123177.73">23831 15522 1732 0,'0'0'0'0,"0"-1"0"0,0-1 0 0,0-1 0 0,0 3 0 0,0 0 309 0,0 0-136 0,0 10-68 0,0 3 476 0,1 5-276 0,1 5-134 0,2 1-68 16,-2 4-126-16,-1-2 30 15,1 3 9-15,2-4-579 16,-2-1 300-16,0-2 150 0,0-4 74 0,0-3-765 0,0 0 404 0,-1-9 201 16</inkml:trace>
  <inkml:trace contextRef="#ctx0" brushRef="#br0" timeOffset="123577.9">23975 15234 1346 0,'2'0'0'0,"-1"0"0"0,1 0 0 0,-1 0 0 0,2 7 0 0,-2 11 0 0,3 7 0 0,0 9 0 0,-3 9 388 0,2 8-176 0,-3 9-78 0,0-4-9 16,0 2-44-16,0-4-1 0,-4-6-43 0,0-3-67 15,0-2 42-15,3-19-9 0,1-12 34 0,0-8-171 16,0-4 85-1,3-7 43-15,10-16-48 0,1-7 41 0,3-8 13 0,1 3-1 16,0 1-133-16,1-2 30 0,-3 9 46 0,2 3 169 0,-1 1-71 0,-1 6-27 16,-2 4-10-16,1 2 277 15,-5 8-136-15,-1 3-53 0,0 0-39 0,-5 9 264 16,2 8-141-16,-2 7-60 16,-2 5 27-16,-2 2-52 0,0 1-28 0,0-3 1 0,0-1-60 0,0 0 9 15,2-9 24-15,-1-4-255 16,1-6 127-16,2-4 64 0,2-5 32 0,2 0-224 0,-2-2 117 0,3-13 17 15,-1-2 45-15,0 1-17 0,0-2-1 0,0 0-12 16,1 3 252-16,-3 2-115 0,1 0-50 16,-1 3-10-16,2 2 86 0,1-1-31 15,-2 6-36-15,-1 1 115 0,3-1-63 0,-2 3 3 0,2 0-27 16,1 0-189-16,0 3 78 0,-2 8 51 16,1-1-1-16,1-1-723 15,-1 2 355-15</inkml:trace>
  <inkml:trace contextRef="#ctx0" brushRef="#br0" timeOffset="123934.51">23570 16034 1491 0,'-7'6'0'0,"3"5"0"0,-2 6 0 0,3 3 0 0,1 8 0 0,-1 10 0 0,3 6 0 0,0 4 358 0,0 7-152 16,0-5-89-16,0-1-110 0,-1-4-1 16,1-3 31-16,-1-7-1 0,-3-3 3 0,3-16-3 15,1-10 1-15,-2-6 179 16,2 0-89-16,0-10-46 0,0-14 10 0,0-7 93 0,2-6-74 0,5-3-37 31,6-1 0-31,-2 0 232 0,6-3-125 0,-3 5-77 0,3 6-85 0,1-1-18 16,0 4 0-16,2 5 0 0,3-6 0 0,-4 12 0 0,3 5 0 0,4 8-215 15,-1 4-139-15,-2 2 196 16,4 0 104-16,-5 8-577 0,-4 8 242 0,-2 1 176 16</inkml:trace>
  <inkml:trace contextRef="#ctx0" brushRef="#br0" timeOffset="124091.1">23888 16273 2227 0,'-11'1'0'15,"-3"3"0"-15,2-1 0 0,8-3 0 0,0 2 0 0,4-1 0 0,3-1 766 0,9 0-366 0,10 0-172 0,2 0-101 0,5 0-341 0,3-3 125 0,1-5 62 0,0 1 32 0,3-2-474 16,-6 4 249-16</inkml:trace>
  <inkml:trace contextRef="#ctx0" brushRef="#br0" timeOffset="124320.48">24157 16091 1747 0,'-8'-4'0'16,"-2"-3"0"-16,7 4 0 0,1 1 0 0,2 2 0 0,0 0 449 0,2 0-206 0,9 0-95 0,6 8-60 0,3 3-23 0,2 1 1 0,1 4-30 0,3-2 9 0,-2 3-311 31,-5-2 151-31,-1 3 76 0,-2 4-45 0,-4-1 60 0,-2 4 38 0,-8 2-8 0,-2 0 111 0,-8 1-41 0,-14 1-81 0,-6-1 80 16,-3 3-39-16,-3-6-82 16,1-4 43-16,0 0-255 15,4-6 123-15,5-4 62 0,2-4 32 0,10-7-652 0</inkml:trace>
  <inkml:trace contextRef="#ctx0" brushRef="#br0" timeOffset="124523.93">24449 16269 2317 0,'0'14'0'0,"0"1"0"0,0 2 0 0,0 0 0 0,0 4 0 0,0 1 413 0,0 2-180 0,0-5 188 16,2-1-192-16,8-3-97 0,3-6-48 0,4-2-101 16,3-4 36-16,2-3-10 0,3-11 27 0,1-10-446 15,-2-9 222-15,-7-2 112 0,0-1 65 0,-12 1-199 16,-5-1 121-16,0 4 60 0,-11 0 178 15,-9 3-115-15,-5 2-2 0,-4 7 51 0,-3 3-56 0,-2 11-41 16,-1 0-21-16,-2 3 42 16,6 0 5-16,3 12 17 0,4 8 0 0,7 4-847 15</inkml:trace>
  <inkml:trace contextRef="#ctx0" brushRef="#br0" timeOffset="124983.52">24919 15862 2122 0,'-6'-11'0'16,"3"2"0"-16,3 5 0 0,15 3 0 0,20 0 0 0,7-2 294 0,13 1-129 0,18 0-56 0,7 0 476 16,17 0-274-16,13 2-137 0,8 0-69 0,-1 0-39 0,11 0-66 0,-26-1 0 15,-3-4 0-15,-4-3 0 16,-5 1-63-16,-11-3 34 0,-2 3-328 0,-24 6 193 16,-13 1 100-16,-5 0-385 0,-10 0 191 0,-9 4 129 15,-9-2-47-15,-7 0-343 16,-5-1 242-16,-15-1 120 0,-5 0 60 0,-6 0-56 0,-6-5 49 0,1-6 38 15,-1-5 0-15</inkml:trace>
  <inkml:trace contextRef="#ctx0" brushRef="#br0" timeOffset="125211.62">25556 14708 1513 0,'-1'-4'0'16,"-7"3"0"-16,1 1 0 0,4 10 0 0,-1 16 0 0,1 10-1 0,0 11-11 0,-3 9-3 0,2 9 615 0,0 7-282 15,0 10-141-15,-1 1 32 16,-2 2-86-16,1 0-34 0,1-20-9 0,-1-8-183 16,3-5 70-16,-1-6 34 0,2-5 1 0,0 0-388 15,2-14 207-15,0-6 107 0,0-4 55 0,0-7-460 16</inkml:trace>
  <inkml:trace contextRef="#ctx0" brushRef="#br0" timeOffset="125513.18">25690 15287 1541 0,'1'-2'0'0,"1"1"0"0,3 1 0 0,-3 0 0 0,-1 0 0 0,3 7 0 0,-3 7 298 0,1 4-121 15,-1 6-75-15,-1 4 242 0,0 3-154 0,0 4-77 16,0-3-37-16,0 4-112 0,0-9 32 0,0-1 0 15,0-9 41-15,0-2-192 16,0-4 105-16,0-5 39 0,1-6-94 0,2-6 71 0,5-13 35 0,1-9-53 16,3 0 42-16,-1-3-60 15,2 0 34-15,1 1 73 0,1 1-26 0,-2 6-27 16,4-2-10-16,-3 11 223 0,0 4-99 0,-4 3-30 16,3 6-32-16,0 1 134 0,-2 5-65 0,-3 15-17 15,-3 5-18-15,-3 2-33 0,0 5-1 0,-1 2-74 16,-1 2 47-16,0-5-10 15,0-1 38-15,0-4-397 0,0-3 190 0,0-4 73 32,0-2 56-32,0-8-631 0,0-9 318 0,0 0 158 0,4 0 80 0,5-17-384 0</inkml:trace>
  <inkml:trace contextRef="#ctx0" brushRef="#br0" timeOffset="125746.07">26063 15180 1395 0,'1'-5'0'0,"3"0"0"0,-3 4 0 0,2 1 0 0,0 0 0 0,4 6 0 0,-2 12 0 0,1 9 433 0,3 5-198 0,-1 4-99 0,0 8-37 0,1 3-21 0,-2-3-10 0,0 1-31 0,-1 0-65 0,-2-4 32 0,1-4 0 15,-1-2 42-15,-3-15-91 16,-1-7 41-16,0-6 0 0,0-7 71 0,0 0 10 0,0-7-40 0,0-15 0 0,0-4 201 16,0-6-100-16,0-2-54 0,3-3 103 0,8 2-79 0,2 3-36 31,2-1 0-31,4 1-43 15,0 5 8-15,4-5 9 0,-2 11-9 0,2 7-396 0,2 1 197 0,0 6 100 0,0 7 50 0,4 0-958 0</inkml:trace>
  <inkml:trace contextRef="#ctx0" brushRef="#br0" timeOffset="126469.66">25517 16136 1066 0,'0'0'0'0,"1"0"0"0,1 0 0 0,-1 0 0 0,2 7 0 0,2 8 234 0,-1 6-89 0,0 11-59 0,2 11 297 16,0 5-173-16,-3 11-87 0,0 1-43 0,-1 5 41 31,0-13-47-31,0-4 0 0,-2-7-37 0,0-7 24 0,0-5 0 0,0-5-15 0,0-12 162 0,0-9-86 16,0-3-42-16,-2 0 0 15,-1-7 115-15,0-11-70 16,3-5-48-16,0-7 166 0,0-2-243 0,3-6 0 0,9-1 0 0,1-3 0 0,2 4 0 16,2 2 0-16,2 2 0 0,1 3 0 15,-1 2 0-15,3-2 0 0,-3 14 0 0,-3 4 0 16,1 8 0-16,0 0 0 16,-4 5-285-16,1 0-13 0,-5 2 143 0,-2 6-159 0,-1 4 138 0,-1-2 70 15,-4 1 34-15,2 0-388 0,-2-1 217 0,-1-1 102 16,0 0 53-16,0-1-417 0</inkml:trace>
  <inkml:trace contextRef="#ctx0" brushRef="#br0" timeOffset="126674.68">25936 16177 1322 0,'-2'0'0'0,"0"0"0"0,-1 0 0 0,2 0 0 0,-1 0 348 0,2 0-155 0,0 0-78 16,0 0-40-16,6 0 725 0,7 0-372 0,0 0-201 16,6 3 11-16,0-1-100 0,2 2-91 0,1-3-47 0,2 1-292 15,-3 0 108-15,2-2 111 0,-3 0-839 16,-1 0 466-16,-1 0 233 0,2 0 121 0</inkml:trace>
  <inkml:trace contextRef="#ctx0" brushRef="#br0" timeOffset="126959.58">26263 16082 2190 0,'0'0'0'0,"0"0"0"0,0 0 0 0,0 0 0 0,2-2 0 0,4 1 0 0,3 1 0 0,2 0 348 16,0 0-155-16,9 0-69 0,-2 7 0 16,2 2-44-16,2 2 0 0,-1 5-370 15,-3 3 163-15,0 2 90 0,-7 3 32 0,-4 1-239 16,-6 4 141-16,-1 0 69 0,-7 2 35 0,-7 3 11 0,-8-5-67 0,-1-5 31 15,1 1 248-15,-2-4-118 16,4-5-109-16,1 0-8 0,7-9 590 0,3-2-281 0,6-2-95 0,3-1 99 16,0-2-302-16,5 0 0 15,18 0 0-15,2-2 0 0,6-4 0 0,1-1 0 16,6-1 0-16,2 0 0 16,0 2 0-16,2-1 0 0,-3 2-263 0,-2 1-137 0,-1 3 174 0,0-1 129 31,-10 2-1082-31</inkml:trace>
  <inkml:trace contextRef="#ctx0" brushRef="#br0" timeOffset="127964.58">27028 15599 2024 0,'-12'0'0'0,"2"0"0"0,1 0 0 15,2 0 0-15,6 0 0 0,1 0 0 0,0 0 231 0,5 0-97 0,11 0-48 0,2 5 541 0,2-4-299 16,2 2-145-16,6 0-73 16,-2 2-42-16,-2-1 1 0,7 1-22 0,-6-1-611 0,3 1 301 0,-2 2 151 15,-2-2 74-15,7 3-1082 0</inkml:trace>
  <inkml:trace contextRef="#ctx0" brushRef="#br0" timeOffset="128386.97">27141 15903 2711 0,'-21'3'0'0,"0"2"0"0,4 4 0 0,5-2 0 0,1 0 0 0,2-1 0 0,9-1 0 0,0 1 317 0,3 0-140 0,14 0 490 15,1 0-608-15,6-2-59 0,5-1 0 0,4 0 0 16,-1-3 0-16,4 0 0 0,3 0 0 0,1 0 0 15,-4-3-196-15,-1-3 65 0,1-1 84 0,-3-2-900 16,-2 0 476-16,8-2 117 16,-8 2-353-16,-4-1 334 0,2-2 168 0,-3-1-40 0,-3-2 104 15,6-4 61 1,-9 0 46-16,-1 1 34 0,-5 0 0 0,-4 1 0 0,-1 1 0 0,-3 1 328 31,-4 6-201 0,-2 1-83-31,0 5-40 0,0 2 766 0,-5-2-393 0,2 3-72 0,-2 0 468 0,1 7-368 0,4 9-184 0,0 5 173 0,0 3-211 0,0 4-183 0,0 3 0 0,4-1 0 16,7 0 0-16,2 1 0 0,5 1 0 0,5-8 0 16,4-4 0-16,2-5 0 15,5-9 0-15,3-6 0 0,5 0 0 0,-9-13 0 0,2-12-64 0,-8-5-80 16,-4-2 79-16,-6-3-51 0,-3-2 37 0,-13 2-3 16,-1 2 0-16,0-3 238 0,-13 1-97 15,-9 2-48-15,-6-8-33 0,-1 14 158 0,-6 3-85 0,-2 7-1 16,-5 8-35-16,-1 7 106 0,-2 1-66 0,7 1-55 15,2 15 0-15,5 4 0 16,4 5 0-16,5 5-507 0,3 5 227 0,15-2 125 0,4 2 72 0,0 1-460 16</inkml:trace>
  <inkml:trace contextRef="#ctx0" brushRef="#br0" timeOffset="135453.28">28829 16070 1533 0,'-12'-9'0'0,"4"-1"0"16,4 8 0-16,3 2 0 0,1 2 0 0,0 8 22 0,0 1 0 0,0 5-31 0,0 1 427 0,0 5-190 0,0 1-95 47,-2 2-48-32,-2 2-21-15,1 3 10 0,0-5-37 0,0 4-129 0,1-3 64 0,2-1 33 0,0-4 0 0,0 3-338 0,0-11 177 0,0-4 91 0,3-3-516 0,9-6 261 0,0-2 147 0,3-14 30 0,-3-11-239 16,-4-6 191-16,-3-5 96 31,-3-4 37-31</inkml:trace>
  <inkml:trace contextRef="#ctx0" brushRef="#br0" timeOffset="135675.69">28813 15962 1399 0,'-9'-34'0'0,"3"14"0"0,5 2 0 0,1 7 0 0,0 0 0 0,7 2 0 0,6-2 0 0,6 5 0 0,2 0 347 0,4 3-154 0</inkml:trace>
  <inkml:trace contextRef="#ctx0" brushRef="#br0" timeOffset="135734.53">28909 15831 2054 0,'29'0'76'15,"1"0"159"-15,-1 0-104 0,-2 7-46 0,-3 6 61 0,1 4-53 0,-6 1-29 0,3 5 11 0,-12-1-36 0,2 3-1 0,-9 2-1 0,-1 2-82 0,0 0 41 0,-2 5 10 0,0-3 32 0,0-1-352 0,0 2 176 0,-4-2 54 0,-1 1 55 0,-2 6-617 0,0-10 310 0,1 2 143 0,-1-6-472 0</inkml:trace>
  <inkml:trace contextRef="#ctx0" brushRef="#br0" timeOffset="135789.39">28992 16150 1082 0,'-9'-9'0'0,"0"4"0"0,2 2 0 0,3 1 0 0,1 2 338 0,1 5-151 0,1 12-74 0,1 7 488 0,-5 5-273 0,4 5-149 0,-1 4-71 15,0 3 85-15,-4 5-78 0,2 0-38 0,-4 8 9 0,4-13-305 0,-2 1 129 0,-2-7 63 0,2-1-501 0,0-7 283 0,-1 1 151 0,1-15 61 0,1-6-760 0,0-2 353 0,0-5 201 0,-1-3-129 0</inkml:trace>
  <inkml:trace contextRef="#ctx0" brushRef="#br0" timeOffset="135919.04">28940 16449 1711 0,'0'-4'0'0,"0"-3"0"0,0 3 0 0,0 1 0 0,0 0 0 0,1 1 0 0,1 2 0 0,2 0 235 0,0 0-103 0,2 8-47 0,0 3 225 0,-1 4-137 0,5 2-67 16,-2 3-25 0,0-2-335-16,2 0 146 0,0-2 73 0,0 1-643 0,-1-4 347 31,2-2 176-31,0-3 84 0,-3-8-548 0</inkml:trace>
  <inkml:trace contextRef="#ctx0" brushRef="#br0" timeOffset="136046.7">29150 16420 1106 0,'0'-10'0'0,"0"4"0"0,0-1 0 0,0 3 0 0,2-2 0 0,-1 6 0 0,1 0 402 0,-1 3-182 16,2 9-91-16,-2 2 14 0,0 4-57 0,1 1-24 16,-1 2-1-16,3-1-217 0,1-1 97 0,-1-1 58 0,2-2 14 0,3-7-571 31,-5 0 299-31</inkml:trace>
  <inkml:trace contextRef="#ctx0" brushRef="#br0" timeOffset="136261.13">29359 16002 2631 0,'0'-19'0'0,"1"1"0"0,-1 10 0 0,2 3 0 0,0 5 0 0,-1 0 0 0,2 13 0 0,-1 12 0 0,-1 9 403 0,1 12-183 0,-2 6-91 0,0 6 172 0,0 4-133 16,0 6-89 0,0-8-79-16,0 3 0 0,0 1 0 0,0-2 0 15,0-4-264-15,-2 4 118 0,1-17 87 0,-4-8 49 0,-1-10-361 0,-3-4 205 16,-1-8 48-16,-4 3-569 0,0-10 324 0,1 0 163 15,1 0 81 17,-5 0-540-32</inkml:trace>
  <inkml:trace contextRef="#ctx0" brushRef="#br0" timeOffset="136670.38">29836 15709 1811 0,'-13'-29'0'15,"6"12"0"-15,7 8 0 0,0 9 0 0,4 7 0 0,7 15 0 0,1 6 179 0,-5 5-70 0,2 7-34 0,-5 7 281 0,-2-3-162 16,0 6-77-16,-2 0-39 0,0 4-5 0,0 8 0 0,0 9-23 47,-4-8-226-47,0 3 108 0,-5 1 54 0,4-1 27 0,2-3-218 0,0-1 132 0,3-21 52 0,0-9-741 0,0-9 370 0</inkml:trace>
  <inkml:trace contextRef="#ctx0" brushRef="#br0" timeOffset="136929.69">30069 16322 1305 0,'0'-6'0'0,"0"0"0"0,-4 0 0 0,3 4 0 0,-1 1 0 0,1 1 0 0,-1 1 585 0,1 12-273 0,-2 3-127 16,2 2 167-16,-1 3-156 0,0 2-79 0,2 2-38 16,0-3-361-16,0 0 170 0,0-4 71 0,0-1-272 15,0-3 177-15,4-3 87 0,1-2 45 0,1 2-830 94</inkml:trace>
  <inkml:trace contextRef="#ctx0" brushRef="#br0" timeOffset="137234.88">30258 16016 1060 0,'0'0'0'0,"0"-1"0"0,0-2 0 0,0 3 0 0,0 0 0 0,0 5 0 0,0 12 0 0,0 5 433 0,0 5-201 0,0 9-97 0,0-1-211 16,0 6 57 0,-1 4 30-16,-1 2 9 0,0-3-103 0,1-2 60 0,1-5 32 31,0-6-1-31,0-7-350 0,0-3 169 0,0-13 86 0,0-8-112 0,0 0 87 0,5-3 3 0,0-12 36 0,3-1 234 0,-4 1-95 16,4-4-52-16,-1 4 461 0,-2 3-232 0,2 0-127 0,0 0-25 0,2 6 192 15,-3 0-84-15,1 6-89 0,2 0-30 16,1 0 34-16,2 0-28 0,-1 7-9 15,-1 7-188-15,0-1 75 0,2 2 38 0,-1 1-309 0,-1 1 183 0,0-3 77 16,-4-3 43-16,0-1-327 0,0-1 132 0,-2-4 93 16,0 0-28-16,0-4 177 0,-1-1-42 15,2 0 1-15,-1 0-41 0,0-3 196 0,1-3-94 0,3-2-51 0,-1 2 561 0,4 1-288 16,-3 2-97-16,5-1-85 16,-1 4 168-16,1 0-116 0,2 0-58 0,-2 0-222 15,1 0 82-15,2 7 51 0,0 0-9 0,-3 5-554 16,-1 0 298-16,2 2 148 0,-2-1-260 15,-3 5 186-15,-3-1 7 0</inkml:trace>
  <inkml:trace contextRef="#ctx0" brushRef="#br0" timeOffset="137495.28">29731 16738 1901 0,'-25'6'0'0,"-5"2"0"0,10 7 0 16,4 9 0-16,6 3 0 0,1 2 0 0,2 7 342 0,7-7-156 0,0 3-73 0,5-3 163 0,11-3-118 0,5-3-59 15,5 2-19-15,3-10-366 0,-1-4 162 0,3-5 83 16,0-2-260-16,-2-4 170 15,4 0 97-15,-9 0 31 16,-5-9-865-16</inkml:trace>
  <inkml:trace contextRef="#ctx0" brushRef="#br0" timeOffset="137677.29">29862 16806 1226 0,'0'-10'0'0,"-3"-1"0"0,3 5 0 0,0 1 0 0,0 5 0 0,6-2 0 0,7 2 329 15,4 0-134-15,-1 0-82 0,7 9-36 0,-2 4 94 16,1-1-65-16,-3 2-32 0,1 6-129 0,-6-1 43 15,-2 1 26-15,-5 1 0 0,-4 3-118 0,-3-4 72 16,0 6 46-16,-7-9-9 16,-8 2-6-16,-6-1 0 0,-2-6 42 0,-3 0-184 15,-3 0 82-15,4-7-13 0,0-4 35 0,3-1-296 16,3 0 153-16,5 0 56 0,-1-9-348 0</inkml:trace>
  <inkml:trace contextRef="#ctx0" brushRef="#br0" timeOffset="137824.53">30061 16745 2373 0,'0'-2'0'0,"0"-3"0"0,0 3 0 0,0-1 0 0,0 3 0 0,0 0 0 0,-2 4 0 0,0 8 0 0,-3 2 0 0,2 7 379 0,-1-2-174 15,2 4-82 1,1 0 89-16,1 2-86 0,0-1-43 0,0 2-101 0,8-2 24 0,3-2 1 16,6-2 33-16,1-3-600 0,2-2 301 0,4-1 159 15,-3-5-843-15,3-5 465 0</inkml:trace>
  <inkml:trace contextRef="#ctx0" brushRef="#br0" timeOffset="137971.14">30294 16940 1396 0,'0'-5'-1'0,"0"-1"1"0,-1 4 0 0,-1-1 0 0,0 3 0 0,2 0 0 0,-2 0 502 0,1 5-220 0,-1 6-127 0,-1 5-57 16,0 2 76-16,-1 3-66 0,1 3-35 0,-1 0-357 15,1-2 158-15,0-3 82 0,-3 2 43 0,3-6-243 16,0 2 142-16,-2-2 81 0,-1-6-688 0</inkml:trace>
  <inkml:trace contextRef="#ctx0" brushRef="#br0" timeOffset="138149.81">30376 16833 2134 0,'0'-5'0'0,"0"0"0"0,2 0 0 0,-1 3 0 15,1-2 0-15,-1 4 0 0,1 0 0 0,0 0 0 0,4 6 201 0,2 5-80 0,0 0-30 0,2 3-522 0,-1 1 236 0,4-1 118 0,0 1 58 0</inkml:trace>
  <inkml:trace contextRef="#ctx0" brushRef="#br0" timeOffset="138269.49">30562 16727 1671 0,'-4'-8'0'0,"-2"2"0"0,2 2 0 0,1 4 0 0,0 0 0 0,1 11 0 0,0 9 0 0,-1 8 0 0,-2 7 616 0,-3 2-294 0,3 6-140 0,-3-2-117 0,-1 5 0 0,-1 2-25 16,1 1 9-16,-1-8-392 0,0 0 192 0,2-7 95 16,-2-2 48-16,1-8-720 0,-4 2 358 0,7-14 183 0,-1-1-291 0</inkml:trace>
  <inkml:trace contextRef="#ctx0" brushRef="#br0" timeOffset="138450.01">30660 16704 1660 0,'9'-12'0'16,"-1"6"0"-16,4 5 0 0,-3 1 0 0,2 0 0 0,-2 14 0 0,0 6 0 0,-2 6 203 0,1 3-71 0,-6 6-52 0,-2 2 191 15,0 3-116-15,0-2-57 0,-12 5-30 16,1 4-64-16,-6-9-10 0,1-3 46 0,-4-2-298 0,1-4 149 16,0-4 74-16,1 0 48 0,2-9-310 0,6-9 152 15,0-2 89-15</inkml:trace>
  <inkml:trace contextRef="#ctx0" brushRef="#br0" timeOffset="138966.63">30856 16970 2181 0,'-1'-11'0'16,"-5"2"0"-16,4 2 0 0,2 0 0 0,0 4 0 0,12-1 0 0,2 2 206 0,4-1-83 0,3 3-41 16,1 0-99-16,3 0 28 0,2 0 10 0,0 5 19 0,-4 1-235 0,3 2 117 0,2-1 59 15,-5-1-646-15,3 1 352 0,-9-4 167 0</inkml:trace>
  <inkml:trace contextRef="#ctx0" brushRef="#br0" timeOffset="139169.59">31074 16799 1082 0,'-9'-12'0'0,"3"2"0"0,5 1 0 0,1 4 0 0,1 4 0 0,12 0 303 0,2 1-132 16,3 0-65-16,1 0 187 0,3 6-132 0,0 6-60 0,-1 0-31 0,-1 3 4 15,0 2 1-15,-1 3-26 0,-4-1-9 0,-10 5-33 16,-2-2 0-16,-3 3 33 0,0 0-82 0,-10 4 50 15,-8-8-9-15,-6 2 40 16,-2-1-161-16,-1-2 80 31,-4-3 7-31,3 1-346 0,5-9 161 0,0-2 105 16,8-3 16-16,3-1-462 0</inkml:trace>
  <inkml:trace contextRef="#ctx0" brushRef="#br0" timeOffset="139333.17">31379 16794 1620 0,'-16'0'0'15,"2"4"0"-15,0 6 0 0,-2 6 0 0,3 4 0 0,2 5 0 0,2 4 0 0,-4 6 493 0,7 2-227 0,0 4-104 0,6-5 192 0,0 0-157 0,2 1-79 16,5-5-40-16,7 2-385 0,2-5 183 0,3-6 76 16,-3-7 44-16,2-2-636 31,0-9 339-31,-1-3 171 0,1-2-646 0</inkml:trace>
  <inkml:trace contextRef="#ctx0" brushRef="#br0" timeOffset="139573.13">31535 17018 1551 0,'-8'4'0'0,"-2"3"0"0,7 0 0 0,-2 5 0 0,2 3 0 0,3-1 0 0,0 0 227 0,0 1-94 0,1-1-47 0,7 1 140 15,6-3-98-15,-1-4-45 0,4-2 1 0,1-6-295 16,0 0 125-16,1 0 73 0,-2-9-226 0,-1-6 133 15,-3-2 66-15,-5 0 33 0,-3-5-88 0,4-1 56 16,-8-1 24-16,-1 1-78 0,0-1 39 0,-10-2-43 31,0 1 30-31,-3 1 62 0,-4 7 10 0,-2 3-44 0,0 3 0 0,-1 5 242 16,1 4-110-16,1 0-34 0,2 2-7 0,6 8-13 16,1 7 0-16,6 3 0 0,3 5-448 0,0 1 199 15,0 1 101-15</inkml:trace>
  <inkml:trace contextRef="#ctx0" brushRef="#br0" timeOffset="139735.7">31821 17067 1559 0,'-16'3'0'0,"4"0"0"0,-1 3 0 0,-2 2 0 0,3 2 0 0,0 1 0 0,-3 1 0 0,1 3 415 0,1 2-189 0,-1 0-83 31,2 0-30-31,5-4-36 0,1 3-1 0,0-4-37 0,2 0-540 0,4-4 265 0,0-1 138 0,0-5-738 0</inkml:trace>
  <inkml:trace contextRef="#ctx0" brushRef="#br0" timeOffset="139953.12">31836 17070 1360 0,'-3'4'0'0,"-4"5"0"16,4 2 0-16,2-2 0 0,1 2 0 0,0-1 0 0,0 1 0 0,0-1 414 0,4 1-178 0,8-3-103 0,-2-3-2 0,3-2-46 0,3-3 1 0,-1 0-47 0,2 0-211 0,-2-10 101 0,-1-5 55 0,-1 0-160 0,-6-3 108 0,-2 0 53 0,1-4 37 0,-5 3-66 15,-1-3-7-15,0 3 32 0,-10 0-75 0,0 1 17 16,-3 2-22-16,0 6 39 0,-2 2 16 0,3 4 10 16,-1 0 7-16,4 4-275 15,-1 0 121-15,6 0 76 0</inkml:trace>
  <inkml:trace contextRef="#ctx0" brushRef="#br0" timeOffset="140111.69">32212 16843 2690 0,'-4'-10'0'0,"4"5"0"0,0 1 0 0,0 4 0 0,0 0 0 0,1 11 0 0,5 5 0 0,-3 3 0 0,-1 5 330 15,-1 1-151-15,-1 4-69 0,0-1-103 0,-1 3 32 0,-8-2 0 0,-1 7 10 16,-5-5-511-16,-3-1 251 0,-2-1 125 0,-5-1-854 15,-4-3 451-15</inkml:trace>
  <inkml:trace contextRef="#ctx0" brushRef="#br0" timeOffset="140670.31">31264 15329 844 0,'-20'-44'0'0,"1"11"0"16,-1 10 0-16,-2 5 0 0,3 11 0 0,-2 4 141 0,-4 3-50 0,2 0 0 0,4 0 8 15,-1 12-19-15,7 7-10 0,5 8-29 0,5 10 248 0,3 10-124 0,0 14-51 0,0 0 258 0,3 4-165 16,10 9-83-16,-3-1-41 0,3 6 21 0,1 10-21 15,-2-18-11-15,1 1-201 0,-5-2 85 16,1-6 42-16,-3-6 1 0,-4 7-84 31,0-20 58-31,-2-8 34 0,0-1 0 0,-3-9-426 0,-7-6 162 0,-1-1 126 16,-1-15-455-16,-1-5 272 0,-1 0 136 0</inkml:trace>
  <inkml:trace contextRef="#ctx0" brushRef="#br0" timeOffset="140816.66">30781 15787 2158 0,'-9'-17'0'0,"6"3"0"0,3 11 0 0,8 3 0 0,8 0 0 0,4 5 0 0,4 3 0 0,3 1 0 0,0-1 148 0,4 1-53 16,7 3-27 0,4 0-160-16,5 3 67 0,5-1 43 0,-6 0-707 0,2 1 329 0,0-3 165 0</inkml:trace>
  <inkml:trace contextRef="#ctx0" brushRef="#br0" timeOffset="140983.47">31444 15605 1899 0,'-23'-6'0'0,"1"5"0"0,5 5 0 0,6 16 0 0,1 7 0 0,-1 1 248 0,5 6-103 0,0 3-40 0,4-1 265 16,2 3-164-16,0 0-81 0,8-3-42 15,7-1-386-15,4-2 183 16,2-7 76-1,0-6-266-15,1-5 176 0,-1-6 88 0,1-1 44 0,0-3-756 0,-7-5 367 0,-2 0 179 0</inkml:trace>
  <inkml:trace contextRef="#ctx0" brushRef="#br0" timeOffset="141162.54">31565 15753 1481 0,'0'-17'0'16,"0"5"0"-16,0 5 0 0,5 1 0 0,3 4 0 0,5 2 0 0,-2 0 0 0,4 8 317 0,-1 4-137 0,4 3-58 0,-4 0 68 0,2 5-73 0,-5 1-37 0,1-1-1 0,-5 5-190 0,-3-2 88 0,-4 0 27 15,0-1-60-15,-5-1 49 16,-10-1 1-16,1-4 48 0,-5 2-203 0,-4-4 62 0,0-6 64 16,2-2-408-16,-2-5 211 0,1 2 46 15,8-3 79-15,-1-3-283 0,10-9 173 0</inkml:trace>
  <inkml:trace contextRef="#ctx0" brushRef="#br0" timeOffset="141326.7">31746 15656 1517 0,'-12'0'0'0,"4"2"0"0,0 3 0 0,-1 9 0 0,1 3 0 0,-1 5 0 0,2 3 558 0,2-1-264 0,4 2-127 0,1 1 51 0,0 0-90 0,1 0-45 0,7 0 11 0,6-6-207 0,5-1 75 0,2-3 39 0,2-4-550 0,5-2 294 0,1-2 159 15,-3-6 62-15,-2-1-802 0</inkml:trace>
  <inkml:trace contextRef="#ctx0" brushRef="#br0" timeOffset="141457.75">31925 15879 1377 0,'-7'-4'0'0,"3"-3"0"0,1 5 0 0,1 2 0 0,2 0 0 0,0 4 0 0,0 8 0 0,0-1 583 15,0 5-276-15,0 0-133 0,0 4-203 0,2 1 35 32,3 1 1-32,-3 0 45 0,2-3-573 0,-1-2 269 0,0 0 134 0,-1-3-284 31,-2 1 186-31</inkml:trace>
  <inkml:trace contextRef="#ctx0" brushRef="#br0" timeOffset="141615.73">32033 15741 2119 0,'-5'-9'0'0,"-3"2"0"0,5 4 0 0,3 1 0 0,0 2 0 0,0 0 0 0,0 0 0 0,0 0 0 0,5 0 445 0,6 4-202 16,1-1-100-16,1 2-303 15,6-2 112-15,-4 3 39 0,4-1 1 0,-2 2-279 16,1-1 164-16,-1 3 83 0,1-1 51 0</inkml:trace>
  <inkml:trace contextRef="#ctx0" brushRef="#br0" timeOffset="141827.62">32282 15533 2245 0,'-8'-5'0'16,"1"3"0"-16,5 2 0 0,1 4 0 0,1 16 0 0,0 4 0 0,0 7 0 0,0 7 525 0,-1 6-243 0,-2 10-110 0,0 0-71 15,-4 8-10-15,1 1-50 0,-3 4-1 16,-2-3-298-16,-7 7 159 0,1-16 65 0,-2-2 38 0,-3-2-359 0,-1-7 199 16,-2-6 98-16,0-4-508 15,6-16 222-15,6-10 158 0,-1-7 41 0,2-1-434 0</inkml:trace>
  <inkml:trace contextRef="#ctx0" brushRef="#br0" timeOffset="142033.07">32357 15483 1652 0,'0'-18'0'16,"0"10"0"-16,2 6 0 0,11 2 0 0,3 6 0 0,-1 10 0 0,3 6 0 0,-1 7 733 0,0 5-347 0,1 1-172 0,0 9-33 0,-3-1-75 0,-5 2-32 0,-1-1-1 0,-5 6-318 31,-4-1 143-31,0 7 82 0,-11-9 26 0,-10-2-290 0,-3-2 154 0,-6-7 76 16,0 1-132-1,2-15 60-15,2-5 59 0,3-8-80 0,4-6-386 0,3-3 246 0,2-1 113 0</inkml:trace>
  <inkml:trace contextRef="#ctx0" brushRef="#br0" timeOffset="142159.73">32570 15756 2268 0,'0'-15'0'0,"1"6"0"0,5-1 0 16,3 8 0-16,0 2 0 0,2 0 0 0,-1 0 0 0,4 4 302 0,2 4-119 0,3 1-77 0,0 6-32 0,0-3-687 15,1 4 307-15,-2 1 153 0</inkml:trace>
  <inkml:trace contextRef="#ctx0" brushRef="#br0" timeOffset="142304.34">32626 15990 2164 0,'-18'-3'0'0,"5"-3"0"0,7 6 0 0,1-2 0 0,5 2-4 0,0 0 0 15,0 0 1-15,11 0 419 0,5 0-190 0,6 0-85 0,4 0 37 0,1 2-72 0,3-2-34 0,2 2 1 0,0-2-766 16,4 0 377-16,-3 0 172 0,-4 0 92 0</inkml:trace>
  <inkml:trace contextRef="#ctx0" brushRef="#br0" timeOffset="142523.75">33010 15856 1732 0,'-11'-8'0'0,"4"5"0"0,-1 0 0 0,3 3 0 0,2 0 0 0,0 11 0 0,3 8 566 0,0 0-263 0,0 6-122 0,0-1 294 0,5-1-217 0,8 2-110 0,-1-1-53 0,4-2-116 0,3 2 40 0,4-7-9 0,0-5-133 0,1-4 81 0,2-6 41 0,-1-2 1 0,1 0-287 0,-5-9 158 0,-5-9 85 0,0-5 42 0,-9-2-326 15,-3-5 163-15,-2-5-29 0,-2 3 27 0,-6-3 63 0,-7 2 32 0,-5 1 0 16,-7 7 150-16,-2-2-69 0,-5 12-20 0,2 9 182 0,-3 4-106 0,3 2-52 16,3 6-27-16,3 14 224 0,11 8-73 0,9 6-66 15,4 10-34-15</inkml:trace>
  <inkml:trace contextRef="#ctx0" brushRef="#br0" timeOffset="144369.57">25430 17460 2096 0,'-15'-6'0'0,"-1"1"0"0,6 1 0 0,4 2 0 0,4 1 0 0,2 1 0 0,0 0 0 0,0 0 521 16,5 0-241-16,15 0-121 0,8 0 187 0,2 1-154 15,6-1-67-15,0 0-48 16,1 0-292-1,1 0 127-15,-2 0 63 0,0 0-636 0,3 0 360 0,-8 0 164 0,0 0 88 0,-4 0-441 0,-4 0 247 16</inkml:trace>
  <inkml:trace contextRef="#ctx0" brushRef="#br0" timeOffset="144630.54">25706 17186 1318 0,'0'0'0'0,"0"0"0"0,0 0 0 0,0 5 0 0,0 2 0 0,0 5 0 0,0 5 235 0,0 10-89 15,-1 6 80-15,-3 7-94 0,1 5-46 16,-4 3-1-16,2 1-144 0,-4 2 59 0,-1-10 14 16,-3-4 0-16,0-7-9 0,-1-8 33 15,0-5 1-15,-3-4 9 0,7-10 123 16,0-3-67-16,3 0-32 0,3 0 326 0,2-3-180 16,0-3-80-16,2 3-55 0,0-3 136 0,10 1-91 0,8-2-55 0,4 2-73 15,1-1 0-15,4 3 0 0,0 0 0 0,1 0-64 16,-2 3-34-16,5-2 78 0,-4 2 24 0,-2 0-257 15,1 0 143-15,-4 0 73 16,0 0-843-16,1 0 411 0,-9 0 220 0,0 0 105 16</inkml:trace>
  <inkml:trace contextRef="#ctx0" brushRef="#br0" timeOffset="144770.91">25847 17415 979 0,'-7'8'0'0,"0"6"0"0,-1 5 0 0,4 8 0 0,0 7 495 0,4 2-233 0,0 5-112 15,0 4-56-15,0 3 102 16,7-2-79-16,2 2-29 0,0-9-10 0,2-4-267 16,-2-5 114-16,1-6 57 0,-3-4-741 0</inkml:trace>
  <inkml:trace contextRef="#ctx0" brushRef="#br0" timeOffset="144904.54">25703 17772 1801 0,'-14'-11'0'16,"3"2"0"-16,3 3 0 0,2 2 0 0,2 2 0 0,4 0 0 0,0 2 0 0,9 0 210 0,7 0-86 0,4 4-42 0,3 2 35 0,0 0-44 0,4-3 0 16,2 1-34-16,0-2-591 0,1-1 305 0,-3-1 138 15,-2 0 73-15</inkml:trace>
  <inkml:trace contextRef="#ctx0" brushRef="#br0" timeOffset="145335.4">25390 17354 1387 0,'-19'-1'0'31,"-2"-1"0"-31,8 2 0 0,1 7 0 0,2 4 0 0,3 4 0 0,3 0 316 0,-2 4-130 0,6 0-78 0,0 0-35 0,0 3 19 0,8-1-27 0,0 2 1 0,0 2-47 0,1-4 19 0,0-1 0 0,-4 0 44 0,3-2-44 0,-4-2 1 0,2 2 9 0,-2-6 71 0,-1-3-40 16,0 1 1-16,0-2-42 0,-1 1 26 0,1 1 10 0,-2-4-35 0,0 1-1 0,2 0-23 0,1 3 23 0,2-1 1 31,0 6-115-31,-2-1 52 0,5-2 31 0,-2 3-124 0,5 2 75 0,-2-1 26 16,1-1 18-16,0-3-341 0,-1 1 166 0,-1-3 51 0,-3-2 52 0,1 1-139 15,-5-5 90-15,-1-1 40 0,-1 1 1 0,0-2 218 16,-7-1-89-16,-7 1-54 0,0-2 264 0,-3 0-142 15,0 2-77-15,0-2 389 0,3 5-212 0,-3-3-71 0,9 2-65 16,-3 2 105-16,7 1-75 0,0 0-37 16,4 5 0-16,0 0 10 15,7 0-10-15,10 1-37 0,5-1-16 0,7-1-49 0,1 0 25 0,8 0 9 16,-1-5-402-16,7-1 217 0,-1-3 107 0,2 0-635 16,-2-2 341-16,7 0 128 0,-11 0 103 0,2 0-190 15,0-2 142-15,-1-3 72 16</inkml:trace>
  <inkml:trace contextRef="#ctx0" brushRef="#br0" timeOffset="145577.26">26330 17299 1815 0,'-13'-7'0'31,"-2"1"0"-31,4 3 0 0,-2 2 0 0,-1 1 0 0,-1 0 0 0,2 13 0 0,2 4 206 0,0 2-84 0,2 5 21 0,0 3-43 0,4-1-35 0,4 1-1 0,1-2-106 31,0-2 41-31,0 0-1 16,6-2 50-16,3-7-50 0,3 1 0 0,-2-7 41 0,4-4-1 0,-2-2-89 15,0 1 54-15,-1-3-10 0,-2 0-131 0,-2 0 78 0,0 0 0 0,-4-3-434 0,6 1 211 0,-8 1 129 16,1 1 42-16,-1 0-413 16</inkml:trace>
  <inkml:trace contextRef="#ctx0" brushRef="#br0" timeOffset="145675.51">26216 17906 1234 0,'0'13'0'0,"-7"-1"0"0,3-2 0 0,1-1 0 0,0-2 0 0,1-2-1 0,1 0 1 0,1-4 366 0,0-1-164 0,0 0-82 15,4 0-41-15,12-6-105 0,3-8 42 16,2-3-10-16,4-3-558 0</inkml:trace>
  <inkml:trace contextRef="#ctx0" brushRef="#br0" timeOffset="145845.06">26477 17435 2385 0,'-10'-7'0'16,"0"2"0"-16,1 1 0 0,6 3 0 0,-1-2 0 0,2 1 0 0,2 1 0 0,2 1 489 0,15-1-226 0,3-2-113 16,8 1-57-16,2-2-421 0,2 1 177 0,1-1 95 15,-3 0-356-15,2 0 215 0,-5 3 107 0,4-3-684 16,-8 3 373-16,-6 1 182 0,-4 0 91 0</inkml:trace>
  <inkml:trace contextRef="#ctx0" brushRef="#br0" timeOffset="146411.59">26742 17176 1310 0,'-7'0'0'0,"-3"0"0"0,3 0 0 0,-4 0 0 0,3 5 0 0,-5 7 0 0,2 5 0 0,-1 4 450 0,0 4-206 0,0 5-103 15,0 0-52-15,1 7 36 0,3-6-49 0,2-2 1 16,3-5-79-16,3-1 1 0,0-7 39 15,0 1-137-15,9-9 63 0,6-4 37 0,3-4 0 16,3 0-79-16,3 0 58 0,3-6 36 16,-2-2-8-16,0 0-210 15,-6-1 101-15,1 4 10 0,2 2 35 0,-7-1-251 0,-3 3 135 0,-4 0 67 16,-4 1-150 0,-1 0 109-1,-3 6 45-15,-3 2 11 0,-11 2 26 0,-4 4 0 0,-3-3 27 0,-4 0 24 0,3 1-33 16,0-3 8-16,0-3 1 0,5 3 76 0,-2-4-38 0,2 1 0 15,-1 0 162-15,5 1-96 0,4-2-52 0,1 0 7 16,0-1 258-16,4 1-116 16,0 2-74-16,4-1 96 0,0 1-78 0,0-2-19 0,0 2-26 0,0 0 62 31,4 0-34-31,0 0-10 47,2 1-44-47,-3-5-88 0,1 5 45 0,-1-5-1 0,-2 4 54 0,0-1-250 0,-1-2 116 0,0 1 61 0,0 0-242 0,0 0 117 0,-4 0 37 0,-4 0 18 0,-2 1 15 0,-2-1 1 0,0-1 43 0,0 0 113 15,-4 1-66-15,5-3-19 0,0 2 0 0,3-2 363 0,-2-1-168 16,7 2-99-16,-2-3 195 16,5 0-131-16,0 0-35 31,3 0-39 31,11 0-30-15,3 0-10-47,6 0 10 0,2-3-147 0,1-1 69 0,1-1 34 0,-1 1 0 0,0 1-145 0,2 0 92 0,-5 0 38 0,-2 0-29 0,-4 2-488 16,1 1 207-16,0 0 133 0,-6 0-248 0</inkml:trace>
  <inkml:trace contextRef="#ctx0" brushRef="#br0" timeOffset="146507.32">26820 17568 1030 0,'-16'0'0'0,"6"0"0"0,-2 5 0 0,2 2 0 0,1 4 0 0,-4 4 474 0,4 7-209 0,1 0-119 15,0 5 162-15,4 2-136 0,-3 5-67 0,2 2-34 0,1 1-271 0,-1-4 115 0,1-1 60 0,1-3 32 0,0-5-276 0,0-2 153 0,1-1 86 16</inkml:trace>
  <inkml:trace contextRef="#ctx0" brushRef="#br0" timeOffset="146628.01">26975 17959 618 0,'11'9'0'0,"-3"2"0"0,5 4 0 0,0 0 0 0,1 2 0 0,1 1 0 0,4 7-16 0,-2-6-8 0,5 0-1 0,-1-4 1 0</inkml:trace>
  <inkml:trace contextRef="#ctx0" brushRef="#br0" timeOffset="146711.78">27278 18247 1707 0,'0'5'0'15,"0"3"0"-15,0-2 0 0,0 1 0 0,0-1 0 0,-1-1 0 0,-2 2 585 0,2 1-264 0,1-3-147 0,-2 1-49 0,2-1-43 16,0 0-1-16</inkml:trace>
  <inkml:trace contextRef="#ctx0" brushRef="#br0" timeOffset="147840.97">19280 16476 1485 0,'-7'0'0'16,"0"0"0"-16,-3-2 0 0,2 0 0 0,0 0 0 0,-1 2 0 0,2 0 0 0,0 0 0 0,0 0 191 0,2 0-81 0,2 0 483 0,2 0-278 15,1 0-139-15,0 0-70 0,8 0 332 31,12 0-206-31,10 0-97 0,12 0-50 0,10 0-20 0,14 0-65 0,14 0 0 0,7 2 0 0,11 6 0 16,19 3 0-16,17 4 0 0,23 2 0 0,-10 1 0 16,0 2 0-16,0 0 0 0,0-3 0 0,-6-4 0 15,7-2 0-15,-40-9 0 0,-1-2 0 0,-5 0 0 16,-10 0 0-16,-8 0-203 0,-5 0-138 0,-30-7 157 16,-6 1 74-16,-12 1-156 15,-12-3 115-15,-8 5 58 0,-8-2-165 0,-3 1 115 16,-14-3 53-16,-12-1-247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1:40:52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9277 10268 1432 0,'-12'0'0'0,"-2"0"0"0,3 0 0 0,0 0 0 0,3 0 0 0,3 0 0 0,0 0 0 0,2 2 199 0,2-2-81 16,-1 0-31-16,2 0 244 0,0 3-148 0,0-3-72 0,0 0-38 0,0 0 141 16,3 0-80-16,4 0-53 15,3 0 0-15,-1 0 165 0,4 0-105 0,-1 0-52 16,0-3 101-16,2 1-81 0,-3-1-36 0,1 3-34 0,2-2-39 16,-1 0 0-16,-2 0 0 0,1 2 0 15,1 0 0-15,-2 0 0 0,0 0 0 0,3 0 0 16,-2 0 0-16,1 0 0 15,-1 0 0-15,1 2 0 0,1 2 0 0,3-1 0 16,-3-1 0-16,0 1 0 0,2 0 0 16,0-2 0-16,0 4 0 0,3-5 0 0,-3 3 0 0,0 0 0 0,2-2 0 0,-1 0 0 15,2 3 0-15,1-4 0 16,-2 0 0-16,1 0 0 0,1 3 0 0,2-3 0 0,-1 0 0 0,5 0 0 16,-2 0 0-16,-1 0 0 15,3 0 0-15,2 0 0 0,-4 0 0 0,9 0 0 16,-8 0 0-16,1 0 0 0,2 2 0 0,-2-1 0 15,3 3 0-15,3 1 0 0,-4-3 0 0,-1 2 0 16,0-1 0-16,2 0 0 16,1 0 0-16,8-1 0 0,-7-2 0 0,4 2 0 15,4-2 0-15,4 0 0 0,3 0 0 0,11 0 0 0,-9 0 0 0,3 0 0 16,-2 0 0-16,1 0 0 16,-5 0 0-16,8 0 0 0,-14 0 0 0,1 4 0 15,0-1 0-15,0 2 0 16,4-2 0-16,6 1 0 0,-9-2 0 0,1 1 0 0,-1-2 0 0,3 1 0 15,6 0 0-15,-10-2 0 16,-1 0 0-16,-1 0 0 0,0 0 0 0,-2 0 0 0,3 0 0 0,-9 0 0 16,-2 0 0-16,0 0 0 15,-3 3 0-15,-3 0 0 0,4 0 0 0,-7 0 0 0,-2 0 0 0,0 1 0 16,0 1 0-16,-3-2 0 16,7 2 0-16,-9-1 0 0,4-1 0 0,-3 1 0 15,-3-3 0-15,4 2 0 0,0 0 0 0,-6 0 0 16,0-2 0-16,-2 1 0 0,-1-1 0 0,-2 0 0 15,2 2 0-15,0-3 0 0,-5 0 0 16,2 0 0 0,-2 0 0-16,0 0 0 0,0 0 0 0,0 0 0 0,0 0 0 0,0 0 0 15,0 0 0-15,0 0 0 0,-4 0 0 0,-4-3 0 0,-1 1 0 16,-3 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07:01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6088 4168 827 0,'0'0'0'0,"-3"0"0"15,2 0 0-15,-2 0 0 0,2 0 0 0,-4 0 0 0,4 0 135 16,1 0-48-16,0 3 0 0,0 1-48 0,0 1 103 0,0 2-41 0,0 1-36 0,1 1 17 0,4 2 1 16,0 0-44-16,2 4 68 15,1 2-24-15,-4 4-10 0,2 0-34 0,-1 2 9 0,1 1-9 0,-3 5 9 0,0 0-9 16,-2-2 33-16,1 1-33 0,-1-2 0 0,-1 0 0 16,2 0-63-16,-2-5 27 15,0-3 0-15,0-2 3 0,0-2 32 0,0-5 0 16,0 0-20-16,0-4 7 0,0-4 5 15,0-1-8-15,0 0 17 0,0-1-13 16,2-10 9-16,0-7-9 0,0-3-52 0,2-4 21 16,3-5 5-16,0 1 33 0,0-4-174 0,1 2 74 0,1 2 40 15,-3 0-48-15,3 2 38 16,-3 3 5-16,3-1-1 0,-2 6 148 0,-3 4-59 0,1 4-15 16,0 3 117-16,-1 2-74 0,0 1-36 0,-1 5-12 15,2 0 34-15,1 2-6 0,-2 9 0 0,1 2-3 16,4 2 25-16,-5 2-38 0,3 2-9 0,0 0-96 15,-2 4 49-15,1 0-1 0,-1 4 58 16,1-3-93-16,-4-1 37 0,1 2 4 0,0-3-6 0,-1 5-12 16,1-3 42-16,-2-4-24 0,3-1-19 0,-4 1 27 15,2-4 5-15,-2-2-9 16,0 0-20-16,0-6 20 0,0-1 5 0,0-5-208 16,0 1 98-16,0-3 48 0,0 0-419 15,0 0 212-15,0 0 112 0,0-9 57 0,0-4-567 0</inkml:trace>
  <inkml:trace contextRef="#ctx0" brushRef="#br0" timeOffset="386.96">6417 4377 1004 0,'0'0'0'0,"0"0"0"0,0 0 0 0,0 0 0 0,0 0 0 0,0 0 491 15,0 0-226-15,0 0-113 0,0 2 55 0,0 0-87 0,1 3-33 16,9-3-9-16,-1 4-9 0,2 0-33 15,5-1 0-15,-2 2-115 0,4-2 68 0,1-1 19 16,0 0 1-16,1 0-116 0,-3-1 72 0,3-1 37 0,-1-2 9 16,-3 0-105-16,-2 0 58 0,-2 0-26 0,0-2 25 15,-4-3-12-15,2-5-2 16,-6 1-3-16,-2-2 88 0,0 0-6 0,0-1-43 0,-2-1-28 0,0-2-3 16,0 2 44-16,-7 0-9 15,-2 1-27-15,-1 3 26 0,-1 0 1 0,-3 1-3 16,-1 4 58-16,0 1-28 0,1 3-3 0,-2 0 115 15,-2 3-64-15,2 8-33 0,1 1 73 0,1 5-49 16,2 2-13-16,2 3 0 0,0 2 154 0,3-2-86 16,4 5-17-16,3-3-28 0,0 3 10 15,0-1-36-15,7 3 9 0,3-7-10 0,4-2-111 0,5-1 56 16,1-2 28-16,0-3-312 0,5-2 158 16,-2-5 79-16,2-1-176 0,-2-6 119 15,1 0 24-15,2 0 41 0,0-3-391 0,-5-8 209 16,1-2 100-16,0-4 50 0</inkml:trace>
  <inkml:trace contextRef="#ctx0" brushRef="#br0" timeOffset="629.69">6982 4300 2284 0,'0'0'0'0,"-2"-1"0"0,-2 0 0 0,2-1 0 0,1-1 0 0,-1 3 0 0,2 0 0 0,0 0-5 0,0 3 0 0,0 6 0 0,2 3 172 0,1 2-66 0,3 4-22 0,-3 3-10 0,2-3-114 0,3 5 41 0,-3 0 1 0,-1 2-104 0,1-4 67 0,-2 0 40 0,1 2-209 0,-1-5 118 0,0 0 59 0,1 2-16 0,-3-7-405 0,1-2 183 0,-1-4 117 0,1-2 57 15,1-5-180 1</inkml:trace>
  <inkml:trace contextRef="#ctx0" brushRef="#br0" timeOffset="755.36">7029 4047 1691 0,'0'-6'0'0,"0"-2"0"0,-4 5 0 0,2-2 0 0,1 3 0 0,1-1 0 0,0 1 0 0,0 2 0 0,0 0 62 15,0 0-24-15,0 7 9 0,0 3-512 0,0 2 245 16,1 5 124-16</inkml:trace>
  <inkml:trace contextRef="#ctx0" brushRef="#br0" timeOffset="1648.97">7488 4266 691 0,'0'-2'0'0,"0"1"0"0,0-4 0 0,0 2 0 0,0-2 0 0,0-3 0 0,0 4 126 0,0-3-44 16,0 0-1-16,0-1 34 0,0-1-39 0,0-3 9 15,0 2-48-15,0-1 46 16,2 0-23-16,-2-3 1 0,0 2 7 0,0-2 9 0,0 4-40 0,0-3 0 15,0 4 38-15,0 1-38 16,-5 1 0-16,1 2 9 0,-4 2-37 0,2 1 28 0,-4 2 0 0,-2 5-44 16,1 7 0-16,-4 5 53 0,3 6-9 15,-2 0-43-15,5 2 40 0,-2 1-11 0,4-2-31 0,-3 2 39 16,7-3-4-16,2-4-9 16,-1 0-18-16,2-2 16 0,0-3 7 0,0 1-1 15,2-5-67-15,6-1 31 0,1-5-1 0,0 0-90 16,2-2 57-16,2-2 22 15,-3 0-1-15,4 0-74 0,-4-6 46 0,1-4 12 0,-1 2 13 16,0-2 1-16,-2 0 11 0,-1 2-18 0,-2-1 191 0,0 0-85 31,-1 0-45-31,1 1 8 0,-3 1 93 0,-1 2-52 0,1 0-37 0,0 0 244 16,-1 1-119-16,-1 1-47 0,0 2-39 0,0-1-22 0,0 2-17 0,0 0 0 16,2 6 4-16,-2 5-4 15,0 6 0-15,0 2 0 0,0 6-89 0,1 3 45 16,-1 7 9-16,3-4 34 0,-2 8-171 0,2-1 67 15,-1 4 45-15,-1-4-43 16,0 6 40-16,0-10-6 0,1 0-1 0,-2-2 2 0,0-2 24 0,0 0-19 16,-2 3 79-16,-6-8-35 0,-2-2 1 0,-1 0-37 15,-2-2-33-15,-4 0 4 0,0 7 35 0,0-13 15 16,0 3-182 0,-2-2 83-16,0-4 40 0,-2 2-118 0,-4-1 68 0,6-5 30 15,-2-5 22-15,2-3-260 0,-1 0 139 0,2-7 69 16,1-13-275-16,6-15 177 15</inkml:trace>
  <inkml:trace contextRef="#ctx0" brushRef="#br0" timeOffset="1990.75">7691 3749 1215 0,'0'0'0'0,"0"1"0"0,0 5 0 0,1 1 0 0,1 6 0 0,1 9 306 15,0 7-135-15,-1 10-56 0,1 4 232 0,-1 7-154 16,-2 8-77-16,0 1-39 16,0 2-69-16,0 0 10 0,-3-12 20 0,-2-6 1 0,2-5-180 0,-1-7 90 15,0-6 44-15,3-2-128 16,1-16 82-16,0-3 46 16,0-4-3-16,0 0-192 0,1-1 69 0,7-9 61 0,3-4 1 15,1-5 0-15,2 2-14 0,1-1 47 0,0 2 119 0,1 1-67 16,-3 5-20-16,1-1 1 0,-4 5 228 0,3 3-119 78,-3 0-42-78,3 2 229 0,-6 1-124 0,1 0-74 0,-3 1-8 0,1 10 171 0,-2 1-110 0,-1 1-45 0,-2 1-14 0,-1 3-25 0,0 0 0 0,0-2-26 0,0 2-235 0,0-1 127 0,0-3 49 0,0-1 30 16,0-3-644-16,3-4 327 0,7-2 115 0,3-3-573 15,2 0 371-15</inkml:trace>
  <inkml:trace contextRef="#ctx0" brushRef="#br0" timeOffset="2824.52">8155 3765 996 0,'0'-3'0'0,"0"-3"0"0,0 2 0 0,0-1 0 0,0 3 0 0,0-4 0 0,0 5 264 0,0-2-104 0,0 2-66 0,2 1 152 0,-2 0-104 0,2 11-53 0,-2 3-25 0,1 12 57 15,-1 3-47-15,2 8 0 0,-1 1 4 0,1 7-1 16,-1 0-40-16,2 6 10 0,-1-2-53 0,-1 2 0 31,-1-3 43-31,0 0 1 0,0-4-81 0,0 3 49 16,0-17-9-16,-3-1-55 0,-3-5 31 0,0-7 27 0,1 1-10 0,-2-11-12 16,2-4-4-16,0-3 0 0,3 0 15 0,-2 0 13 31,2-3-12-31,1-5 10 0,1-1 15 0,0-2-15 0,0 2 5 0,0-3-4 0,7-2-108 0,2 2 52 15,4 2 28-15,4-1-39 16,0 2 27-16,2-3 1 0,3 7 1 0,-2-1-23 0,-1 5 15 0,0 1 0 16,1 0-5-1,-2 0 25-15,2 10-23 0,-5 0 19 0,-4 3 70 0,-2 2-35 16,-5 1 3-16,-3 1-35 0,-1 1 128 0,0 0-57 16,-11-2-21-16,-6 1 164 0,-3-2-85 0,-4-1-50 15,-2 1-8-15,-2-10 65 0,0 1-33 0,3-4-26 16,-3 2-55-16,6-4 36 15,-2 0 35-15,7 0-30 0,5-6-373 0,5-3 177 0,4 0 83 0,3-8 46 16,2 2-694-16,15-4 347 31,7-3 171-31,5 0-213 0</inkml:trace>
  <inkml:trace contextRef="#ctx0" brushRef="#br0" timeOffset="3112.75">8605 4199 1246 0,'2'2'0'0,"-2"-2"0"0,0 3 0 0,0-2 0 0,0 1 0 0,0 2 0 0,-6 3 399 0,-2 1-181 0,-4 5-91 0,-2 3 181 0,2 3-127 32,-2 3-76-32,4 2-38 0,2 2 9 0,5 2-41 0,3-2-1 0,0 6 9 15,0-10-85-15,6 2 39 0,7-5 0 0,3-3-89 0,-1-2 64 16,6 0 41 31,-3-12-8-47,-2 0-138 0,2-2 83 0,-2 0-17 0,-1-9-23 0,1-7 22 0,-5-3 30 0,-4-5-13 0,-3-3 79 0,-3-2-8 0,-1 1-39 0,0-4-10 15,-7 6 36-15,-7 2 7 0,-1 0-29 0,-3 7 177 0,-3 0-82 0,-2 2-30 32,-3 7-25-32,1 4 60 0,0 2-36 0,5 2 0 0,0 0-236 0,1 0 105 15,9 12 45-15,4 2 26 0,4 0-556 0,2 3 260 16,0 2 140-16,10 1 35 16,7-3-142-1,2-2 119-15,1-4 59 0,2-3-264 0,-3-5 180 0</inkml:trace>
  <inkml:trace contextRef="#ctx0" brushRef="#br0" timeOffset="3483.76">8774 4304 1497 0,'-1'-3'0'0,"-3"0"0"0,2-2 0 0,-1 2 0 0,-1 0 0 0,1 0 0 0,0 0 0 0,0 1 0 0,1 1 0 0,2 1 421 0,-1 0-192 0,1 1-96 16,0 9 8-16,0 5-56 16,0 1-24-16,1 6-1 0,6 2-99 0,4 1 38 0,-2 2 9 0,2-2 29 15,4-2-135-15,-4 0 68 0,5-1 33 0,-1-4-78 16,3 1 64-16,-4-10 19 0,3 0-279 0,-2-7 134 47,2-2 28-47,0-1 45 0,2-14-152 0,-1-8 95 0,-5-6 42 0,1-8-1 0,-1-1-32 0,-4 1 37 0,2-4-9 0,-8 11 47 15,0 2 83-15,-1 3-41 32,-2 7 0-32,0 3 307 0,0 2-175 0,-7 10-80 0,2 3-25 0,-3 0 187 0,1 3-82 0,2 13-66 78,1 3 148-63,1 3-95-15,3 3-44 0,0 0 1 0,0 3-79 0,0-2 35 0,3 2 8 0,3-5-8 0,2-3-231 0,2 0 115 0,-1-4 58 0,2-1-302 0,2 0 148 0,0-7 91 0,1-7-202 0,3-1 130 0,-3 0 29 0,4-1 36 32,-2-10-277-32,-1-2 166 0,-1-7 83 0,-5 3 41 0</inkml:trace>
  <inkml:trace contextRef="#ctx0" brushRef="#br0" timeOffset="3745.06">9225 4317 709 0,'0'-6'0'0,"0"0"0"0,0 1 0 0,0 1 0 0,-1 0 0 0,-2 1 0 0,3 1 473 0,0 1-218 0,0 1-109 0,0 0 102 0,0 0-110 0,3 6-51 0,2 6-96 15,2 2 46 17,2 3 0-32,-2 1 9 0,0 2-128 0,1 1 59 0,-2-1 30 0,0 2 0 0,0-2-207 0,-3 4 127 0,1-8 51 0,-1 1-26 15,-2-1-136-15,1-4 35 0,0-1 65 0,-2-2 73 16,0-3 9-16,0-6-49 47,0 0 210-47,0 0-92 0,-2-12-46 0,0-2-15 0,2-7 182 0,0 1-79 0,0-5-51 0,0 0 3 0,6 0 24 0,5 0 2 15,2 1-32-15,3 1-48 16,0 3 0-16,4 0 30 0,2 5-1 0,1-2-205 0,1 6 95 0,2 5 42 0,-3 2 28 0,0 4-441 16,-1 0 214-16,-5 0 80 15,-3 7-393-15,-7 4 253 0</inkml:trace>
  <inkml:trace contextRef="#ctx0" brushRef="#br0" timeOffset="5638.64">9698 3696 1143 0,'0'-9'0'0,"0"1"0"0,-1 0 0 0,-1 4 0 0,2 1 0 0,0 3 0 0,0 0 0 0,0 12 149 0,2 8-55 0,8 9-19 0,-2 8-9 16,1 6 64-16,1 4-45 15,0 5-1-15,-3 1-99 0,3 8 36 0,-3-5-9 0,-1 0 26 0,2-1-111 16,-4-4 56-16,-1-3 27 15,1-1-32-15,-4-14 14 0,0-6 1 0,0-6 7 32,0-4 50-32,-4-8-41 0,-1-1 10 0,1-8-54 0,0 0 181 0,-1-1-66 0,2-8-32 0,0-3 112 15,2-7-57-15,1 0-24 16,0-4 0-16,0-3-149 0,6-3 54 0,6 2 25 0,1-4-117 0,-1 5 64 16,4 6 36-16,-4-2-13 15,1 6-5-15,1 1 12 0,-2 1 4 0,1 7-11 16,-3 4 45-16,-1 3-51 0,1 0 26 0,-4 13 91 0,1 7-45 0,-3 7-1 15,-2 2-44-15,-1 5 120 0,-1-3-53 32,0 1-10-32,1 1-29 0,2-6 7 0,1 0-8 0,2-7 17 0,1-2-194 0,2-3 86 15,5 0 48-15,-2-11-12 0,2-4-67 0,4 0 42 16,-1-2 30-16,3-14-137 0,-3-3 75 0,2-3 10 16,-5 0 27-1,2-2 26-15,-4 2-9 0,1-1-40 0,-3 5 243 0,-3 3-100 0,-4 4-50 0,0 3-19 16,-1 1 351-16,-1 0-158 15,1 6-95-15,-2 1-13 0,0 0 97 0,0 1-73 16,0 10-37-16,0 3 3 0,0 3-40 0,0-1-1 0,0 3 1 0,0 1-171 16,6-3 85-16,3 1 53 0,1-6-274 15,2 0 150-15,-1-4 75 0,4-1-2 16,-2-4-238-16,3-1 100 16,-3-2 44-16,1 0 51 0,-4-5 23 0,0-8 28 0,-3 2 1 0,0-4 27 15,-2-2 9-15,-4 0-37 0,-1 1 1 0,0 0 109 16,-5-2-55-16,-3 1-36 15,-3 2 220-15,-4 1-111 0,0 3-27 0,-1 3-37 32,0 0 189-32,-3 1-96 0,3 4-25 0,2 0-34 0,0 3 117 0,2 0-70 31,4 0-35-15,-1 0-24-16,4 0-10 0,2 0-1 0,3 8 1 0,0-1-82 0,8 1 40 0,8-2 10 0,5 3-76 15,6-2 53-15,5 0 19 0,3-3 0 0,4 1-194 0,1-2 100 47,2-1 25-47,-1-2 35 0,1 0-102 0,-2 0 57 47,4 0-2-47,-13-3 87 0,-4-4-11 0,-3-1-29 0,-5 0-7 0,-8 3 73 0,2-2-36 0,-12 2 6 0,-1 2 244 0,0-1-129 0,-2 1-48 0,-10 2-37 0,1-1 345 0,-4 0-177 0,1 2-68 0,0 0-48 0,3 0-16 0,0 0-32 0,0 4 9 0,3 2-246 0,4 3 119 0,0 1 58 16,4 1 30-16,0 2-291 0,0 4 148 0,0-5 76 15,4 3-106-15,3 1 81 31,4-1-12-31,3 1 38 0,-3 0-87 0,3-2 58 16,0-3 25-16,-1-4 0 0,-1 2 33 0,1-4-8 0,-1-1-10 0,-1-4 45 0,-2 0 0 0,-1 0-36 16,-2 0 1-16,1-6 102 0,0-6-56 0,-4-1-18 15,0-1 119-15,-1-4-65 0,-2-1-23 0,0 0 1 16,0-5 10-16,-2 5 2 0,-4-1-15 0,-4 3-22 16,-1-2 154-16,-5 1-70 15,0 4-15-15,-1-1 138 16,-2 6-86-16,1 0-42 0,-2 4-10 0,2 2-21 0,0-3 1 0,5 5-10 15,1 1-23-15,4 0 0 0,2 0 23 0,1 0 10 0,5 3-83 0,0 4 36 16,11 1 0-16,9-2 38 16,2 2-73-16,8-1 23 15,4-1-7-15,0 0-77 0,2-2 54 0,1 1 11 0,1-3 0 0,5 4-158 16,-5-2 91-16,-1-1 31 0,-1-1-58 0,1-2 41 16,-5 0 28-16,2 0-25 0,-9 0-23 0,-6 0 33 31,-2 0 0-31,-6-2 34 0,-5-1 14 0,1-2-24 15,-7 0 9-15,0 0 154 0,-4-1-77 0,-7-2-38 0,-2 1 0 0,0 2 255 0,-1-2-134 0,0 2-46 16,-1 1 142-16,2 0-87 0,0 3-54 16,-1-2 12-1,2 3-6 1,1 0-45-16,0 0-1 0,1 8 1 0,1 4-53 0,-2 2 36 0,3 0-9 0,2 5-79 0,2 1 53 0,1 0 23 16,1 0 1-16,0 3-112 0,2-1 57 0,0 2 9 15,2-4-83-15,7-2 48 0,1-1 32 0,3 3-2 16,-2-9-5-16,6-2-11 15,-4-2 38-15,4-5-10 0,-3-2 102 0,5 0-49 16,-3-9 3-16,0-10-1 0,-1-4-1 0,-2-6-32 16,2-7-4-16,1-3-74 0,-6-2 39 0,0-5 10 15,0-1-118-15,-1-9 70 0,-3-8 29 0,-3 3-2 16,0-7-107-16,-2-3 58 0,-1 0 35 0,0 8-13 16,0-5 59-16,0 22-13 15,0 8 1-15,0 10 94 0,-1 8-47 0,-1 9-24 16,2 2-9-16,-1 9 153 0,1 0-67 0,0 5-46 0,0 7 182 0,0 5-85 15,0 12-27-15,0 8-39 16,0 10 150-16,0 6-84 16,-2 9-24-16,1 4-27 0,-1 11 129 0,2-11-82 0,0 4-36 0,0-5-137 15,0 7 51-15,0-5 25 0,6 8 9 0,3-19-234 0,-1-5 124 16,3-7 64-16,-2-3-398 0,2-8 212 47,2 2 78-47,-2-19 62 0,-2-5-560 0,-1-2 296 0,-5-6 148 0</inkml:trace>
  <inkml:trace contextRef="#ctx0" brushRef="#br0" timeOffset="5770.29">11593 4525 3180 0,'0'0'0'0,"0"0"0"0,-2 0 0 0,1 0 0 0,-1 0 0 0,0 0 0 0,1 0 0 0,0 0 157 0,0 0-65 0,-3 0-28 0,4 0-545 0,0 0 259 0,-1-1 129 15</inkml:trace>
  <inkml:trace contextRef="#ctx0" brushRef="#br0" timeOffset="31390.61">19700 8073 820 0,'-4'-2'0'0,"-2"-8"0"0,-3 3 0 0,4 2 0 0,1 0 0 0,2 4 0 0,-1-3 68 0,1 2 6 0,2 2-51 0,0 0-60 0,0 0 25 0,0 0-1 0,0 0-18 16,0 0 42-16,0 0-3 16,0 0 0-16,0 0 32 0,2 0 0 0,-1 4-31 0,1-2 2 15,0 2 193-15,-2-2-91 0,3 2-46 0,-2-3 160 0,1 3-95 0,-1-1-40 16,1 0 18-16,0 0-38 0,-1 1 1 15,-1-2-37-15,3 0 34 0,-2 1 10 16,1 0-44-16,-1 0-1 16,0 1 52-16,3-3-25 0,0 2-1 0,-1 0 63 0,1 1-48 0,0-1 0 15,3-2-40-15,-1 3 8 0,0 0-8 0,3 0 9 16,0 0-1-16,-1-1-8 0,1-1-1 0,1 3 1 16,2-2-41-16,0 1 49 0,2-1-8 0,-1-1 0 15,4 1 3-15,-1 0-3 0,2-2-1 16,1 1 50-16,1 1-49 0,0-3-6 0,1 0 5 0,1 0 24 15,2 0-24-15,4 0 10 0,-4 0-35 0,-1 0 1 16,4 0 24-16,-1 0 1 16,1 0-25-16,4 0 8 0,0-3 16 0,0 1-4 15,2-2-30-15,3 0-5 0,9 0 40 0,-9-3-36 16,9-2 0-16,-3 2 0 0,3 0 0 16,5-2 0-16,11 1 0 0,-7 0 0 0,2 1 0 0,3-2 0 15,2 2 0 1,0 3 0-16,6-3 0 0,-11 7 0 0,-2-4 0 0,1 2 0 15,-2 0 0-15,0 2 0 0,6 0 0 16,-14 0 0-16,1 0 0 0,-2 0 0 0,1 2 0 0,-3 4 0 0,11-3 0 0,-12 1 0 16,6 0 0-16,1 2 0 0,4 1 0 15,1 0 0-15,6-3 0 0,-10 2 0 16,1-2 0-16,1 1 0 0,0 0 0 0,2 0 0 16,9 1 0-16,-8 0 0 0,0-1 0 0,0 1 0 15,0 0 0-15,-2-1 0 0,8 4 0 0,-13-3 0 16,0 2 0-16,4-1 0 0,-1 0 0 15,4 1 0-15,9 1 0 0,-13-1 0 0,4-3 0 16,-2 5 0-16,2-4 0 0,0 1 0 16,9 1 0-16,-15-4 0 0,7 3 0 0,-1-3 0 15,2 2 0-15,0-1 0 0,8 2 0 0,-14-2 0 16,-1-1 0-16,3 1 0 0,0-1 0 0,-2 2 0 16,12 1 0-16,-12-2 0 0,-3 1 0 15,2 0 0-15,0 1 0 0,4 2 0 0,-11-2 0 0,2-1 0 16,-2 0 0-16,3 0 0 0,1-1 0 0,8 2 0 15,-8-2 0-15,2-1 0 16,-1-1 0-16,3 0 0 0,-3-1 0 0,6 3 0 0,-11-3 0 0,-1 3 0 16,2-4 0-16,-1 3 0 0,0-1 0 0,8 1 0 15,-14-4 0-15,4 3 0 16,-2 0 0-16,1-2 0 0,-4 2 0 0,6-2 0 16,-8 0 0-16,-2-1 0 0,2 1 0 0,-1 1 0 15,1-2 0-15,8 3 0 0,-9-2 0 0,3 2 0 16,-2-1 0-16,1 1 0 0,-1-1 0 0,5 0 0 15,-11 1 0-15,0 0 0 0,-1-1 0 0,-2 1 0 16,-1 0 0-16,3 0 0 0,-9 0 0 0,2 0 0 16,-4 2 0-16,0-5 0 15,0 4 0-15,4-2 0 0,-5 1 0 0,-1 0 0 0,3-3 0 16,3 1 0-16,1 3 0 16,6-2 0-16,-2 0 0 0,3-1 0 15,6-1 0-15,1 2 0 0,3 0 0 0,4-2 0 16,-5 0 0-16,-1 1 0 0,0-1 0 0,4 0 0 0,3 0 0 15,-11 0 0-15,3 0 0 0,1 0 0 0,0 0 0 0,-3 0 0 16,7 0 0-16,-10-1 0 0,-3-1 0 0,-5 0 0 16,0-1 0-16,-3 1 0 0,-2-2 0 0,-6 3 0 15,-5 1 0-15,-2-3 0 16,-2 1 0-16,-1 2 0 0,0-1 0 0,0 1 0 16,0 0 0-16,0 0 0 0,-3 0 0 0,0 0 0 15,0 0 0-15,0 0 0 0,-1 0 0 0,0 0 0 16,-4 0-53-16,-10 0-51 0</inkml:trace>
  <inkml:trace contextRef="#ctx0" brushRef="#br0" timeOffset="37286.85">5354 8144 963 0,'-14'0'0'0,"-1"-3"0"0,6 1 0 0,-1-1 0 0,3-1 0 0,2 1 0 0,0 0 0 0,0 1 174 31,3 2-71-15,2-2-30-16,0 0 0 0,0 1 156 0,0 1-93 0,0 0-36 0,0 0 161 0,0 0-109 0,0 0-54 0,2 0 132 0,-1-2-94 0,3 2-36 31,0-2-10-31,2 0 109 0,-1 1-79 0,0 0-38 0,4-2 0 0,-4 1 1 0,5-1-10 0,-2 0-30 16,3 0 0-16,-1 1 51 0,2-1-1 0,-1-1-39 16,1 1-7-1,1 0-47-15,-1 2 0 0,-1-2 0 0,6 0 0 0,-4 1 0 16,1 0 0-16,2 0 0 0,0 0 0 0,3 2 0 0,1-2 0 0,1 2 0 62,1 0 0-62,1 0 0 47,1 0 0-31,1 0 0-16,-2 0 0 0,6 0 0 0,-5 0 0 0,1 0 0 0,0 0 0 0,0 0 0 0,-3 0 0 0,6 0 0 0,-7 0 0 0,2 0 0 0,-4 0 0 0,1 0 0 0,3 2 0 0,-5 0 0 0,0 0 0 15,-2 0 0-15,3-1 0 0,-2 0 0 0,6 2 0 0,-4-3 0 0,1 0 0 0,-1 0 0 16,2 0 0 15,0 0 0-31,5 0 0 0,-3 0 0 0,3 0 0 0,-1 0 0 0,1 0 0 0,2 0 0 0,6 0 0 0,-8 0 0 0,2 0 0 0,-1-3 0 0,1 3 0 0,0-1 0 32,3 1 0-32,-3 0 0 0,-2 0 0 0,4-1 0 0,-2-1 0 0,2 0 0 15,5 0 0-15,-7 0 0 0,5 1 0 0,1-5 0 0,-1 4 0 16,3-4 0-16,4 3 0 0,-5-1 0 0,-3 0 0 0,0 2 0 0,0 0 0 0,-1-1 0 0,5 3 0 0,-9-3 0 15,2 3 0-15,-2 0 0 16,1 0 0-16,0 0 0 0,7 0 0 16,-8 0 0-16,2 0 0 0,1 0 0 0,1 0 0 0,-2-1 0 0,5-1 0 0,-5 1 0 15,-2-1 0-15,-1-1 0 0,2 1 0 32,-3 1 0-32,7-1 0 0,-10 0 0 0,2 2 0 0,2 0 0 0,-2 0 0 15,3 0 0-15,3 0 0 0,-7 0 0 16,2 0 0-16,2 0 0 0,0 0 0 0,6 0 0 0,-5 0 0 0,1-2 0 31,0 0 0-15,-1-1 0-16,1 0 0 0,6-2 0 0,-9 3 0 0,2-3 0 0,-2 4 0 0,3-3 0 0,-4 3 0 0,7-1 0 15,-10 1 0-15,3-2 0 0,1 2 0 0,-2 1 0 16,-1 0 0-16,6 0 0 0,-5 0 0 0,0 0 0 16,-1 0 0-16,-1 0 0 15,2 0 0-15,2 0 0 0,-5 0 0 0,-3 0 0 0,2 0 0 16,-3-3 0-16,-1 2 0 0,2-1 0 0,-8 0 0 0,0 2 0 15,-2-1 0-15,-1 1 0 16,-3 0 0-16,1 0 0 16,-3 0 0-16,-1 0 0 0,-1 0 0 0,0 0 0 0,0 0 0 15,0 0 0-15,0 0 0 0,0 0 0 0,0 0 0 0,0 0 0 16,0 0 0-16,0 0 0 0,0 0 0 0,-1 0 0 0,-1 0 0 16,2 0 0-16,-2 0 0 0,2 0 0 0,0 0 0 15,-1 0 0-15,1 0 0 0,0 0 0 0,-2 0 0 16,2 0 0-16,0 0-154 15</inkml:trace>
  <inkml:trace contextRef="#ctx0" brushRef="#br0" timeOffset="43403.34">12227 8586 864 0,'-5'-3'0'0,"0"-4"0"0,0 3-2 15,1 1 0-15,1 0 0 0,0-1 0 0,2 3 0 0,-2-3 0 0,2 4 162 0,-2-2-62 0</inkml:trace>
  <inkml:trace contextRef="#ctx0" brushRef="#br0" timeOffset="43739">12194 8553 1178 0,'0'0'140'0,"0"0"-50"0,0 0-17 0,0 0 91 0,0 0-63 0,0 0-32 0,0 0 1 0,0 0 18 0,0 0-14 0,0 0-11 0,0 0-24 0,0 0 55 0,0 0-27 0,0 7 0 0,0 1-18 0,0 5 142 0,0 2-76 0,0 3-38 0,0 5 43 0,0 5-30 0,0 3-10 0,0 4 36 0,0 2-39 0,0 4 1 0,3 7-39 0,4-1 1 0,5-1 0 0,1-3-1 0,2-2 0 0,4-6-46 0,3-3 0 0,0 1 56 0,2-11-10 0,-2-6-84 0,1-4 42 0,-2-6 1 0,1-3-47 0,4 1 37 16,-12-4-1-16,3 0 0 0,0-6-11 0,-2-5 36 0,-3-3-18 0,5-7-11 0,-4 2 21 0,1-6 2 0,-2-4-2 0,4-4-52 0,-4-1 25 0,5-5 1 0,-6 1 27 0,1-1-144 0,0 0 61 16,-3-2 35-16,3 4-53 0,-5-4 33 0,-4 9 12 0,0 5 104 15,-2 2-44-15,-1 5 1 0,0 6-50 0,0-1 270 16,0 8-116-1,-1 5-63 1,-2-1-19-16,0 3 134 0,1 0-56 0,0 0-44 0,1 0 15 0,1 3 43 0,0-1-124 0,0 1 0 16,0 2 0-16,0 2 0 0,0 2 0 0,0 1 0 47,0 4 0-47,1-2 0 0,4 8 0 0,-2-1 0 0,2 2 0 0,-2 4 0 0,0 0 0 0,1 4 0 0,0 2 0 0,1 5 0 15,-3-2 0-15,2-2 0 0,-1 2 0 0,2 2 0 16,0 2 0-16,2-8 0 31,-2 0 0-31,1-4 0 0,0 0 0 0,-1-7 0 0,4 5 0 0,-4-12 0 0,0-2 0 0,-2-3 0 0,0-4 0 0,-1-3 0 16,-1 2 0-16,2-2 0 0,-2 0 0 0,-1-2 0 15,0-1 0-15,0-6 0 0,0 1-120 0,0-4-155 0,1 0 116 0,2-2-689 16,1-1 405-16,1-2 201 31,1-3 92-31</inkml:trace>
  <inkml:trace contextRef="#ctx0" brushRef="#br0" timeOffset="44024.24">13114 8555 1001 0,'-5'-8'0'0,"0"-3"0"0,2 6 0 0,0-1 0 0,-3 1 0 0,3 1 0 0,-2-1 613 0,1 4-292 0,-1 1-141 0,1 0-71 0,-1 0 316 16,0 0-194-16,-2 8-85 0,3 5 118 63,-1 3-112-63,1 3-57 0,-1 4 31 0,0 3-44 0,2 8 10 0,1-2-53 0,1 3 16 0,1 2-55 0,0 0 0 0,0 2 0 0,0 6 0 0,0-6 0 0,5 0 0 0,5 1 0 0,-3-7-347 15,5 0 175-15,-1 3 57 16,0-13-571-16,0-1 313 0,3-5 167 0,0-6-386 0,4-4 277 0,-1-1 128 0,2-6 79 15,2-6-174-15</inkml:trace>
  <inkml:trace contextRef="#ctx0" brushRef="#br0" timeOffset="44475.05">13536 8738 595 0,'0'-18'0'0,"0"0"0"0,0-3-1 0,0 5 1 0,0 0 0 0,0 0 0 0,0 3 440 0,-2-4-201 0,-4 3-91 15,-1 2 233-15,0 4-172 0,-2 1-84 0,-1 5 171 16,-3-1-129-16,-2 3-54 0,0 0-42 0,-1 4 87 16,-2 11-59-16,-3 5-31 15,1 4 11-15,1 3-10 0,1 5-1 0,2 3-29 0,1 1 0 16,4 2 36-16,-1 3 9 0,5-6-45 16,5-1 31-16,2-2-31 31,0-1 0-31,0-2-83 0,2 0 51 0,12-6-10 0,-2-7 42 0,5-2-147 0,-1-4 60 0,3-6 39 0,1 1 9 0,-3-5-64 31,0 0 22-31,1-8 26 0,0-7-15 0,-1-4-56 0,1-5 21 0,-2 0 28 16,-3-4-54-16,1-1 35 0,-3-2 7 15,0-1 51-15,1 1-36 0,-7 7 9 0,-2-3-3 0,0 8 221 16,-1 0-99-16,-2 4-54 0,0 0-19 0,0 8 313 16,-2 4-148-16,-4 2-83 0,1 1-85 0,-2 0-17 15,0 4 0-15,2 10 0 0,1 4 0 0,1 4 0 16,0-1 0-16,3 6 0 15,0 0 0-15,0-1 0 0,0-2 0 0,0 1 0 16,3-2 0-16,4-1 0 0,0 2 0 0,2-6-70 0,-1-2-146 0,1-2 104 16,1-3 7-16,0-4-151 31,2 2 95-31,-1-8 67 0,-2-1-353 0,2 0 205 0,1-6 101 0,-1-8-442 16,3-3 262-16,-2-2 146 0</inkml:trace>
  <inkml:trace contextRef="#ctx0" brushRef="#br0" timeOffset="44695.46">13835 8520 1088 0,'0'-9'0'0,"0"2"0"0,0 3 0 0,0-2 0 0,0 4 0 0,2 0 853 0,1 2-409 0,3 0-206 78,2 5-101-62,4 7 415-16,-1 5-263 0,3 4-126 0,-1 6 4 0,2 4-167 0,-2 3 0 0,1 8 0 0,-4 1 0 0,-3 3 0 0,-4 4 0 0,-3 6 0 0,0 2 0 0,0 7 0 0,-13-9 0 0,-4-1 0 0,-3-5 0 0,0-2 0 0,-4-7 0 0,-2 5-74 0,1-17-148 0,0-8 42 16,5-4-596-16,0-9 369 0,4-4 184 0,1-1-353 15,7-3 274-15</inkml:trace>
  <inkml:trace contextRef="#ctx0" brushRef="#br0" timeOffset="50612.36">13730 12088 811 0,'-2'-3'0'0,"0"-2"0"0,-1 0 0 0,0 2 0 0,1-1 0 0,1 1 0 0,1 2 237 15,-2-2-100 1,2 3-49-16,-2-3-15 0,2 1 128 0,0 2-81 0,0 0-41 16,0 0 0-1,0 0-32-15,0 0 1 0,0 0-10 0,0 0 41 0,0 2-1 0,2 5-39 0,0 3 87 16,-1 3-49-16,1 3 1 0,-1 6-40 0,1 2 36 16,0 8-1-16,-2 4-25 15,1 0-10-15,1 6 33 0,0 1 0 0,0 5-32 16,6 0-1-16,2 7 49 0,-1-10-11 0,5-4-37 31,1-1-52-31,1-5 26 0,1-7 0 0,5-1-69 0,1-11 42 0,-4-9 26 0,3-5 0 0,1-2-72 16,2-2 44-16,3-18 12 0,-6-7-6 0,3-8-200 15,1-7 106-15,-4-3 29 16,1-2 34-16,3-8-235 16,-6 6 108-16,-2-1-19 0,-2 1 74 0,1 1 37 0,-4 1 0 0,2-6 78 0,-9 17-16 0,-1 1 0 15,-3 5-24-15,-1 8 206 31,-1 2-104-31,0 4-60 0,0 9-17 0,0 4 193 0,-4 1-79 0,0 2-60 0,2 0 18 0,-2 0 400 16,4 0-193-16,-2 5-114 16,1 2 26-16,1 4-69 0,-3 4-36 0,3 3 76 78,0 6-60-78,0 2-26 0,-1 3 1 0,1 7 47 0,0 0-111 0,0 12 0 0,0-5 0 0,0 2 0 15,0-2 0-15,0 6 0 0,0 0 0 0,1 8 0 0,8-10 0 0,-4-1 0 0,3-5 0 0,0-2 0 0,1 3 0 0,0-14-147 0,-4-6 27 0,1-6 61 79,0-2-3-79,-3-8-250 0,1-1 114 0,-3-5 85 0,-1 0 37 0,0-5-320 15,0-5 179-15,-3-2 89 0,-3-5 35 0,-3-2-319 0</inkml:trace>
  <inkml:trace contextRef="#ctx0" brushRef="#br0" timeOffset="50941.28">13958 11667 1556 0,'-10'-11'0'15,"4"5"0"-15,-1 0 0 0,2 2 0 0,3 2 0 0,1 2 0 0,1 0 0 0,0 0 0 0,0 9 122 0,0 0-31 0,3 3-9 16,8-1-42 0,-2 3-47-16,4-3 47 0,0 0 1 0,2 1-44 0,-1-3 16 0,1-2 1 0,0-2 26 0,0-2-33 0,1 1 9 0,-2-4 24 0,-2 0-66 0,0 0 30 0,0 0-19 47,-3-8 0-47,2-4 80 0,-5-5-5 0,-4-4-44 0,-1 0 3 0,-1-2 102 0,-3 2-48 0,-9-3-12 0,-6 5-7 0,-2 2 164 0,-6 3-89 31,-1 4-44-31,-1 5 44 0,-6 2-34 0,7 3-10 0,0 0-17 15,1 8 1-15,5 4-19 0,5 5-9 0,-1-1-168 0,12 2 79 0,5 1 44 0,0 3 1 16,3-2-663-16,14-2 338 0,4 4 126 0,5-5 99 31</inkml:trace>
  <inkml:trace contextRef="#ctx0" brushRef="#br0" timeOffset="51361.16">14690 11937 1169 0,'-11'-2'0'0,"2"-1"0"0,1-1 0 0,1 2 0 0,-4 2 0 0,3 0 0 0,-5 0 595 0,3 6-284 16,-1 6-136-1,0 8 253-15,-2 1-195 0,4 7-98 0,-5 3-39 0,6 5 128 0,4 1-93 0,0 6-47 16,4 1 1-16,0 3-25 0,0 6-13 0,8-11-9 16,6 0-154-16,2-1 77 0,4-3 39 15,0-4-416-15,2 3 236 0,0-8 104 16,0-5 45-16,0-5-590 0,1-2 265 0,0-4 159 0,7 1 70 16,-4-14-444-16,2 0 266 15</inkml:trace>
  <inkml:trace contextRef="#ctx0" brushRef="#br0" timeOffset="51858.83">15205 12154 1560 0,'-11'-23'0'0,"0"4"0"0,3-3 0 0,-1 3 0 0,-2-5 0 0,3 9 0 0,0 2 0 0,-1 4 0 0,3 4 381 15,-2 5-172-15,0-2-76 0,-3 2-53 0,3 0 127 0,-3 13-85 0,-2 4-42 16,2 6 0-16,-5 6 75 15,4 1-63-15,2 5-28 47,-1 0 73-47,4 2-51 0,0 2-23 0,2 0 69 0,4-5-52 0,1-5 0 0,0-1-43 0,0-2-75 0,5-2 38 0,4-2 9 0,5-6 28 0,-1-6-210 94,3-7 105-78,-1-1 53-16,3-2 26 0,0 0-299 0,0-5 145 0,-5-14 36 0,4-2-87 0,-3-4 61 0,1-2 48 0,0-6 6 0,-2 4 9 0,-3-2 32 0,1-1 1 0,-2 3 61 0,-1 1-31 0,1-2-9 0,-7 8-22 0,0 5 257 0,-1 2-128 0,-1 5-41 0,0 1-46 0,0 6 420 47,0 0-206-47,-1 3-64 0,-3 3 22 0,-2 8-70 0,3 5-25 0,0 3-3 0,-1 5-78 0,4 0 0 0,0-1 0 0,0 1 0 0,0 2 0 0,0-5 0 0,4 0 0 0,2 0-155 0,2-4 38 109,1 0 49-109,0 3 55 0,1-8-602 0,2-1 293 16,-1-3 124-16,0-2-464 0,3-3 313 0,0 3 146 0,-2-6 88 0,1 0-412 0</inkml:trace>
  <inkml:trace contextRef="#ctx0" brushRef="#br0" timeOffset="52078.04">15499 12318 1675 0,'0'0'0'0,"0"0"0"0,0 0 0 0,0-1 0 0,-3-1 0 0,1 0 0 0,0 2 0 0,0 0 309 0,0 0-126 0,1 9-78 0,-1 4-33 0</inkml:trace>
  <inkml:trace contextRef="#ctx0" brushRef="#br0" timeOffset="52449.65">15484 12350 2745 0,'-2'18'220'0,"0"1"-91"0,-1 5-37 0,2-3-48 0,0 2-6 0,-1 2-1 0,-2-1-378 0,3 2 190 0,-3-2 103 0,2-4-512 0,0-3 298 0,1-4 132 0,1-4 79 0,0 0-604 0,0-9 314 0,0 0 151 0</inkml:trace>
  <inkml:trace contextRef="#ctx0" brushRef="#br0" timeOffset="52507.49">15898 11887 1727 0,'0'-18'0'0,"0"7"0"0,0 1 0 0,-1 1 0 0,-3 4 0 0,0 2 0 0,-2 0 386 0,-2 3-180 0,0 0 369 0,-3 11-269 0,2 8-135 0,-1 3-66 0,1 5 222 0,3 3-199 0,4 2-128 0,2 4 0 0,0 2 0 0,0-1 0 0,3 3 0 0,10-5 0 0,-1 1 0 0,5-2 0 0,1 0 0 0,3-2 0 0,1 3 0 0,-1-6 0 0,-3-1 0 0,1 0 0 0,-5 0 0 0,0-2 0 0,-2 3 0 0,-7-7 0 0,-3-3 0 0,-2 2 0 0,0-3 0 0,-5-4 0 0,-9 5-39 0,0-10-7 0,-6-3-53 0,-1 2 27 0,-1-7 0 0,-2 1-37 0,-4-2 27 0,4 0 9 0,2-2 89 0,-1-7-27 0,1-5 0 0,-1-1-36 0,9 1 230 0,3-3-108 0,-1 0-54 0,5 2-16 0,2-4 216 0,4-1-102 0,1 4-98 0,0-4-21 0,3 6 0 0,7-3 0 0,3-2 0 0,0 1 0 0,4 4 0 0,-1 0 0 0,1 2-397 16,2 2 179-16,-1-1 108 0,4 0 28 0,-3 6-574 0,-1-1 309 0,1 0 155 0,-2 1 77 0,0 3-531 0,2-5 295 0,-7 1 161 0</inkml:trace>
  <inkml:trace contextRef="#ctx0" brushRef="#br0" timeOffset="52560.35">16204 11921 2021 0,'0'-10'0'0,"0"4"0"0,0-2 0 0,0 3 0 0,0 0 0 0,1 2 0 0,4-1 261 0,3 4-112 16,4 0-46-16,1 0 570 0,3 12-318 0,3 6-159 0,3 7-79 0,-3 6-61 0,3 11-56 0,-4 0 0 0,-1 5 0 0,-3 2 0 0,-4 2 0 0,-1 8 0 0,-7-5 0 0,-2-3 0 0,-5 0 0 0,-11 0 0 16,-7-3 0-16,-3 5 0 0,-4-16 0 0,-1-1 0 0,-3-5 0 0,-2-4-189 0,0-6 87 0,-2 3-970 0,10-17 522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08:56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5289 7790 783 0,'-10'-11'0'0,"2"7"0"0,1-1 0 0,3 1 0 0,2 3 143 0,1 0-53 0,-1-2-17 16,2 3-10-16,0 0 159 16,0 0-92-16,0 0-47 31,5 0 134-31,5 0-81 0,1 0-54 0,1-1 111 0,2-1-78 0,0-1-39 0,3 0-1 0,1 0 59 16,-2-2-54-16,1 1 0 0,-4 0-43 0,3 0 142 0,-1 4-72 0,4-3-25 0,-4 1-10 31,-1-1 18-31,1 1-26 0,0 0 0 0,2 0 58 0,1-1-33 15,-2 1-9-15,0 1 39 0,0 0-68 0,3-2-51 16,1 2 0-16,0 0 0 0,0-1 0 0,0 1 0 31,-1-2 0-31,3 2 0 0,-1 1 0 0,2 0 0 0,-3 0 0 0,2 0 0 0,-2 0 0 0,4 0 0 16,5 1 0-16,-6 3 0 0,4-2 0 0,0-1 0 16,-1 0 0-16,3-1 0 0,7 3 0 0,-9-3 0 15,5 0 0-15,-2 0 0 0,1 0 0 0,3 0 0 16,5 0 0-16,-7 0 0 0,1-3 0 15,0 1 0-15,-2-1 0 0,0 0 0 16,5 0 0-16,-8 2 0 0,0 1 0 0,0 0 0 16,1 0 0-16,-2 0 0 0,5 0 0 0,-4 0 0 15,1 0 0-15,2 3 0 0,0 1 0 0,2-1 0 16,7-2 0-16,-3 3 0 0,0-3 0 0,2 0 0 16,0 1 0-16,2 1 0 0,9-1 0 0,-9 0 0 46,1 1 0-46,1-1 0 0,-1 0 0 0,4 4 0 0,5-1 0 0,-4 0 0 0,-2-1 0 0,5 3 0 0,-2 1 0 0,2-2 0 16,8 1 0-16,-10-1 0 0,-1-1 0 0,5 2 0 16,-3-5 0-16,6 4 0 0,10-2 0 0,-9-1 0 15,2-2 0-15,1 0 0 0,3-1 0 0,-2 0 0 0,10 0 0 16,-9 0 0-16,3 0 0 0,6 0 0 16,-2 0 0-16,11 0 0 0,-12 0 0 0,-3-1 0 15,6 0 0-15,0-2 0 0,4 0 0 0,12 2 0 0,-16-1 0 16,1 1 0-1,-1-2 0-15,0 1 0 0,3 2 0 16,10 0 0 0,-15 0 0-16,2 0 0 0,1 0 0 0,2 0 0 0,-3 0 0 0,14 0 0 15,-15 0 0-15,4 0 0 0,-1 0 0 0,0 0 0 0,0 0 0 0,7 0 0 0,-17 0 0 32,3 0 0-32,4 0 0 0,-2 0 0 0,0 0 0 0,5 0 0 0,-16 0 0 0,-2 0 0 15,2 0 0-15,-3 0 0 0,1 2 0 16,9 2 0-16,-13-2 0 0,3-1 0 0,-2-1 0 15,0 3 0-15,-4-3 0 0,2 0 0 0,-12 0 0 0,-2 0 0 16,2 0 0-16,-1 0 0 0,-1 0 0 16,6 0 0-16,-10 0 0 0,0-3 0 0,0 2 0 15,-2-2 0-15,0-2 0 0,-2 3 0 0,-4-1 0 16,-1-4 0-16,-2 6 0 0,-1-3 0 16,0 1 0-16,0-1 0 0,-7 1 0 15,0 1 0-15,-2 1 0 0,-2 0 0 0,-2-2 0 0,0 2 0 0,-4-1 0 16,-1 0 0-16,-1 1 0 15,0 1 0-15,0-2 0 0,0 1 0 0,0-5-75 16,-6 4-47-16</inkml:trace>
  <inkml:trace contextRef="#ctx0" brushRef="#br0" timeOffset="6232.87">11259 5947 1378 0,'-2'0'0'0,"-4"-1"0"0,3 0 0 0,-3-2 0 15,3 2-1-15,-3-1-3 0,3 1 1 0,0-1 279 16,-1 0-119-16,2 0-59 0,-2 1 87 0,1-1-78 16,3 2-34-16,0 0 86 0,0 0-60 0,0 0-29 31,0 0 10-31,3 0 13 0,5 0-25 0,2 3-1 0,1 3-26 0,2-2 153 0,3 1-66 0,-2-1-39 15,2-1-9-15,2 2 42 0,-1-3-40 0,1 0 0 0,0 1 34 0,-3-1-42 16,1-2-53-16,-1 0-21 0,0 0 0 0,-1 0 0 16,3 2 0-16,-6-2 0 15,1 0 0-15,1 0 0 0,0 0 0 0,2 0 0 16,1 0 0-16,0 0 0 0,-1 0 0 0,4 0 0 16,-1 0 0-16,1 0 0 0,5 0 0 0,-2-2 0 15,-2 2 0-15,3-2 0 0,2-1 0 0,1 3 0 16,2-2 0-16,-3-2 0 0,0 3 0 0,3-2 0 15,0-1 0-15,-3 2 0 0,7 0 0 16,-6-4 0-16,-1 3 0 0,-1-1 0 16,0 3 0-16,1-3 0 0,4 2 0 0,-7-1 0 0,2 2 0 15,0 0 0 17,0-2 0-32,1 1 0 0,3-1 0 0,-2 1 0 0,-4 0 0 0,2 2 0 0,1 0 0 0,4 0 0 0,-4 0 0 0,0 0 0 15,1 0 0-15,2 0 0 0,0 2 0 0,5 2 0 16,-3-1 0-16,2 2 0 31,0 2 0-31,1-2 0 0,1 0 0 0,7 2 0 0,-8-2 0 0,2 0 0 0,-3 2 0 0,3-2 0 0,1 2 0 0,4-1 0 16,-7 0 0-16,0-1 0 0,1 3 0 15,-1-1 0 1,2-1 0-16,5 2 0 0,-5-2 0 0,0 1 0 0,3-2 0 0,-2 2 0 16,3 0 0-16,6 1 0 0,-7-1 0 0,1 0 0 15,0-3 0-15,3 3 0 31,0-2 0-15,9 0 0-16,-7-2 0 0,4 2 0 0,-2-4 0 0,5 2 0 0,0-3 0 0,7 0 0 0,-11 1 0 0,1 1 0 0,1 0 0 0,2 4 0 16,0-3 0-16,12 3 0 0,-12-2 0 0,2 1 0 15,2 0 0 1,1-2 0-16,3 1 0 0,8-1 0 0,-11-1 0 0,5-2 0 0,2 0 0 0,2 0 0 16,2 0 0-16,10 0 0 0,-13 0 0 0,2 0 0 15,1 0 0-15,1 0 0 0,1 0 0 31,10 0 0-31,-15 0 0 0,2 0 0 0,-1 0 0 0,1 0 0 16,10 0 0-16,-16 0 0 0,6 0 0 0,1 0 0 0,0 0 0 0,0 0 0 0,11 0 0 0,-17 0 0 0,3 0 0 16,0 0 0-1,4 0 0-15,-1 3 0 0,9-3 0 0,-18 0 0 16,3 0 0-16,0 3 0 0,1-2 0 16,0 1 0-16,11-1 0 0,-17 2 0 0,4-2 0 0,-1 1 0 15,0-2 0-15,-1 1 0 31,10-1 0-31,-13 0 0 0,2 0 0 0,1 0 0 0,1 0 0 0,2 0 0 0,6 0 0 0,-13 0 0 0,4 0 0 0,-1-1 0 0,1-1 0 16,3-2 0-16,8 1 0 0,-12-1 0 16,-1 4 0-1,2-3 0-15,-3 1 0 0,1 0 0 0,6 1 0 0,-12 1 0 0,2 0 0 16,0 0 0-16,4 0 0 0,-1 0 0 16,6 0 0-16,-12 0 0 0,0 0 0 0,4 0 0 15,0 0 0 1,-3 0 0-16,15 0 0 0,-17 0 0 15,4 0 0-15,-4 0 0 0,4 0 0 0,-4 1 0 16,8 1 0-16,-14 0 0 0,2 1 0 0,0-3 0 0,1 4 0 0,1-2 0 47,5 2 0-47,-8-3 0 0,-1 2 0 0,0 0 0 0,1-1 0 16,4 0 0-16,-11 1 0 0,-2 0 0 0,-1-1 0 0,0 0 0 0,-2 1 0 0,5 1 0 0,-10-3 0 0,0 1 0 0,1 0 0 46,-2 0 0-46,-2-1 0 0,-2-1 0 0,-3 4 0 0,-5-4 0 0,-1 1 0 0,-2-1 0 16,-1 1 0-16,2-1 0 0,-7 0 0 0,1 2 0 0,-2-2 0 0,1 0 0 0,-1 0 0 31,-1 0 0-31,1 0 0 0,1 0 0 0,-3 0 0 0,1 0 0 16,1 0 0-16,0 0 0 0,-1 0 0 0,0 0 0 0,1 0 0 0,0 0 0 16,0 0 0-16,-1 0 0 0,-1 0 0 0,1 0 0 0,-1 0 0 0,2 0 0 15,-2 0 0-15,0 0 0 31,-1 0 0-31,0 0 0 0,0 0 0 0,0 0-132 0,0 0-66 0,-2 0-1097 0</inkml:trace>
  <inkml:trace contextRef="#ctx0" brushRef="#br0" timeOffset="12831.69">16532 7907 0 0,'-20'-17'0'0,"2"4"0"0,0-1 0 0,-2-1 0 0</inkml:trace>
  <inkml:trace contextRef="#ctx0" brushRef="#br0" timeOffset="13848.55">15881 7735 521 0,'-31'-6'0'16,"3"-1"0"-16,-3 0 0 0,7 3 0 0,5 0 0 0,-1 3 0 0,6-1 88 0,2 1-26 0,2-2 155 0,7 2-94 0,3-1-42 0,0 2 0 0,0-1 175 0,0 1-108 0,0 0-46 0,0 0-36 0,3 0 179 0,1-2-103 0,0 2-52 0,3-1-26 0,0 1 90 0,1 0-63 0,0 0-26 0,2 0 160 0,2 0-93 16,-1 0-47-16,6 0 126 0,-2 0-91 0,2 1-40 0,3 4-1 0,1 0 89 47,4-1-65-47,3 3-22 0,-2 0-30 0,2 0-51 15,2 0 0-15,-1 1 0 0,4 0 0 0,6 0 0 0,-3-2 0 0,3 3 0 0,2-1 0 0,-1-1 0 0,4 0 0 0,3 3 0 31,-7-6 0-31,-1 0 0 0,-2 1 0 0,0-1 0 0,-3-4 0 0,4 7 0 0,-10-7 0 0,-1 2 0 16,1 1 0-16,0 0 0 0,0 0 0 0,5-2 0 16,-7 4 0-16,4-3 0 31,0 0 0-15,1-1 0-16,3 3 0 0,8-2 0 0,-8-1 0 0,2 1 0 0,1-1 0 0,1-1 0 0,2 2 0 0,5-2 0 0,-7 3 0 0,2-3 0 0,-2 2 0 31,-1 0 0-31,8-2 0 15,-11 5 0-15,2-4 0 0,2 0 0 0,0 3 0 0,1-2 0 0,7 2 0 0,-6-3 0 0,1 4 0 0,-1-4 0 79,5 2 0-48,-1-3 0-31,9 3 0 0,-7-3 0 0,2 0 0 0,3 0 0 0,2 0 0 0,-2 0 0 0,10 0 0 0,-11 0 0 0,0 0 0 0,-2-3 0 0,2 3 0 0,-3 0 0 0,9 0 0 31,-8 0 0-31,-1 0 0 0,3 0 0 0,3 0 0 0,-3 0 0 0,11 3 0 0,-10 2 0 0,0-2 0 0,1 1 0 0,5 0 0 0,2-2 0 0,11 3 0 0,-12-5 0 0,3 6 0 0,3-6 0 0,1 1 0 0,-1 1 0 16,11-2 0-16,-15 2 0 0,6-2 0 31,2 1 0-31,-2-1 0 0,1 0 0 0,11 1 0 0,-16-1 0 0,5 2 0 0,2-2 0 0,0 0 0 0,7 0 0 0,6 0 0 0,-15 0 0 16,4 0 0-16,2 0 0 0,0 0 0 46,5 0 0-30,11 0 0-16,-14 0 0 0,0 0 0 0,1 0 0 0,0 0 0 0,11 0 0 0,-11 0 0 0,0 0 0 0,2 0 0 0,0 0 0 0,4 0 0 0,9 0 0 31,-11 0 0-31,0 0 0 0,4-2 0 0,-3 2 0 0,3 0 0 0,5 0 0 0,-14 0 0 0,3 0 0 0,1 0 0 0,-1 0 0 16,-2 0 0-16,10 2 0 0,-16 1 0 16,2-1 0-1,3 0 0 1,1 0 0-16,0-2 0 0,10 1 0 0,-18-1 0 0,6 0 0 0,1 0 0 0,1 0 0 0,0 0 0 0,6 0 0 31,-14 0 0-31,-4 0 0 0,1 0 0 0,4 0 0 0,-2 0 0 0,4 0 0 0,-12 0 0 31,-2 0 0-31,-1 0 0 0,1 0 0 0,-2 0 0 0,5 0 0 0,-12 0 0 0,0 0 0 0,2 0 0 32,0 0 0-32,-2 0 0 0,3 0 0 0,-10 0 0 46,-1 0 0-46,-1 0 0 0,0 0 0 0,-3 0 0 0,3 0 0 0,-10 0 0 0,0 0 0 0,-3 0 0 0,-1 0 0 0,-5 0 0 0,2 0 0 0,-9 0 0 0,1 0 0 0,-5 0 0 0,-1 0 0 0,-2 0 0 32,2 0 0-32,-5 0 0 0,0 0 0 0,-1 0 0 0,-1 0 0 0,0 0 0 0,-1 0 0 15,1 0 0 1,-1 0 0-16,0 0 0 0,0 0 0 0,0 0 0 0,0 0 0 31,0 0 0-31,0 0 0 0,0 0 0 0,0 0 0 0,0 0 0 0,0 0 0 0,0 0 0 0,0 0 0 16,0 0 0-16,0 0 0 0,0 0 0 0,0 0-400 0</inkml:trace>
  <inkml:trace contextRef="#ctx0" brushRef="#br0" timeOffset="41473.04">21077 2991 316 0,'-9'0'0'0,"-2"0"0"0,0 0 0 0,1 0 0 0,3 0 200 0,0 0-79 0,-3 0-30 0,5 0 35 0,0 0-43 0,2 1 1 0,-1-1-43 31,3 0 82-31,0 2-30 0,1-2-11 0,0 0-67 0,0 0 27 0,0 0-1 0,1 0 0 0,4 0 63 16,1 0-37-16,1 0 0 0,-1 0-26 0,3 0 64 15,-2 0-31-15,2 0 9 16,-1 0 14-16,4 0-28 0,-1 0 1 0,3 0-29 0,0 0 87 16,3 0-34-16,0 0-9 15,5 0 2-15,0 0 1 0,1 0-47 0,5 0 1 0,8 0 37 16,-2 0-11-16,6-3-26 0,9-3-1 0,3 1 31 16,7-1-31-16,10-3 11 15,-1 1-44-15,2 0 0 0,1-2 33 0,4 0 1 16,-1 0-31-1,9 0 11-15,-13 3 19 0,3-2-49 0,2 4 46 0,5-5-14 0,4 2 11 0,12-2-57 0,-12 2 21 16,3 0-11-16,6 0 37 0,2 2-85 16,1 1 39-16,5 2-3 0,-23-1 41 0,-3 2-110 15,-4-1 49-15,-6 3-11 0,-6 0 27 0,6 0-16 78,-21 0 40-62,-2 0-3-16,-3 0-3 0,-1 0-13 0,2 0 8 0,-11 0 58 16,-2 0-26-16,1 0 0 0,-3-3-27 0,-5-1 95 0,0 0-44 0,-8 0-11 0,-3 2 20 0,0-1 11 0,-3-1-51 0,-3 3 15 0,-1-3-81 0,0 1 35 0,-2 2 0 0,0-2-75 47,0-3 52-16,0 2 21-31,0-4 3 0,-4 1-476 0,-2-2 234 0,0 1 90 0,-1 0 68 0,1-1-649 0</inkml:trace>
  <inkml:trace contextRef="#ctx0" brushRef="#br0" timeOffset="41638.6">23869 2496 1816 0,'1'0'0'0,"1"0"0"0,3 0 0 0,1 0 0 16,4 2 0-16,3 3 0 0,7 2 0 0,7 4 0 0,4 5 245 0,6 2-104 0,3 3-41 0,-2 3 5 0,-1 3-32 0,-1 1-1 0,-4 1-34 0,-3-1-32 0,0 3 9 16,-11-5 23-16,-7-4-104 31,-4-3 52-31,-4 1 26 0,-3-3 0 0,-7 2-46 0,-12-4 31 0,-5-1 0 0,-7 0 2 0,-7-1-7 0,-7 6 4 47,0-5-23-47,-6-2-104 0,-5 1 52 0,-1-1 39 0,-3 0 8 0,-10 0-629 0,9-4 316 0</inkml:trace>
  <inkml:trace contextRef="#ctx0" brushRef="#br0" timeOffset="42004.63">22344 2516 1048 0,'-11'-6'0'16,"0"3"0"-16,2-1 0 0,4 4 0 0,2 0 0 0,1 2 468 0,2 10-214 0,0 5-107 0,0 5-43 0,2 1 145 31,2 3-104-31,3 3-52 0,1 1 6 0,1 1-29 0,2 8 9 0,-2-6-178 0,2-2 69 0,-2 3 35 16,-1 0 1-16,1-2-375 15,-1 2 215-15,-1-6 92 16,-4-1 51-16,0-2-695 0,-1-2 337 0</inkml:trace>
  <inkml:trace contextRef="#ctx0" brushRef="#br0" timeOffset="42506.55">22426 3482 1259 0,'-6'-14'0'0,"-5"-2"0"0,7 6 0 15,-3-2 0-15,1-2 0 0,-1 3 0 0,2-2 0 0,-3-2 0 0,3 2 0 0,-1 4 179 0,-2-2-69 0,2 0-36 16,-3 1 35-16,1-1-25 0,-4 5-10 0,2 3 32 0,-4 2-33 16,-3 1 0-16,-3 0-34 0,-5 7 159 15,1 10-85-15,-2 4-37 32,-1 3 1-32,1 4 61 0,1 3-49 0,2 1-15 0,7-2-10 0,1 1 105 0,8-1-65 0,2-2-32 0,5 0-66 0,0 1 10 15,0-8 23-15,10-3-165 0,8-4 83 0,3-5 41 16,4 0 0-16,3-4-136 0,-3-5 65 0,4 0 52 15,-2-2-12-15,2-12-40 0,-4-2 4 16,3 1 30-16,-10-2-32 0,-1 0 17 0,-3 5-10 16,-4-2 33-1,-2 3 197-15,-2-1-100 0,-4 5-36 0,0 3 371 0,-2 1-183 0,0 1-102 16,0 2-23-16,-4 0 51 0,0 0-57 16,-3 12-53-16,3 3-34 0,1 2 0 0,3 1 0 0,0 4 0 15,0-1 0-15,6-2-90 47,6 2 47-47,5-3 41 0,2 1-568 0,1-6 286 0,4-1 93 0,-2-4-518 0,1-3 335 0,1-2 168 16,-1-3 73-16</inkml:trace>
  <inkml:trace contextRef="#ctx0" brushRef="#br0" timeOffset="42943.42">21490 2728 1001 0,'-19'-7'0'0,"4"4"0"0,2-1 0 0,1 2 0 0,-4 2 0 0,5 0 124 0,-3 0-32 32,1 9-10-32,4 5 242 0,0 4-142 0,0 4-71 0,0 5-36 0,2 7 124 0,2-3-85 0,4 4-37 15,1 6 0-15,0-2-54 16,1 3 17-16,7 3 9 0,6-7-285 0,5-3 137 62,3-2 70-30,1-1-218-32,7-2 144 0,5 5 63 0,3-12 33 0,6-4-744 0</inkml:trace>
  <inkml:trace contextRef="#ctx0" brushRef="#br0" timeOffset="43277.58">23313 2639 1498 0,'0'-5'0'0,"0"1"0"0,-2-2 0 0,2 3 0 0,-1-1 0 0,1 1 0 0,0 3 0 0,0 0 202 15,0 0-81-15,1 0 96 0,3 0-79 0,8 6-55 16,2 8 1-16,2 3 28 16,2 3-37-16,4 3 0 0,3 8-27 0,-3 1 19 0,2 4-1 0,0 1-28 15,-2 2 1-15,-5 3 43 16,2 4-33-1,-10-3-11-15,-6 0-63 0,-3 1 31 0,-3-3 1 0,-14 0-168 16,-8 1 104-16,-3-9 43 0,-2-4 1 0,-2 1-677 31,-4-4 315-31,2 0 176 0,-5-4 35 0</inkml:trace>
  <inkml:trace contextRef="#ctx0" brushRef="#br0" timeOffset="44549.89">25021 3023 936 0,'-8'-11'0'0,"-3"3"0"0,5 0 0 0,3 4 0 0,-2-1 184 0,5 3-77 0,0 1-34 0,2 1 263 15,10 0-148-15,13 0-75 16,11 0-27-16,6 0 280 0,10 0-163 0,13 0-82 16,4 0-41-16,16 0 139 15,17 0-80-15,-1 0-55 0,10 0 53 0,6 0-49 0,7 0 0 0,0 0-48 16,11 1-45-16,-23 1 18 0,-2 2-1 0,2-1-12 0,-1 0-1 31,-4 0 41-31,9 2 9 0,-28-1-109 0,-3-1 49 0,-5 1 25 0,-6 1 1 16,1-2-176-16,-24-1 86 0,-2 0 20 0,0 0-43 15,-4 0 34-15,-3-2 29 0,-1 0-10 0,-14 0-40 16,-6 0 26-16,-5 0 0 0,-9 0-55 0,0 0 41 16,-6 0 1-16,-1-2 9 0,0-2-332 0,-4-1 176 15,-2-4 90-15,-4-3 44 0,1-1-489 16</inkml:trace>
  <inkml:trace contextRef="#ctx0" brushRef="#br0" timeOffset="44753.34">27584 2725 1154 0,'0'0'0'0,"0"0"0"0,0 0 0 0,1 0 0 0,5 5 0 0,6 7 0 0,5 1 583 15,4 6-271-15,4 2-137 0,7 3 236 0,2 4-185 0,3 3-85 0,-5-1-55 16,0-1 8-16,-5-1-27 0,1 1 0 0,-8-2-28 16,0 0-128-16,-11-6 59 15,-7-1 34-15,-2-2-261 0,-4 0 147 0,-15-1 75 16,-8 0 46-16,-7-3-354 0,-8-2 176 0,-3 3 9 15,-7-2-330-15,-7-2 224 0,-13 2 103 0,4-2 65 16,-7-4-499-16</inkml:trace>
  <inkml:trace contextRef="#ctx0" brushRef="#br0" timeOffset="45101.41">26360 2784 1588 0,'-9'0'0'0,"-3"0"0"0,3 0 0 0,1-3 0 0,3 2 0 0,2 1 0 0,-3 0 0 0,3 0 239 0,0 4-106 0,3 5-47 16,0 4 196-1,0 3-122-15,0 4-52 0,0 0-39 0,3 2-78 0,4 2 0 0,0 5 47 0,-4-1-445 0,5 5 232 16,-2-3 101-16,-3 1 56 0,-2 1-303 0,0-2 129 0,0 0 106 0</inkml:trace>
  <inkml:trace contextRef="#ctx0" brushRef="#br0" timeOffset="45779.85">26209 3599 400 0,'0'-7'0'0,"0"-1"0"0,0 1 0 0,1-2 0 0,-1 0 241 0,0 1-102 16,0-2-50-16,0 0-25 0,0 1 66 0,0-4-37 0,0 2-9 16,0-2-45-16,0 2 104 0,0 0-52 0,0-1-27 0,0-1 90 31,-1 2-63-31,-1 2-26 0,-3 0 40 15,0-1-33-15,-2 3 0 0,0-4-24 0,-3 5-5 0,0 1-5 0,-3 2 0 16,1 0 1-16,-4 2-29 0,-6 1 9 0,2 0 19 16,-4 8 1-16,1 8 0 0,-3 2-1 15,0 4 1-15,-1 3 72 0,5 4-41 0,5 0 0 0,0 2 67 16,3 3-50-16,5-2-24 0,-2 6 10 0,10-7 13 0,1-1 0 16,0-2-48-16,5-3 0 15,9-1-67-15,0-1 43 0,5-8-10 0,0-2 35 16,1-8-62-16,2 1 31 0,-2-5-1 0,3-1-134 0,-3 0 74 15,1-7 19-15,-1-5-111 0,0-6 60 16,2-3 42-16,-4-2-5 0,-2-3-15 0,1 0 11 16,-2-3 0-16,-1 1 3 0,3 1 136 0,-9 5-55 15,0 3-27-15,-4 1 0 16,1 7 92-16,-4 3-47 0,0 0-34 0,-1 6 266 0,0 2-134 16,0 0-44-16,-2 8-17 0,-3 7-13 15,2 3 9-15,2 5-45 0,1-3-66 0,0 4 33 31,0-2 0-31,1 0 33 0,9 5-337 0,2-8 159 0,-2-2 62 0,6 1 49 16,0-4-506-16,3-2 229 16,1-1 114-16,-3-5-158 0,2-6 155 0,-2 0 79 0,2 0 38 0,-2-8-452 15,-2-8 237-15,-2-2 131 0</inkml:trace>
  <inkml:trace contextRef="#ctx0" brushRef="#br0" timeOffset="46034.16">25669 2757 809 0,'-28'-15'0'0,"0"7"0"0,3 5 0 0,0 3 0 0,-3 0 0 0,9 3 462 0,-1 6-212 0,1 7-106 0,3 0-53 0,1 2 193 16,-2 7-114-1,6-1-70-15,2 0-10 0,2 3-25 16,3 5 0-16,2-1-217 0,2 7 105 0,0-4 38 0,3 1 0 0,11 0-159 0,5-2 103 16,3 0 51-16,4 5 37 15,6-9-640-15,3-4 303 0</inkml:trace>
  <inkml:trace contextRef="#ctx0" brushRef="#br0" timeOffset="46290.48">27296 2888 1618 0,'7'0'0'31,"4"-7"0"-31,0 4 0 0,1 2 0 0,3 1 0 0,-3 0 0 0,1 0 233 0,1 8-98 0,3 4 172 0,-7 2-139 0,1 4-65 0,-4 2-32 0,1 5-121 0,-5 1 44 16,-2 6 10-16,-1-5 35 0,-1 5-157 0,-12-1 78 0,-7 2 40 16,-5-3-1-16,-4 7-462 0,-1-9 239 31,-4 0 122-31,-4 0-561 0,-7-7 312 0</inkml:trace>
  <inkml:trace contextRef="#ctx0" brushRef="#br0" timeOffset="46681">26371 2921 520 0,'-23'-7'0'0,"-3"-2"0"0,1 6 0 0,-1 3 0 0,-6-2 0 0,3 2 406 0,3 0-185 0,-4 5-91 0,3 9 87 0,0 4-90 31,-2 2-35-31,9 3 208 0,4 4-131 0,5 1-66 0,6 1-32 0,5 3 70 0,0 2-42 0,13-8-36 16,8 1 1-16,10-5-65 0,3-3 38 0,4-5 1 16,5 0 9-16,-4-10-110 0,3-4 51 0,-5 0 25 15,-1 0-60-15,-2-6 42 16,5-6 10-16,-12-4-175 0,-2-1 93 0,0-5 14 0,-10-5 34 0,-2-1-78 15,-5-6 43-15,-8 2 8 0,-3-4-1 16,-15 1 134-16,-7 1-49 0,-9 2-8 0,-7-2-49 16,-4 12 133-16,-6 5-57 15,-5 7-20-15,6 2-9 0,-3 6-9 16,-2 2-6-16,16 5-120 0,5 13 60 0,12 5 15 16,8 4 47-16,14 5-608 0</inkml:trace>
  <inkml:trace contextRef="#ctx0" brushRef="#br0" timeOffset="50721.55">26921 7486 1570 0,'-9'-2'0'0,"2"-1"0"0,-1 0 0 0,6-2 0 0,-3 3 0 0,2 2 0 0,-1-3 0 0,2 3 268 16,2 0-115-16,0 0-59 15,0 0 52-15,0 0-54 0,0 0-20 0,0 5-8 16,2 0-109-16,4 0 41 0,2 1 0 0,0-3 40 0,2 0-113 0,1 1 52 16,-2-4 30-16,2 0-44 0,-3 0 38 15,0 0-1-15,0 0 5 0,-1 0 56 16,-2 0-78-16,-1-1 0 0,-3-2 259 0,1 3-111 15,-1-3-47-15,-1 3-34 0,0 0 86 0,-1 0-48 16,-7 0-26-16,0 0 10 0,-3 0-55 0,3 3 21 16,0 1 0-16,-2-1-108 0,5 2 53 0,-1-2 37 15,0-1-9-15,3 0-209 0,2 0 101 0,1 1 61 16,0-3-78-16,0 0 59 16,0 0-4-16,0 0 27 0,1-3-29 0,2-1 0 15,3-1 4-15,-3 0 20 0,-1 2 275 16,-1-1-129-16,1 1-65 0,-2 1 239 31,0-2-128-31,0 2-71 0,0 1-6 0,0 0 35 16,-3 1-29-16,-2 0-24 0,-1 0-48 15,2 0 9-15,-2 0 17 0,3 0 1 0,-1 1-233 0,3 0 116 0,-1 4 58 0,0-4 38 16,2-1-375-16,0 2 180 0,0-2 44 0,0 3 16 0,0-3 30 0,0 0 17 16,0 0 10-16,0 0 94 0,0 0-34 15,0 0 1-15,0 0-335 0,0 0 141 0,0 0 84 0,0-3 38 0,0 1-343 16,0 2 190-16</inkml:trace>
  <inkml:trace contextRef="#ctx0" brushRef="#br0" timeOffset="51305.04">26687 6805 889 0,'-4'-13'0'0,"-4"-4"0"0,-2 4 0 0,-1 2 0 0,0-2 0 0,-5 2 0 0,1-1 0 0,-5 0 116 0,1 4-44 0,-1 1 0 0,-2 1 191 15,-5 6-114-15,-6-3-47 0,3 3 109 0,-2 3-87 0,-4 11-44 16,-1 3 0-16,-2 3 88 0,-3 4-56 0,6 3-42 0,0 4 0 15,-1 3 94-15,2 2-64 0,0 7-32 0,-6 4 54 16,10-1-48-16,0 2 1 16,-4 4-39-16,5 2 122 0,3 5-60 0,-7 3-23 0,14-6 71 15,5-5-56-15,3 0-26 0,4 2-1 16,4-3-43-16,1 7-20 0,3-10 0 0,0-2 0 0,13 2 0 0,1 0 0 16,2 1 0-16,7 3 0 15,-2-7 0-15,2-1 0 0,4 0 0 16,5-1 0-16,1-2 0 0,6 2 0 0,-2-10 0 0,0-2 0 15,4 0-104-15,2-3 56 0,0-1-521 0,11 1 257 16,-9-12 143 0,4 0 67-16,2-4-355 0,1-7 210 0,6-4 106 0,10 0-386 0,-10-1 250 0,2-19 120 47</inkml:trace>
  <inkml:trace contextRef="#ctx0" brushRef="#br0" timeOffset="52462.22">26328 6757 849 0,'-4'-5'0'0,"0"-2"0"0,1 4 0 0,0-1 0 0,0 0 0 0,0 0 0 0,3 1 0 0,-1-3 132 16,1 3-52-16,0-2 0 0,0 1 66 0,7-3-54 16,3 1-28-16,3-2 9 0,3 2 36 0,1-2-37 15,2 1 1-15,3-2-36 16,1 3 38-16,1-2 10 0,1 2-48 0,-1-1 66 0,3 0-33 0,2 3 0 15,2-2-33-15,3 1 43 0,0 2-10 16,-2 1-33-16,0 1 18 0,5-2-18 0,-5 3-1 0,7 0 10 16,-7 0 0-16,-1 0-10 15,0 4 1-15,-1 1 0 0,1 3 8 0,5-1 0 0,-11 2-8 0,2-2-43 16,-2 2-1-16,-1 0 44 16,-4 1 19-16,7 1-15 15,-10 1-10-15,3-1 3 0,-2 0 27 0,3 0-2 0,-5 3-24 0,10-1 4 16,-6 0 1-1,-1-2-4-15,1 2 1 0,2 1-32 0,-2-1 0 0,3 4 41 16,-3-3-6-16,-3 1 24 0,0-1 0 0,-3 3-27 0,-1 0 26 0,2 2 9 16,-3-6-35-16,-2 4 0 15,1-2 3-15,-3 0-40 0,2 1 0 0,0 3 0 16,-1-3 0-16,-3-2 0 0,3 4 0 0,-1-1 0 16,0 2 0-16,0-2 0 0,-3 0 0 0,2-1 0 15,1 2 0-15,-3 0 0 0,2 2 0 125,-2-4 0-125,0 1 0 0,-1 0 0 0,1-1 0 0,0 1 0 0,-1 3 0 0,-2-5 0 0,0-1 0 0,1 2 0 0,2 0 0 0,-4-2 0 0,2 4 0 0,0-3 0 0,0 0 0 0,-2-1 0 0,2 1 0 0,-2 0 0 0,2 1 0 0,-1-1 0 0,-1 1 0 0,1-3 0 0,-1 2 0 0,-1 0 0 16,2 4 0-16,-2-6 0 0,0 2 0 0,0 0 0 0,0-2 0 0,0 2 0 0,0 1 0 0,0-2 0 15,0-1 0 1,0-1 0-16,0 2 0 0,0 0 0 0,-3 1 0 0,1-1 0 0,-1-1 0 0,-1 0 0 0,1-2 0 0,-1 1 0 16,1 4 0-16,0-4 0 0,0-1 0 0,-3 3 0 15,4-2 0-15,-3 1 0 0,-1 1 0 0,-1 1 0 16,3-3 0-16,0-1 0 0,-4 2 0 16,4-1 0-16,-3 5 0 0,0-7 0 0,1 4 0 15,2-2 0-15,-4-1 0 0,3 0 0 0,-2 2 0 0,2-2 0 16,-3-1 0-16,3-1 0 0,-5 1 0 0,3 3 0 15,-1-4 0-15,0 1 0 16,-1-1 0-16,-1 1 0 0,3-3 0 0,-6 6 0 0,3-3 0 16,0-1 0 15,0 0 0-31,-1 0 0 0,0 0 0 0,-2 0 0 0,3 1 0 0,0-3 0 0,-1 3 0 0,2-3 0 0,-4 0 0 0,0 2 0 16,4-2 0-16,-2 1 0 0,1-2 0 0,-2 3 0 15,0-2 0-15,-2 3 0 0,0-4 0 0,1 2 0 16,-2-3 0-16,-1 4 0 0,0-1 0 0,-5 0 0 15,1 2 0-15,-2-4 0 16,-2 0 0-16,-2 1 0 16,-6-3 0-16,-5 3 0 0,3-3 0 0,-5-1 0 0,-5 0 0 0,-2-2 0 0,-5 0 0 0,-5-1-34 15,10 0-149-15,0 0 72 16,3 0 38-16,3-5 1 16,1-5-133-16,-1-4 76 0,10 1 50 0,4-5 1 0,4 1-277 0,4-2 160 15,5-3 79-15,2-5-268 0,11 3 179 0,0-2 84 16</inkml:trace>
  <inkml:trace contextRef="#ctx0" brushRef="#br0" timeOffset="52809.81">26468 7457 1326 0,'-9'-7'0'0,"3"4"0"0,1 1 0 0,2 0 0 0,-1 2 0 0,2 0 0 0,1 9 514 0,1 7-243 15,0 5-117-15,0 2-59 16,0 7 175-16,0 5-116 0,0 2-50 0,0 3-122 0,0 3 28 0,0 0-1 16,0 0 28-16,0 1-373 0,-1 1 196 0,1-7 83 15,-2-5-201-15,1-7 148 16,-2-4 55-16,0 2 50 0,1-14-596 0,-3-7 283 16,2-3 140-16</inkml:trace>
  <inkml:trace contextRef="#ctx0" brushRef="#br0" timeOffset="53043.18">26418 7427 1825 0,'0'-20'0'16,"0"4"0"-16,0 0 0 0,0 7 0 0,1 3 0 0,9 0 0 0,4 5 0 0,2 1 0 0,3 0 404 0,4 0-188 0,0 8-90 16,-2 6-2-16,1 0-44 0,-2 3 0 0,-1 1-35 15,-7 0-50-15,-4-2 0 0,-6 4 41 0,-2-3 1 16,0 2-84-16,-5 3 51 15,-12-5-9-15,-4 0 46 0,-2-4-4 0,-5 0-1 32,3-3 1-32,-6 2-116 0,4-7 48 0,-2-3 3 0,3 1-384 0,1-2 203 0,4-1 87 0,-3 0 39 0,10 0-210 15,4 0 125-15,7 0 66 0,3 0 32 16,1 0-466-16</inkml:trace>
  <inkml:trace contextRef="#ctx0" brushRef="#br0" timeOffset="53308.47">26696 7886 1687 0,'-2'7'0'0,"-2"2"0"0,-1 0 0 0,0 0 0 0,4 2 0 0,-1-5 0 0,2 2 0 0,0 1 244 16,0-2-95-16,9-1-61 16,7-1-57-16,1-5 6 0,5 0 0 0,0 0-1 0,6 0-87 0,-6-2 39 15,1-8 24-15,-1 0-246 0,-5-3 136 0,2-1 67 16,-5-2 43-16,-6 2-157 0,-3-2 80 0,-5-1-14 15,0 2 284-15,-7 1-132 16,-10-4-48-16,-5 8-34 0,-6 2 450 0,-1 1-203 0,-7 2-111 0,2 5-22 16,-1-1 136-16,5 1-106 15,4 0-50-15,2 4-80 0,9 5-1 0,3 3 33 16,4 5 9-16,8-2-684 0,1 3 338 0,12-3 168 16,6-1-1039-16</inkml:trace>
  <inkml:trace contextRef="#ctx0" brushRef="#br0" timeOffset="55766.04">28304 9982 949 0,'-3'-13'0'0,"-1"0"0"0,-2 1 0 0,2-2 0 0,-4-1 0 0,2 4 0 0,-1-3 0 0,2 3 184 0,-1-3-74 0,0 3-37 0,-4-2 75 0,5 4-60 32,-2-1-26-17,-1 2-1-15,-1 0 48 0,-1 1-36 0,1-2 11 0,-3 2 32 31,0 5-39-31,-1-4-1 0,-1 5-39 0,-3-1 43 0,-3-1 9 0,0 3-52 0,-4 0 61 0,-3 0-31 0,1 3 1 0,-2 6-31 0,-6 0 9 0,3 1-9 16,-3 1 0-16,2 5 0 0,-3-1 80 0,-1 4-40 16,-8 2 9-16,7 3-34 0,-2-1-15 0,-1 4 0 15,0 2-1-15,0 2-36 16,-6 5 46-16,8-2-10 0,2 3-3 0,5 4 4 0,-1 1-1 0,4 0 0 16,-3 7 53-16,10-7-52 46,1 0-1-46,4 1 1 0,0 3 25 0,-1 1 0 0,0 8-17 0,7-9-28 0,0 4-17 0,3-3 0 0,1 2 0 0,-1-3 0 16,3 9 0-16,2-12 0 16,2 2 0-16,0-1 0 62,0 1 0-62,0 1 0 0,2 3 0 0,3-7 0 0,5-2 0 0,0-1 0 0,3 0 0 0,3 7 0 0,-1-10 0 0,1 0 0 0,1 0 0 0,2 2 0 0,1-1 0 0,7 6 0 16,-5-7 0-16,4 2 0 0,4-2 0 0,0-1 0 15,6 2 0-15,10 1 0 0,-3-9 0 0,4-3 0 0,5-1 0 0,1 2 0 0,5-2-42 0,6 2-175 0,-8-7 83 0,2 2-296 16,3-7 197-16,1-1 99 0,0-2 48 0,7-4-212 16,-14-7 136-16,2-1 62 0,1-1-643 0</inkml:trace>
  <inkml:trace contextRef="#ctx0" brushRef="#br0" timeOffset="56923.62">27847 9907 1058 0,'-4'-10'0'0,"0"2"0"0,1 0 0 0,-1-2 0 0,0 3 0 0,3 1 0 0,-3 0 0 0,1 0 0 0,1 0 131 15,1-2-38-15,0 4-32 0,1-1 53 0,0 0-39 32,0 1 1-32,0-2-39 0,4 1 114 0,6 1-61 0,3-2-26 0,3 3 92 0,3-1-59 0,5 0-30 15,4-2 10-15,1 4 30 0,2-3-34 16,4 3 0-16,3 1-11 0,5-2-16 15,-3 0-8-15,1 1-1 0,1 2-29 0,-3 0 0 0,-1 0 30 0,5 0 8 16,-10 0-43-16,-3 0 34 16,0 2 1-16,-1 2-24 0,2 1 24 0,6 1 4 31,-8 1-6-31,5 0 29 0,1 1 0 0,2 1-39 0,1 0 50 0,6 1 10 0,-5 0-40 0,-1 1-6 16,1-3-59-16,0 2 28 0,-1 2 1 0,5 1 36 15,-11-2-38-15,0 2 1 0,-3 3 29 0,2-1-73 31,-6 1 33-31,9 2-6 0,-13 0 35 0,2-2-11 0,-3 5 5 0,0-3-18 32,3 0 84-32,-1 6-31 0,-2-6-5 0,-1 2-30 0,-2 0 48 0,3-1-40 0,-2 4-29 0,4 1 0 0,-6-5 0 0,-1 1 0 15,1 1 0-15,-1 1 0 16,-3 0 0-16,1 2 0 0,-2-4 0 0,-2 1 0 16,2 3 0-16,-4-4 0 0,4 5 0 0,-2 1 0 15,0-2 0-15,-3-1 0 16,1 0 0-16,0 1 0 0,-2-5 0 0,3 10 0 15,-4-9 0-15,1 2 0 0,-2-1 0 0,-3-1 0 16,2 1 0-16,-1 3 0 0,1-6 0 0,-2 2 0 16,0-1 0-16,0 2 0 0,0 1 0 0,0-2 0 15,0-1 0-15,-2 0 0 0,-1 1 0 0,1 1 0 16,-1 5 0-16,-3-5 0 0,0 0 0 0,3 3 0 16,-2-1 0-16,-2 2 0 15,-1 4 0-15,1-5 0 0,-2-2 0 0,2 3 0 16,-3 2 0-16,2-6 0 0,-4 8 0 0,4-7 0 0,-1 0 0 0,0 2 0 15,-2-4 0-15,4 4 0 0,-5 0 0 16,3-2 0-16,-4-1 0 0,5-2 0 16,-6 3 0-16,4 0 0 0,-4 2 0 0,0-3 0 15,2-3 0-15,-2 3 0 0,0 0 0 0,-3-2 0 16,0 7 0-16,2-9 0 16,0 3 0-1,-2-1 0-15,3 1 0 0,-4-4 0 0,-1 6 0 0,6-5 0 0,0 0 0 0,-1-3 0 16,-1 3 0-16,1-3 0 0,-4 3 0 0,5-4 0 31,-2 1 0-31,-1-5 0 0,3 2 0 0,-4-2 0 0,-2 3 0 0,2-5 0 0,-2 0 0 0,-1 0 0 16,-2-1 0-16,-4 3 0 0,-2-1-15 0,-1 1-5 15,2-2 40-15,-5 1-5 0,3 1-35 0,-2 2 40 16,-5-3-20-16,8 3 0 0,-1-1 0 0,0-3 0 16,0 0 0-16,-1 1 0 0,8-4-145 0,-2-4 52 31,2 0 37-31,1 0 3 0,1 0-112 0,-4-4 59 78,6-4 45-78,2-9 0 0,-1 1-406 0,-1-5 215 0,-1-2 109 0,-3-6-508 0,5-3 313 0,-4-1 150 0,-2-6 76 0,-1-3-426 0</inkml:trace>
  <inkml:trace contextRef="#ctx0" brushRef="#br0" timeOffset="57419.3">28324 10727 339 0,'5'0'0'0,"0"0"0"0,-3 0 0 0,2 0 0 0,0 0 0 0,-1 0 176 0,-1 0-70 16,-1 0-25-16,1 0 238 0,-1 0-140 0,-1-2-72 0,0 1 132 0,0-1-101 16,1 2-42-16,-1 0-33 15,2 0 88-15,-2 0-57 0,1 2-28 0,1 4-1 0,1-1 43 0,-2 2-40 16,1-2 0-16,2 2-31 0,-1 0-10 0,-1-1 10 15,1 0 10 1,2-1-22-16,-1-2 12 0,0 0 0 0,-1-1 0 16,1 1-29-16,4-3 9 0,-5 0 20 0,1 0-44 15,2-3 0-15,-3-2 25 0,0-3 15 0,0-1-30 0,0 2-6 16,-2-3 17-16,0 0 9 0,-1 3 29 0,0-1 0 16,0 1-26-1,0 1-27-15,0 0 25 0,0 4-1 0,-2 1-40 0,-2-1 0 16,-1-1 46-16,2 3-6 0,-2 0-148 0,4 0 69 15,0 5 30-15,0-2-1 0,-1 3-123 0,2-2 74 16,0 4 19-16,0-4 0 47,0 1-190-47,0-2 99 0,0 0 49 0,0-2-493 0,2 3 277 0,0-4 139 0</inkml:trace>
  <inkml:trace contextRef="#ctx0" brushRef="#br0" timeOffset="58093.49">28376 10590 304 0,'-7'-2'0'0,"1"-1"0"0,-1 0 0 0,3 0 0 0,-2 0 0 0,-2-1 0 0,2 1 346 0,0 2-160 63,-2-3-74-63,3 3 86 0,-2-1-81 0,-1 0-40 0,0 2 45 0,0 0-48 0,0 0 1 0,-1 0-38 0,1 2 87 0,-2 5-43 0,0 0 8 0,0 0-51 31,2 5 138-31,-1 0-69 0,1 0-35 0,1 4 0 0,-2 0 46 0,4-1-45 0,0 4 0 0,2 0 98 0,0 2-67 15,3-2-33-15,0 5 50 0,0-2-46 0,0-3-1 0,1 4-36 16,6-4 55-16,1 3-27 0,4-1 8 0,-1-3-36 16,2-1-26-16,3-5 25 15,3 3 0-15,1-5 0 0,1 2-17 0,2-7-10 16,3-2 27-16,-1-3-98 0,0 0 49 0,2 0 23 16,2-2-167-16,-4-9 75 0,-1-1 48 0,-3-2 6 0,0-1-82 15,0 1 39 1,-8-4 32-16,1 4-6 15,-6-3 2-15,-1 0 10 0,1 2 11 0,-1-5-27 0,-7 0 73 0,2 0-25 0,-2 1 1 0,0-5-13 16,0 1-9-16,-4-3 4 0,-8 4 46 0,1 2-44 31,-4 1 10-15,-2 2-8-16,-3-1 76 0,-2 2-33 16,-1 7 8-16,-3 0-44 0,1 4-39 0,2 2 1 0,-1 1 42 0,-5 1-2 0,8 1-208 0,1 0 98 0,3 8 45 0,2 2-148 15,5 1 84-15,-2 4 42 0,7 1-487 0,3 5 271 0,1-3 134 16,1-5 69-16</inkml:trace>
  <inkml:trace contextRef="#ctx0" brushRef="#br0" timeOffset="59469.8">28011 11097 1168 0,'-5'-4'0'0,"-1"-1"0"0,0 0 0 0,2 3 0 0,1-1 0 0,0 3 0 0,2 0 245 0,1 8-104 15,0 7-53-15,0 6-16 0,0 5 297 0,0 4-166 16,0 6-84-16,0-2 161 0,0 4-122 47,-2 6-52-47,1-3-39 0,-1 1-120 0,-1-1 45 0,-1 1-1 0,2-2-210 0,-1 1 137 0,0-13 54 0,1 0 33 0,0-6-162 0,1-5 93 0,-2-5 49 15,3-3-61-15,0-9-471 0,0 0 244 16,0-3 133-16,0-11-190 0,3-9 162 16,3-2 71-16,0-7 50 0,2-4-125 15,-2-2 83-15,-3-4 41 0,0 1 104 0,0-12-41 0,-2 11 10 16,2-2-31-16,-3-1 287 0,0 7-144 0,0-4-62 0,0-2-55 16,0 11 241-16,0 6-79 0,0 6-85 0,0 1 581 15,0 11-306-15,0-1-144 16,2 7-85-16,8 3 173 0,4 0-125 0,3 10-62 15,1 2 42-15,5 5-43 0,-1 4-36 0,-2-1 1 16,1 2-83-16,-1-3 29 0,-3 0-1 0,1 2 38 16,-8-1-53-16,-4-7-1 15,-2 2 45-15,-3-2-70 0,-1 5 45 0,0-8-10 0,-8 1 34 0,-5-1 53 16,-5 0-30-16,-3-2-27 0,-2 3-119 0,1-5 46 16,-1-1 30-16,3-1-6 15,3-1-440-15,1-2 218 0,-1 2 112 0,6-1 48 16,4-2-606-16,3 0 324 0,4 0 163 0</inkml:trace>
  <inkml:trace contextRef="#ctx0" brushRef="#br0" timeOffset="59713.15">28220 11551 1808 0,'-6'7'0'0,"1"2"0"15,-2 1 0-15,3 2 0 0,1-4 0 0,1 3 0 0,2 0 0 0,0-1 337 0,2-1-151 0,3 3-65 0,9-7-47 0,3 1-131 0,-1-5 46 0,2-1 24 16,2 0-231-16,-1 0 137 16,-2-1 53-16,-2-10 33 0,-1-1-103 15,-2 2 60-15,-3-3 30 0,-4-1 65 0,-4 2-3 0,-1 0-100 0,0 0 0 16,-4 1 410-16,-10 0-180 0,1 5-85 0,-4 0-48 16,-1 4 119-16,0-1-66 15,2 3-34-15,-2 0-457 0,6 0 212 0,0 0 106 0,4 4 53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10:38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15494 1985 1255 0,'-6'-7'0'0,"2"2"0"0,0 0 0 0,1 2 0 0,2-3 0 0,0 6 0 0,1-3 0 0,0 2 0 0,0 1 151 0,0 0-54 15,0 0 24-15,0 0-44 0,0 0-1 16,0 0-35-16,4-1 63 0,2-1-32 0,1 0 11 16,2 0-42-16,-1 1 51 0,-1 0 0 0,1-3-51 15,3 4 0-15,-2-1 59 16,1-1-10-16,2 2-49 0,-2 0-30 0,1 0 1 0,-1 0 29 15,3 0 40-15,-1 0-10 0,-1 0-30 0,0 0 0 0,3 0-11 47,2 0 21-47,-1 0-9 0,1 3-1 0,-1 1-1 0,1-2 1 0,3 2 1 0,2-1 9 0,-3 1 23 0,0-4-33 0,2 4 0 16,-2-1 37-16,2-1-37 16,2 1 10-16,-5-1-55 0,0-1 0 0,-1 1 45 0,2-2 0 15,-2 2-12-15,6 0 21 0,-5 0-9 16,0-1 0-16,2 1-66 0,-1-2 29 0,2 0-8 15,2 3 29-15,-1-3-42 0,2 0 15 0,2 0 0 16,0 0 25-16,3 0-2 0,5 0-4 0,-5 0-45 16,3 0 44-16,1 0 1 0,-2 0 0 0,1-3-47 15,5 3 47-15,-6-2-3 0,0 1 0 0,-2 1-34 16,1 0 32-16,-1 0 1 0,7 0-2 16,-9 0-49-16,2 0 19 0,0 0 0 0,0 0-31 0,2 0 1 31,4 0 38-31,-5 0-2 0,3 0 6 0,-1 0 2 0,2 0-5 0,1 1 30 15,5 1-30-15,-8-2 2 0,2 0-4 0,-1 0 21 0,-1 0-18 16,1 0 0-16,6 0 3 0,-8 0 36 0,-1 0 6 0,1 0-40 47,0 0 33-31,-1 0 0-16,7 0-23 0,-8 0 19 0,2 0-19 0,1 0-3 0,-2 0 7 0,9 0-22 0,-8 0 19 0,-1 0-2 0,2 0 3 0,1 0-36 0,0 0 32 15,7 0 3-15,-6 0-4 0,3 0-13 0,-1 0 9 0,1 0 4 0,2 0 11 16,8 0-12-16,-8 0-3 15,-2 0 43-15,3 0-40 0,0 0 0 0,-2 0 1 16,5 0 40-16,-7 0-37 16,0 0-3-16,-1 0-3 0,1 0 0 0,1 0 0 15,4 0 0-15,-7 0 0 0,4 0 0 0,-2 0 0 16,2 0 0-16,1 0 0 0,5 0 0 0,-7 0 0 0,1 0 0 16,-1 0 0-16,4 0 0 0,0-2 0 15,5 1 0-15,-6-1-16 0,0 0 17 0,1-2-5 16,2 1-31-16,-1 3 30 0,8-5 2 0,-11 4-6 15,1-2 4-15,-1 0-4 0,0 3 4 0,0-3 13 0,4 2-17 16,-8 1 3-16,0 0 41 0,-1 0-39 0,0 0 0 16,3 0 2-1,5 0 35-15,-4 0 0 0,0 0-27 0,2 0-6 0,1 0 0 0,2 0 0 16,5 0 0-16,-6-1 0 0,-2-1 0 0,3 0 0 16,1 0 0-16,6 1 0 0,-9 0 0 0,0-3 0 15,-1 4 0-15,-2 0 0 16,3 0 0-16,2 0 0 0,-9-1-32 0,0 1 31 15,0 0-6-15,-3 0 5 0,3-2-42 0,6 2 38 16,-8-2-5-16,0 0 5 0,2 2-4 0,1-1 3 16,2-1-2-16,8 0 0 15,-8 2 0-15,0-3 1 0,0 3-7 0,-1-3 7 0,-2 2 1 0,7-1-2 16,-12-1-37-16,2 2 37 16,-2 1-1-16,-1-2 0 0,1 2-41 0,5-1 37 0,-5 1 0 0,-2-1 2 15,4 1 21-15,-2 0-22 0,1-3-2 0,3 3 33 16,-8 0 2-16,0 0-31 15,-4 0 35-15,2 0 0 0,-4 0-29 0,3-1-4 16,-6 1 80-16,-2 0-35 0,-1 0 12 16,-2 0-46-16,-1 0 46 0,2 0 1 15,-3 0-26-15,-3 0-11 16,2 0 23-16,1 0-35 0,-5 0 0 0,6 0 0 16,-2-2 0-16,-3 2 0 0,2 0 0 0,-1-1 0 0,0 1 0 0,-1 0 0 31,0-3 0-31,-1 3 0 15,-1 0 0-15,-1 0 0 0,1 0-33 0,0 0-14 0,0-2 15 0,-2 2 1 32,0 0-206-32,0 0 109 0,0-2 33 0,0 1-464 0,0-1 259 0,0 0 131 0,-7 1-649 0,0-1 390 0</inkml:trace>
  <inkml:trace contextRef="#ctx0" brushRef="#br0" timeOffset="265.8">21398 1695 1212 0,'0'0'0'0,"-1"-2"0"0,0 1 0 0,0-3 0 0,-1 1 0 0,2-1 0 0,0 3 466 0,0 1-214 0,5 0-106 0,11 0-54 16,2 0 136-16,4 5-99 0,-1 5-46 0,7 2 146 15,-1 0-95-15,2 3-48 16,0 2 10-16,-2 1 30 15,-4 0-44-15,-3 3 1 0,-1-3 8 0,-4 1-26 0,-4 3 10 0,-10-5-37 16,-1 2-87-16,-12 1 43 0,-22-1 1 0,-9 5 44 16,-15 3-148-16,-7-4 69 15,-10 2 39-15,-11 2 1 0</inkml:trace>
  <inkml:trace contextRef="#ctx0" brushRef="#br0" timeOffset="7019.85">12712 2068 1118 0,'-11'0'0'0,"3"0"0"0,2 0 0 0,-1 0 0 0,0 0 0 0,5 0 0 0,1 0 0 0,1 2 0 0,0 3 311 0,1-2-135 0,12 4-58 16,1-3 166-16,4 3-121 16,2 0-62-16,3-1 26 0,1-2-43 0,6 1 10 31,-4 0-53-31,3-2-5 0,-2-1 5 0,1-1 0 0,0-1 0 0,2 2-111 15,-5-2 51-15,-1 0 30 0,-1 0-1 0,-1 0-183 0,-5 0 106 0,5 0 33 16,-10 0-353-16,0 0 165 16,-5-2 104-16,-2 1 9 0,-2-1-317 0,0 2 183 15,-1 0 106-15,-2 0-111 0,0 0 103 0</inkml:trace>
  <inkml:trace contextRef="#ctx0" brushRef="#br0" timeOffset="7300.1">12762 2314 1577 0,'-18'2'0'0,"5"-1"0"0,3 3 0 0,1-3 0 0,2 1 0 0,1-1 0 0,3 1 0 0,3 0 0 0,0-2 243 0,0 2-101 0,2-2 138 0,12 3-109 0,1-3-70 16,10 0-30-16,-2 0 54 31,9 0-42-31,0 0 0 0,6 0-32 0,-2-3 22 0,1 1 0 0,0-3-32 47,-1 0-1-47,1 2-130 0,1-2 75 0,-4-1 23 0,-4 3-274 0,-1 1 153 0,-3-3 53 0,-1 4-338 47,-1-2 168-31,-7 0 109-16,-6 3 0 0,-3-3-196 0,-2 2 137 0,-5 0 70 0,0-2 25 0,-1-1-89 0,0-1 66 0,-5 1 34 0,-6-4-1 0</inkml:trace>
  <inkml:trace contextRef="#ctx0" brushRef="#br0" timeOffset="7482.47">12920 2161 609 0,'-9'0'0'0,"1"1"0"0,2-1 0 0,0 2 0 0,2 1 0 0,-4-3 373 47,6 5-172-47,0 0-79 0,1 2 218 0,1 1-150 0,0 3-75 0,0 3-26 0,0 1-18 0,1 3-30 0,3 0 0 0,0 2 0 0,1 4-33 15,-2-1-10-15,0-1 43 0,0 3-242 0,0-3 121 0,-1 1 60 0,-1 5 41 16,2-10-374-16,-3 5 184 0,0-6 30 0,0 0-249 15,0-1 163-15,0-1 82 16,0-5 56-16,0-5-152 0,0-5 100 0</inkml:trace>
  <inkml:trace contextRef="#ctx0" brushRef="#br0" timeOffset="7739.58">12989 2202 1295 0,'0'-4'0'0,"0"0"0"0,-2 1 0 0,2-3 0 0,-3 2 0 0,3 4 0 0,0-2 0 0,0 0 152 15,0 2-55-15,0 0 240 0,0 0-153 0,0 2-72 16,0 7-36-16,7 4 129 0,-1 3-83 0,0 3-30 16,2 4-10-16,-4 2-13 15,2 2 0-15,-2 3-28 0,1 3 0 0,-2 2-98 16,0-1 44-16,1 4 27 0,-3-2-85 0,0 2 56 0,0-3 28 16,1 3-225-16,0-9 116 15,-1-2 18-15,1-2 45 0,-1-6-233 0,1-2 121 0,-1 2 22 31,1-12 48-31,1-1-163 0,-3-5 99 0,0-1 49 0,1 0-10 0,-1 0-127 16,0 0 93-16,0-4 47 0,0-8-213 0,0-2 129 0</inkml:trace>
  <inkml:trace contextRef="#ctx0" brushRef="#br0" timeOffset="8161.45">13453 2123 1808 0,'-6'-10'0'0,"0"2"0"0,1 4 0 0,3-1 0 0,2 1 0 0,0 4 0 0,0-3 0 0,10-2 354 0,7 1-163 0,4-1-76 31,3 0-37-31,4 0 9 0,2 0 0 0,3-1-37 0,-5 0-11 0,3 4-137 0,-2-1 69 0,1 1 34 16,-4 0-323-16,4 0 189 0,-9 2 79 16,-3 0-531-16,0 0 258 31,-8 0 154-31,0 2 6 0,-2 3-255 0,-4 2 194 0,-4-1 93 0</inkml:trace>
  <inkml:trace contextRef="#ctx0" brushRef="#br0" timeOffset="8298.09">13779 2106 414 0,'-5'0'0'0,"1"0"0"0,-2 0 0 0,1 3 0 0,-1-3 358 0,2 2-164 0,-2 3-77 0,1 2-39 32,-1 1 243-32,2 4-142 15,-4 0-60-15,1 3-46 0,-5 6 85 0,1 0-60 0,-2 2-29 0,-3 3-62 0,-3 4 42 0,0-2-10 0,1-1-260 0,-4 2 130 0,3-2 65 32,-1 1 33-32,-3-3-506 0,7-5 229 0,2-5 143 0,4-4 5 0</inkml:trace>
  <inkml:trace contextRef="#ctx0" brushRef="#br0" timeOffset="8554.4">13536 2281 781 0,'0'2'0'16,"0"-2"0"-16,0 0 0 0,0 1 0 0,0 0 0 0,0 2 505 0,2 0-233 0,4-1-117 0,3 3 153 0,3-1-139 15,3 1-65-15,3 2 12 0,0 1-39 0,1-1 1 0,2 3-29 0,-1-3-329 16,-3 2 159-16,3 1 81 0,-5-1 39 0,0 0-487 15,-1 2 262-15,-2-5 122 47,-7 0 64-15,0 1-494-32,-3-2 247 0,-2-2 123 0</inkml:trace>
  <inkml:trace contextRef="#ctx0" brushRef="#br0" timeOffset="8785.19">13505 2188 741 0,'-19'3'0'0,"7"-2"0"0,-1 3 0 0,1 1 0 0,2 3 97 0,-2 4-19 32,6 3-10-32,-1 5 177 0,3 1-103 0,0 7-52 0,-1 1-25 0,0 5-44 0,2-2-10 0,1-1 29 0,-1 2-1 0,1-1-172 15,-2-3 86-15,-1 2 53 0,2-11-105 0,-2 1 62 16,2-4 31-16,-2-7 55 0,2 0-26 0,0 1-48 16,2-5 37-16,1-6 149 0,0 0-75 0,0 0-48 0,0 0 0 0,0 2 259 15,7-2-136-15,7 0-43 16,2 2-40-16,6-2 213 0,3 0-126 0,4 0-53 0,2 0 74 0,2 0-74 15,3 0-36-15,2-2-138 0,1 0 51 0,6-1 34 16,-6-1-9-16,2-1-140 16,-6 4 82-1,1-3 42-15,-5 4 0 0,5 0-509 0,-13 0 262 0,-1 0 72 0,-5 0 87 0,-3 0-488 16,-3 0 269-16,0 0 125 0,-8-3-290 0</inkml:trace>
  <inkml:trace contextRef="#ctx0" brushRef="#br0" timeOffset="8944.35">13972 2065 1154 0,'0'-5'0'0,"0"0"0"0,0 3 0 0,0-3 0 0,0 3 0 0,-1 0 0 0,1 1 139 0,0-1-50 0,0 2-25 0,0 0 0 0,0 2-252 15,0 6 113-15,1 4 48 0,3 2-548 0</inkml:trace>
  <inkml:trace contextRef="#ctx0" brushRef="#br0" timeOffset="9100.93">14000 2334 1458 0,'0'8'0'0,"0"1"0"0,0 3 0 0,0-1 0 0,0-1 0 0,0 2 0 0,0-1 0 0,0 3 0 0,0 0 235 0,0 0-103 0,0 1-49 0,0 0 71 16,2-1-59-16,0 3-28 0,1 0 8 0,-2 0-294 15,2-2 127-15,-2 2 66 0,1-5-194 0,2 2 130 16,-3 1 73-16,2-8 22 0,0 0-579 15</inkml:trace>
  <inkml:trace contextRef="#ctx0" brushRef="#br0" timeOffset="9409.92">14254 2032 525 0,'11'-6'0'15,"0"1"0"-15,5 1 0 0,1 1 0 0,1 2 0 0,3 1 323 0,-2 0-143 0,2 0-70 0,2 0-36 0,4 0 109 0,-5 3-77 0,0 2-34 16,-1 0 7-16,-2 1-1 0,0 1-39 0,3 2 54 47,-10-3-9-47,0 2-45 0,-2 2 0 0,-4-2 116 0,1 1-58 16,0 4-20-16,-5-2-9 0,-1 2 139 0,1 0-84 0,-2 3-42 0,0 3 0 0,0 3 22 0,0-1-37 0,0 1 0 0,0 3-57 0,-2 4-1 31,2-1 30-31,-1 4-151 0,1-2 71 0,0 0 40 0,0 0 0 0,0 0-218 15,0 0 124-15,0 1 31 0,0-4 38 16,0-6-222-16,1 0 115 0,-1-1 19 0,0-4-109 0,0 2 82 31,0-6 57-31,0-4 0 0,-3-3-197 0,-4-1 121 0,0-3 61 0,-2 4-127 16,-2-5 98-16,-1 0 46 0,-4-3-1 0</inkml:trace>
  <inkml:trace contextRef="#ctx0" brushRef="#br0" timeOffset="9841.76">14120 2368 1250 0,'-5'0'0'0,"-2"0"0"0,2 0 0 0,1 2 0 0,1 3 0 0,-2 0 0 0,5 1 198 0,0 2-81 0,0 2-38 0,0 0-65 0,1 0 0 16,3 1 35-16,3-1-300 0,-1 0 144 0,1-1 74 15,-3-1 35-15,1-1-130 0,0-2 93 0,-1 0 32 31,-1-4 0-31,-1-1-225 0,-1 0 117 0,1 0-37 0,-2-1 20 0,0-7 49 16,0-6 0-16,0-3 41 0,0-2 93 0,0-3-47 16,2-3-10-16,-1 4 142 15,4-1-73 1,3 0-48-16,1 3 5 0,2-1 0 0,4-1-6 0,2 6 2 0,-1 6 17 0,3 1 229 0,1 4-101 0,3 4-68 0,-2 0 101 31,-1 4-85-15,-1 11-37-16,-3 4-1 0,-1 4 7 0,-6 2-43 0,2 2 9 0,-7 0-84 0,-2 1 38 0,-2 0-1 15,0-2 38-15,0 2-79 0,-9 2 49 0,-2-7-9 0,-4-1 34 32,0-2-29-32,-3-6-4 0,1 2 8 0,-2-7-18 0,2-6-1 0,-2-1 3 0,2-2 19 0,1 0 46 0,-2-2 2 15,7-10-46-15,1-1 81 0,1-3-34 0,6 2 0 16,0-3-26-16,3 0 106 16,0 3-52-16,0-2-26 15,8 6 14-15,4-2-14 0,1 0-25 0,5 0 10 0,-4 5-113 0,3 0 51 16,1 2 27-16,-1 0-1 0,3 0-516 0,-1 2 260 15,-1-1 105-15</inkml:trace>
  <inkml:trace contextRef="#ctx0" brushRef="#br0" timeOffset="10611.06">17308 1667 1054 0,'-8'-4'0'15,"0"-3"0"-15,1 4 0 0,-2-1 0 0,3 0 0 0,-2 1 0 0,-1 3 165 0,3 0-63 16,0 0-32-16,-1 0 215 0,-2 11-123 0,1 5-52 0,1 3-40 0,-1 7 242 16,0 1-136-16,0 7-69 0,2 0-33 0,-2 5 69 15,3-1-57-15,3 0 0 0,0 0 80 16,2 2-63-16,0-5-32 0,7 5-176 0,6-11 68 0,6 0 38 15,0-2-1-15,4-2-681 16,3 5 359-16,1-5 175 0,-1 3 31 0</inkml:trace>
  <inkml:trace contextRef="#ctx0" brushRef="#br0" timeOffset="11204.16">20332 1697 1511 0,'-2'-4'0'0,"-3"-1"0"0,4 2 0 0,-3-1 0 0,2 1 0 0,2 2 0 0,0 0 309 0,0 1-139 0,0 0-67 0,7 4-32 15,5 8 445-15,-1 3-239 0,3 3-110 32,-3 0-69-32,2 5 169 0,-3 2-114 0,-2 1-57 0,0 4-121 0,-2-2 27 15,-5 3 1-15,-1 4-469 0,0 0 253 0,-6 3 125 0,-7 8 73 16,-2-5-436-16,-5-2 158 0,-5 6 150 0</inkml:trace>
  <inkml:trace contextRef="#ctx0" brushRef="#br0" timeOffset="13583.22">19017 2259 1407 0,'-3'0'0'0,"0"0"0"0,0 0 0 0,0 0 0 0,1-3 0 0,-1 3 0 0,1 0 0 0,1-3 427 0,1 3-195 0,0 0-98 16,0 0-49-16,4 0 134 16,8 0-96-16,4 0-43 0,5 0-96 0,-1 0 27 15,3 0 0-15,4 0 35 0,-2 0-64 0,-3 0 28 16,0 0-1-16,-1 0-131 0,-3 0 79 0,0 0 49 16,-5 0-9-16,-3 0-98 15,-2 0 58-15,-1-1-10 0,-4-1 28 0,-1-1 109 16,-2 2-44-16,0-1-26 0,0 0 103 0,-4-1-54 0,-4 3-30 0,0-3 39 15,2 2-31-15,-3 1 3 16,1 0 0-16,2 0 37 0,-2 0-25 0,4 7 36 16,-1-2-55-16,0 7 31 0,4-1 0 0,-4 2-31 0,5 2 0 0,-2 3 38 31,1 0-38-31,1 3 0 0,0 1-87 0,0 2 44 16,0 1-1-16,0 4-149 0,0-3 87 0,0 0 41 0,0-1 25 0,-2 2-96 0,-1-1 54 31,0 1 10-31,-3-5 0 0,0-5-111 0,-1 0 64 0,1-3 7 0,-3 2 17 0,1-8 47 0,-2-2-25 15,2-2-6-15,-2-2 302 0,2-2-141 32,-2 0-77-32,2 0 479 0,3 0-253 0,2 0-117 0,-1 0-151 0,3-2 0 31,-1 0 0-31,2 0 0 0,0 0 0 0,7 1 0 0,9-2 0 0,2 3 0 0,4-2 0 0,1 1 0 16,-1-1 0-16,3-1 0 0,0 2 0 0,0-1 0 31,3 2 0-31,-4 0 0 0,-1 0-289 0,0 0-243 0,0 0 256 0</inkml:trace>
  <inkml:trace contextRef="#ctx0" brushRef="#br0" timeOffset="92296.95">21086 1823 1306 0,'-6'-7'0'0,"2"0"0"0,-1 0 0 0,5 1 0 0,-3-1 0 0,1 0 0 0,2 2 0 0,0 1 177 0,0-2-70 0,0 2 76 0,0 1-73 15,0-1-28-15,2 3-9 0,1-2 32 16,5 2-34-16,-1-1-1 0,-3 2-33 0,5 0 116 16,-4 0-63-16,0 0-26 0,2 9-1 0,-3 0 61 15,-2 4-44-15,1 1 9 0,-1 2 39 0,-2 2-46 16,0 2-22-16,0-1-44 0,0 3 21 0,0 2 8 16,0-7-9-16,0 3-70 0,0-4 36 0,0 1-1 15,-2-4 35-15,2 4-98 0,0-8 45 16,-1 1 26-16,1-3-5 0,0-2-37 0,0-1 1 0,0-4 27 15,0 0-25-15,0-4 0 16,0-10 9-16,0-6-109 16,0-2 56-16,1-3 25 0,2-1 3 0,1-1-39 0,-1 1 29 0,0 1 0 15,-1 4 24-15,2-1 68 0,-3 5-27 0,1 4-9 16,-2 3-26-16,0 1 236 0,0 5-111 0,0-1-54 16,0 5 20-16,0 0-22 15,0 8 1-15,-3 6 40 0,-1 2-32 0,0-1 11 0,1 2-6 0,2 0-78 16,1 0 25-16,-3-3 15 15,3 1 24-15,0-3-99 0,0-2 41 0,0-2 10 16,0-2 1-16,0 1-35 16,0 0 29-16,0-6-24 0,-1 3 150 0,1-4-54 0,0 0-25 0,0 0-3 15,0 0-45-15,0-9-1 0,0-1 24 16,0-2-68-16,0 0 34 0,0-2 6 0,0 2 31 0,0-1-36 16,0 4 0-16,0 1 28 15,0-1 1 16,0 3 49-31,0 0-23 0,0 1-12 0,0 3-40 0,0 0 18 47,0 2 4-47,0 0 67 0,0 4-30 0,0 5 12 0,0 2-43 0,0 3-27 0,0-2 31 0,0 5 14 0,0-2-7 0,0 0-156 0,0 1 73 0,0-4 30 0,0 0 1 0,0-1-225 0,1 2 117 0,-1-6 47 0,3 1-307 16,-3-1 181-16,0-2 91 0,1-1-417 0,-1 1 244 16,0-3 137-16,0-1 63 0,0 3-253 0</inkml:trace>
  <inkml:trace contextRef="#ctx0" brushRef="#br0" timeOffset="92687.64">20915 2300 1891 0,'-6'-5'0'0,"-1"1"0"0,3-2 0 0,-1 2 0 0,2 0 0 16,3 3 0-16,0-1 0 0,0 1 365 0,2-1-163 0,10 2-74 0,1 0-50 0,3 0 51 16,2 2-46-16,0 8-23 0,0 0 0 0,2 2-55 15,-3 2 32-15,-5 1 0 0,1 2-100 0,-2 0 49 16,-3 4 26-16,-2-1-68 0,-4 2 42 0,-2-1 25 31,0 2 0-31,-2-2 84 0,-9 3-34 0,-4-2-32 0,-3-3-45 0,-2-4 126 16,-2-1-55-16,0-4 1 0,-1-1-33 0,-3-1 72 15,5-8-22-15,2 0 0 32,-1 0-270-32,4 0 114 0,3-3 67 0,0-2-502 0,6-4 249 0,3-1 131 15,4-1 40-15,0 0-567 0,13-5 305 0,3 3 166 0,5 0 78 0</inkml:trace>
  <inkml:trace contextRef="#ctx0" brushRef="#br0" timeOffset="92885.11">21207 2348 1333 0,'2'0'0'0,"-2"0"0"0,0-2 0 0,0 1 0 0,0-1 0 0,0 1 0 0,0 0 378 0,-6 1-171 0,-3 0-84 16,-2 0 514-16,-6 10-299 0,-1 2-142 15,-2 5 310 1,0 3-293-16,2 1-213 0,2 0 0 0,3 4 0 0,3 1 0 0,7-3 0 15,3 0 0-15,0 0 0 0,12-3 0 0,7-2 0 0,6-1 0 0,0-6 0 32,7-3-138-32,1-3 51 0,-1-1-363 0,0-3 231 0,4-1 5 15</inkml:trace>
  <inkml:trace contextRef="#ctx0" brushRef="#br0" timeOffset="107315.2">21842 3795 877 0,'-4'0'0'0,"-1"0"0"0,-2 0 0 0,0 0 0 0,3 0 0 0,-3 0 261 0,0 0-103 0,4 0-64 0,-1 0-29 0,1 0 238 0,1 0-133 0,0 0-67 16,-1 0-23-16,3 0 77 0,0 0-61 16,0 0-28-16,0 0 190 0,2 0-110 15,3 0-46-15,1 0-37 0,2 0 183 0,2 0-105 0,0 0-53 0,2 0 116 16,2 0-75-16,1 0-51 15,0 0-52-15,0 0-28 0,3 0 0 0,2 0 0 32,4 0 0-17,-4 0 0-15,0 2 0 0,0-1 0 0,2 3 0 0,-2-1 0 0,2 1 0 0,-3-2 0 0,-2 1 0 0,-3 0 0 0,-2 1 0 0,1-1 0 16,-1 1 0-16,-4-1 0 31,-3 0 0-31,-2 0 0 0,0 1 0 0,-1 0 0 0,1 2 0 0,-3 1 0 0,0 2 0 0,0 2 0 0,0 0 0 0,0 5 0 16,0 3 0-16,0-2 0 15,0 3 0-15,0 3 0 0,0-1 0 0,0 2 0 0,1 5 0 32,4-7 0-32,-3 2 0 0,3-2 0 0,0 0 0 0,0-3 0 0,-2 2 0 0,-1-5 0 15,2-3-95-15,0-1-27 0,-3-4-295 16,1-1 189-16,-1-2 85 0,-1-2-184 31,0-3 144-31,0 0 73 0,0 0 35 0,0 0-474 0,-1 0 260 0,-6-7 126 0</inkml:trace>
  <inkml:trace contextRef="#ctx0" brushRef="#br0" timeOffset="107507.74">21867 4084 2535 0,'-17'0'0'0,"1"0"0"0,0-1 0 0,6-1 0 0,3 2 0 0,4 0 0 0,2 0 0 0,1 0 0 0,0 0 370 0,0 0-171 0,11 0 76 0,4 2-120 0,5 0-59 0,3 1-29 0,3-3-62 0,-2 0-9 0,3 0 41 0,0 3 0 0,-1-3-424 0,-2 0 212 0,2 0 116 0,-5 1 42 0,-1-1-702 0,-2 3 368 0,-1-3 64 0</inkml:trace>
  <inkml:trace contextRef="#ctx0" brushRef="#br0" timeOffset="107699.23">21900 4292 2329 0,'-18'6'0'0,"2"0"0"0,1 1 0 0,6-4 0 0,3 3 0 0,3-1 520 0,3-2-242 0,0 4-112 0,0-3 328 0,5 3-350 0,11 1-144 0,3-1 0 0,0-1 0 16,5 1 0-16,2-2 0 0,0-1 0 0,-2-1 0 15,4-1 0-15,-2-2 0 0,2 0-75 32,-4 0-216-17,-3 0 165-15,0 0-819 0,-1 0 404 0,0 0 252 0,-1 0 117 16</inkml:trace>
  <inkml:trace contextRef="#ctx0" brushRef="#br0" timeOffset="109193.68">22548 3875 1333 0,'-3'-5'0'0,"-5"-2"0"15,3 3 0-15,1 1 0 0,2 1 0 0,1 0 0 0,-3 2 191 0,3 0-67 0,1 6 29 0,0 6-57 0,0 7-30 16,0 5 0-16,0 4 86 15,0 3-48-15,3 3-38 0,1 3 0 0,-1 1 8 0,4 2 0 0,2-1-36 16,-1 5 8-16,3-12-47 0,1-2 0 0,3-4 39 0,2-5-78 16</inkml:trace>
  <inkml:trace contextRef="#ctx0" brushRef="#br0" timeOffset="109391.15">22628 4328 2643 0,'23'14'8'0,"-3"-9"-9"0,3-5-1 0,-1 0 27 0,1-12 9 0,2-9-81 0,-5-4 31 0,-2-7 2 0,0-4 0 0,-4-2-13 0,2-3 0 0,0-6 15 0,-4 7 9 0,-2 1 3 0,-1-3 2 0,-2 3 1 0,0 3 39 15,-2-3 4-15,-4 13-42 0,-1 6 151 0,-9-18 247 0,5 38-339 0,2 0 0 0,-1 3 90 0,1 1-58 0,1 4-20 0,1-1-140 0,-3 6 51 0,3 3 25 0,-2 3-6 0,2 4 32 0,0 3 10 0,0 3-10 0,-2 0-37 0,2 3 0 0,0 1 37 0,0 3 0 0,0 1-133 0,0-3 37 0,0 1 38 0,4-3-4 0,3 2-320 0,2-3 167 0,-1 2 64 0,0-10 37 0,3-1-359 0,-5-5 200 0,1-3 99 0,0-4-405 0,0 0 244 0,-3-8 134 0</inkml:trace>
  <inkml:trace contextRef="#ctx0" brushRef="#br0" timeOffset="109818.63">23234 3852 1252 0,'0'-1'0'0,"-2"-4"0"0,2 4 0 0,-1-3 0 0,-1 1 0 0,2-1 0 0,-2 0 0 0,1 1 158 0,-1 0-61 0,1 0-30 0,-2 2 294 0,1-2-162 15,0 3-72-15,-1 0-50 0,0 0 191 0,-3 0-116 0,0 11-57 0,3 3-30 0,-4 4 212 0,1 4-125 0,3 5-58 0,-1 2 110 0,0 3-85 0,4 2-41 0,0 3 10 0,0-4-168 0,2 5 59 0,7-2 28 0,7-2-162 0,-1-3 95 0,4 3 58 0,0-9 15 16,-1-4-518-16,1-3 260 0,1-4 75 16,-1-4 83-16,3-3-522 0,-4-7 290 15,0 0 142-15,-1-7-387 0,-1-11 263 0</inkml:trace>
  <inkml:trace contextRef="#ctx0" brushRef="#br0" timeOffset="110052.67">23527 3909 1841 0,'0'-7'0'0,"-2"-2"0"0,0 3 0 0,1 3 0 0,-1-3 0 0,2 6 0 0,0-3 620 0,0 3-283 0,4 0-155 0,8 0-73 0,3 0 100 15,-1 7-87-15,3 4-42 16,1 5 9-1,-3-1-1-15,1 2-26 0,-2 3 0 0,-3 0-148 0,1 1 62 0,-3 7 39 0,-6-6-9 0,-1 0-20 0,0 4 26 16,-2-3 0-16,-2 0 85 0,-9 2-21 16,-4-8-40-16,-3-1-36 0,-3-4 0 0,-4-2 0 0,2-2 0 0,-4-1 0 15,3-6-146 17,1-1 32-32,2 0 63 0,3 0 39 0,1-1 1 0,5-9 41 0,4-3-1442 0,7-1 688 0,1-5 343 0</inkml:trace>
  <inkml:trace contextRef="#ctx0" brushRef="#br0" timeOffset="110236.22">23773 3842 1163 0,'9'-8'0'0,"-3"2"0"32,-3 0 0-32,-2 4 0 0,0-1 0 0,1 3 803 0,-2 0-374 0,0 0-201 0,0 3-95 0,-7 8 464 0,-5 4-280 0,4 6-131 0,-4 1-111 0,2 2-75 0,0 1 0 0,4 1 0 0,2 1 0 15,-2 2 0-15,3-2 0 0,3 0 0 0,0-3 0 31,3 1 0-31,6 0 0 0,-1-2-507 0,6-5 200 0,0 0 172 0,2-7-26 0,1-3-646 16,-3-3 385-16,6-2 183 0</inkml:trace>
  <inkml:trace contextRef="#ctx0" brushRef="#br0" timeOffset="110432.7">24034 4079 2629 0,'0'-5'0'0,"-6"2"0"0,0-2 0 0,1 4 0 0,1 0 0 0,-1 1 0 0,-2 0 0 0,3 0 322 0,-2 4-147 0,0 5-70 0,2 5 218 0,0 1-144 0,-1 2-71 0,-3 2-346 0,4 2 133 0,-3-4 71 0,2 2 35 63,-1 0-663-63,2 1 349 0,-6-2 184 0,4-4 78 15,1 0-752-15,-2-5 384 0,3-1 191 0</inkml:trace>
  <inkml:trace contextRef="#ctx0" brushRef="#br0" timeOffset="110777.77">24393 3756 2258 0,'1'0'0'0,"1"-4"0"0,-2 1 0 0,0-1 0 0,0 4 0 0,0 0 0 0,-7 0 0 0,-3 2 0 0,-2 10 976 0,-1 3-460 0,-1 3-335 0,2 3-181 62,0 3 0-62,3 2 0 0,4 0 0 0,1 3 0 0,4-1 0 0,0 0 0 0,4 2 0 0,6-2 0 0,6-1 0 0,2 2 0 0,-1-5 0 0,0-4 0 0,-1-1 0 0,-5 1 0 0,2-3 0 0,-6 2 0 16,-2-3 0-16,-4-3 0 0,-1 1 0 0,-6-1 0 63,-8-2 0-63,-3 1 0 0,-5-5 0 0,-4 0 0 0,2-2 0 0,1-2 0 15,-5-3 0-15,1 0 0 0,4 0 0 0,3 0 0 0,2-7 0 0,3-1 0 0,3 1 0 0,1-4 0 0,6 2 0 0,2-1-6 16,3 0 12-1,0-2-6-15,3 1 0 0,8-3-66 0,0 3 17 0,0 0-1 0,7 2-284 0,-1-3 151 0,1 0 61 0,-1 1 46 63,0 5-225-63,1-4 132 0,0 1 67 0,2 3 32 0,3-6-625 0</inkml:trace>
  <inkml:trace contextRef="#ctx0" brushRef="#br0" timeOffset="111094.92">24628 3831 2777 0,'0'-14'0'0,"0"6"0"0,0-1 0 0,2 1 0 0,1 3 0 0,2 1 0 0,4 1 0 0,-1 3 0 0,5 0 460 0,0 7-211 0,3 9 196 0,1 8-445 63,2 5 0-63,-4 2 0 0,-1 7 0 0,-6 1 0 0,0 3 0 0,-3 4 0 0,-4 2 0 0,-1-2 0 0,0-3 0 0,-14 2 0 0,-4-1 0 0,-2-5 0 0,-5 3 0 62,-1-13-500 47,0-6 78-109,2-5 130 0,4-6-664 0</inkml:trace>
  <inkml:trace contextRef="#ctx0" brushRef="#br0" timeOffset="111349.9">25178 4256 1544 0,'0'0'0'0,"-2"0"0"16,0 0 0-16,0 0 0 0,0 0 0 0,-1 0 517 0,0 0-232 0,0 0-129 0,1 0 39 15,-2 2-80-15,2 4-40 0,-4 2-146 0,1 1 49 0,0 2 29 16,-1 1 0-16,0 1-666 0,-2 1 332 15</inkml:trace>
  <inkml:trace contextRef="#ctx0" brushRef="#br0" timeOffset="112582.17">26076 3756 1560 0,'0'-14'0'0,"0"-1"0"0,-4 4 0 0,0-1 0 0,-6 0 0 0,3 2 0 0,-3 5 338 0,-2-1-150 0,-2 5-75 0,-4 1-39 16,-1 0 237-16,-3 10-128 0,-2 6-78 0,0 4 58 16,0 3-64-16,3 0-30 0,1 2-1 0,2 1 44 15,9-2-43-15,4-3 1 0,2-1-74 0,3-1 41 16,0 2 10-16,12-4-10 0,4-2-92 0,9-2 47 15,0-2-1-15,7-1 46 0,1 2-40 0,-6-2 15 16,2-3 0-16,-7 3-110 0,0-3 59 16,-5 1 9-16,-1 1 2 0,-8 3 43 15,-5-5-12-15,-3 3-24 0,0 2 286 0,-10 0-125 0,-6 1-61 16,-7-2-59 0,-4 2-20-16,0-4 0 0,-1-1 0 0,0-2 0 0,0 2 0 0,4-5 0 15,4 0 0-15,3-3-422 0,6 0 100 16,2 0 148-16,3 0 86 0,6-3-820 0,3-5 435 0</inkml:trace>
  <inkml:trace contextRef="#ctx0" brushRef="#br0" timeOffset="112776.57">26118 4047 1592 0,'4'-2'0'16,"-1"0"0"-16,0 0 0 0,0-1 0 0,0 1 0 0,1 1 0 0,-1-1 876 0,0 1-419 0,2 1-201 0,0 0-114 15,1 0 211-15,-2 0-159 0,1 0-133 0,1 1-61 16,3 2-186-16,-2 4 41 0,1-3 91 15,0 4-346 32,2-4 218-47,-2 3 109 16,3-2 64-16,-2-2-919 0</inkml:trace>
  <inkml:trace contextRef="#ctx0" brushRef="#br0" timeOffset="112911.21">26315 3870 1670 0,'-10'0'0'0,"0"0"0"0,3-3 0 0,0-1 0 0,2 1 0 0,4 1 0 0,1 0 788 0,0-2-375 0,1 3-188 0,8-4-84 16,8 4 172-16,1-2-137 0,3 0-70 0,1 2-307 0,2 0 119 16,3-2 69-1,-4 3-284-15,-2 0 167 0,-1-3 83 0,0 3 43 0,-1 0-646 0,0 0 353 16,-4 0 41-16,-3 0 126 0,-3 0-581 0</inkml:trace>
  <inkml:trace contextRef="#ctx0" brushRef="#br0" timeOffset="113072.35">26513 3659 1311 0,'-12'-9'0'15,"1"6"0"-15,-1 1 0 0,4 2 0 0,-3 0 0 0,3 0 0 0,0 14 0 0,3 6 602 0,2 4-282 0,2 5-142 0,1 7 268 0,-2 6-196 0,2 0-110 16,0 3 3-16,2 3-53 0,2-2-26 0,6-2 0 16,3 2-146-16,1-10 54 0,1-5 33 0,1-5 0 0,2-3-551 0,0-7 291 15,3-1 156-15,-1-12 58 16</inkml:trace>
  <inkml:trace contextRef="#ctx0" brushRef="#br0" timeOffset="113210.98">26820 4074 3138 0,'0'0'-1'0,"-4"0"1"0,-1 0 0 0,2-3 0 0,-1 3 0 0,1 0 0 0,2 0 0 0,-1 0 0 0,1 0 481 0,1 0-227 0,0 0-259 0,0 0 1 15,0 5 41-15,0 0-6 0,3 2-968 0,2-3 480 16,4 2 247-16</inkml:trace>
  <inkml:trace contextRef="#ctx0" brushRef="#br0" timeOffset="114559.13">27383 3759 1278 0,'0'-10'0'0,"0"-1"0"0,-3 0 0 0,3 2 0 0,-1-1 0 0,-1 2 0 0,2 1 0 0,0 5 0 0,0-1 215 0,0 2-88 16,0-2-34-16,0 3 103 0,2 3-78 0,4 10-40 0,0 5 156 16,0 3-97-16,2 11-39 0,-2-1-35 0,-2 4 82 0,3 0-53 31,0 2-27-31,-1-3 1 0,4 5-58 0,-3-8-9 0,3-1 40 0,0-2-32 0,2-4-1 16,4-2 33-16,-1 1-110 15,1-12 50-15,2-5 30 0,1-6 0 0,0 0-140 0,1-15 76 16,3-9 15-16,-5-6 23 0,0-3-137 0,-1-6 74 15,-1-1 11-15,-2-5-8 32,-1-2 14-32,1 4 6 0,-5 0 14 0,-3 4 41 0,-2 1-40 0,-1 5 9 0,-2 1 169 0,-1 14-76 0,0 9-38 0,-1 3 0 15,-6 4 397-15,1 2-204 16,0 0-76-16,1 9-63 0,0 11 178 0,-2 3-109 16,3 7-53-16,3 1 93 0,0 6-185 0,1 1 0 31,0-1 0 0,0 1 0-31,0-1 0 0,2 0 0 0,8 4 0 0,-2-7 0 16,0-1 0-16,3-1 0 0,-1-3-150 0,2 3-28 0,-1-13 50 0,0 0 71 0,1-7-546 0,0-3 281 0,-2-9 142 15,6 0-461-15,-3 0 305 0,4-11 149 32,-2-9 74-17</inkml:trace>
  <inkml:trace contextRef="#ctx0" brushRef="#br0" timeOffset="114710.46">28119 3682 1669 0,'-16'-2'0'0,"1"1"0"0,5 1 0 0,-3 0 0 0,-3 1 0 0,4 10 495 0,-3 6-218 0,4 0-125 0,2 7-56 0,1 1 476 0,5 3-267 15,2 4-133-15,1 1 21 0,0 0-193 16,4-2 0-16,11 1 0 0,1-4 0 16,2-2 0-16,4 2 0 0,-3-8-483 0,1-4 209 31,-1-2 157-31,1-4 77 0,-1-2-344 0,0-3 78 0,-2-5 144 0,-3 0 15 0,-1 0-534 0</inkml:trace>
  <inkml:trace contextRef="#ctx0" brushRef="#br0" timeOffset="114933.87">28274 3779 2093 0,'0'-11'0'0,"0"2"0"0,0-1 0 0,0 3 0 0,0 3 0 0,5-2-5 0,4 5 0 0,3 0 1 0,5 1 340 0,0 0-156 16,2 4 118-16,1 9-132 0,0 2-64 0,5 6-32 31,-4 1-63-31,-3 1 31 0,-4 1-1 0,-3 2 1 0,-6 2-77 0,-4 0 38 0,2 2 10 0,-3-5-93 16,-8-1 61-1,-6-1 31-15,-6-2-1 0,-3-4-128 0,-3-3 80 0,2-2-21 0,0-7-349 0,1-4 172 16,4-1 105-16,0 0 26 16,1 0-411-16,10-11 245 0,5-7 118 0,3-4 59 15</inkml:trace>
  <inkml:trace contextRef="#ctx0" brushRef="#br0" timeOffset="115109.4">28582 3670 646 0,'3'-6'0'0,"0"1"0"0,-2 2 0 0,2 2 0 0,-3 1 831 0,0 0-396 0,0 0-190 0,-4 9 279 16,-3 7-243-16,-5 4-122 0,4 1-60 0,0 3 527 16,-1 2-541-16,4 1-85 0,4 2 0 0,-1 0 0 15,2 1 0-15,0 2 0 0,5-4 0 0,8-3 0 16,1 0 0-16,6-5 0 0,-1-4-223 0,7-1-86 15,-3-7 168-15,0-6-382 16,-2-2 172-16,1 0 156 0,1-3 79 0</inkml:trace>
  <inkml:trace contextRef="#ctx0" brushRef="#br0" timeOffset="115277.95">28865 3884 1963 0,'0'0'0'0,"0"0"0"0,0-2 0 0,0-2 0 0,0 4 0 0,0-3 0 0,0 3 437 0,0 0-200 0,0 0-90 15,-4 3 282-15,3 5-195 0,-5 3-99 0,1 2-48 16,1 3-206-16,-5 3 88 0,2 0 28 0,-1 1-554 16,0-2 295-16,0 0 149 0,0-2 74 0,0 2-739 15,0-6 384-15,3-1 190 16,2-4-224-16</inkml:trace>
  <inkml:trace contextRef="#ctx0" brushRef="#br0" timeOffset="115592.11">29119 3681 1050 0,'-5'-2'0'0,"0"-1"0"0,-2 0 0 0,2 1 0 0,-5 2 0 0,1 0 719 0,0 2-345 0,0 6-168 0,-2 3 383 16,6 5-276-16,-2 0-138 0,2 5-59 0,2-1 66 0,3 2-72 0,0 1-36 16,0 1-125-16,7 1 44 15,3 5 9-15,2-6 36 0,2 1-69 0,-3-2 34 16,3 0 0-16,-4-1 35 15,0 2-98-15,-6-9 45 0,-1 2 26 0,0-3-99 0,-3 1 19 0,0-3 42 16,-7 1-30-16,-6-5-8 16,-3-2 27-16,-2-6-18 0,-3 2 68 0,-2-2-27 15,1 0-3-15,2-2 8 0,1-5-1 0,3-4 1 0,4-1-3 16,1-3 1-16,4 4-42 0,4-4 6 16,3 1 35-16,0 1-190 0,0-1 89 0,6 2 37 15,3-1 18-15,4 1-345 16,0 1 182-16,1 0 93 0,0 2-435 0,4 0 264 0,-2-2 121 0,3 2 76 15</inkml:trace>
  <inkml:trace contextRef="#ctx0" brushRef="#br0" timeOffset="115780.63">29272 3771 834 0,'3'-12'0'0,"6"0"0"0,-5 4 0 0,1 0 0 0,1 2 631 0,1 2-296 0,1 3-149 0,2-1-65 16,-3 2 204-16,5 0-144 0,-5 12-71 0,3 5 380 0,-2 7-227 0,-1 5-102 0,-3 5-67 0,-3-1 106 0,-1 4-200 0,0 0 0 0,-7 1 0 0,-1 6 0 0,-4-10 0 0,0 0 0 16,-3-1-34-16,-1-1-209 15,-4-5 140-15,-3 3 79 0,3-12-349 0,-1-3 119 16,-2-4 131-16,6-4-738 0,-1-5 412 0</inkml:trace>
  <inkml:trace contextRef="#ctx0" brushRef="#br0" timeOffset="116576.93">29727 4195 1220 0,'-11'-10'0'0,"1"0"0"0,-1-2 0 0,3 5 0 0,1-3 0 0,2 1 0 0,-1-5 0 0,0 0 191 0,1-4-68 0,4 1-47 0,1-2 0 16,0-1 126-16,0-2-82 16,0-2-41-16,5-2 85 0,5 4-67 0,4-1-31 0,-1 0 1 0,4 0 25 15,3 1-27-15,2-6 9 0,3 8 7 16,-2 1 1-16,1 1-44 0,-1 2-1 16,5 1 32-16,-1 2-22 0,-4 6-9 0,1 5-1 15,-2 2 45-15,-1 0-1 0,-1 4-43 16,1 11 58-16,-6 6-34 0,0 6 1 0,-3 4-26 15,0 5 106-15,1 10-43 0,-6-4-37 0,0-2-38 0,0 2-25 47,0-1 0-47,-3-3 0 0,5 4 0 0,-4-8 0 0,-1-6 0 0,1 1 0 0,1-7 0 0,-3-2 0 0,1 2 0 0,-4-13 0 16,2-2 0-16,-1-4 0 0,-1-3 0 0,0 0-433 16,0 0 181-16,0-3 73 0,0-5-334 0,0-3 237 15,-3-3 120-15,3-3 59 0,0-3-553 16,0-5 311-16</inkml:trace>
  <inkml:trace contextRef="#ctx0" brushRef="#br0" timeOffset="117109.5">30389 3723 1388 0,'0'-3'0'0,"0"-4"0"0,0 3 0 15,0-2 0-15,0 3 0 0,2 1 177 0,4 0-69 0,6-1-36 0,4 3 586 0,7-1-300 0,3 1-165 16,3 0 213-16,5 0-184 0,2 0-92 15,-1 0-46-15,6 1-97 0,-10 4 21 16,1-3 0-16,-5 2 30 0,-3 0-366 0,-6 0 182 16,2-3 102-16,-13 0-216 0,-2 1 150 0,-2 0 73 0,-3-2-57 0,0 0-543 15,-3 0 304-15,-7 0 148 16,-6 0-131-16,0 0 139 0,-3 0 70 16,-1 0 25-16,1-2 5 0,1-2-1 0,0 0 40 0,0 0 1 15,2 0 259-15,0 2-139 0,2 0-56 0,2-2 449 16,4 3-239-16,-1 0-132 0,1 1 4 0,1 0 196 31,4 0-94-31,1 0-87 16,2 3 198-16,0 10-141 0,0 4-73 0,2 2-25 0,6 2 233 0,2 7-139 0,-1-2-83 0,-1 7-94 0,1-1 0 0,-3 6 0 15,-1-5 0-15,-1 3 0 16,0-1-14-16,-4 0-12 0,0-3 32 16,0 4-114-16,-2-9 68 0,-7-3 39 0,-1-4-304 0,0-2 155 15,0-4 15-15,-4-2 57 0,2-7-119 0,2-2 81 16,0-3 38-16,1 0 1 0,0 0 86 0,2 0-9 15,2-4-37-15,-3-1 205 0,5-2-103 0,-1 3-51 16,1-2-26-16,-1 0 328 16,4 3-141-16,-1 1-88 0,1-2 119 0,0 2-92 15,0 2-5-15,0-2-28 32,0 1-57-32,8 1-24 0,4 0 0 0,-1 0 0 15,8 0 0-15,1 0 0 0,2 0 0 0,2 3 0 0,1-1 0 0,-1 2 0 0,5-1 0 0,-4-1 0 0,-3 3 0 0,0-2 0 16,0 1-293-16,-3-1 123 31,1 0 49-31,-5-1 14 0,-3-1-632 0,-5-1 350 0,1 2 176 0,-4-2 88 0</inkml:trace>
  <inkml:trace contextRef="#ctx0" brushRef="#br0" timeOffset="117382.77">31058 3867 1558 0,'-4'0'0'0,"-1"-4"0"0,-1 0 0 0,5 1 0 0,-1-1 0 0,2 3 0 0,0 0 681 0,0-3-322 15,8 4-151-15,3-1-90 0,8-2 272 0,0 2-175 16,4 1-90-16,4 0-9 0,-1 0-45 0,3 0 1 15,-3 0-54-15,1 0-191 0,1 0 96 0,-1 0 67 16,-2 0 19-16,-5 0-638 16,-3 0 333-16,-4 0 167 0,-1 1-886 0,-3 3 475 0</inkml:trace>
  <inkml:trace contextRef="#ctx0" brushRef="#br0" timeOffset="117559.04">31093 3982 2432 0,'-8'0'0'0,"1"0"0"0,3 0 0 0,1 0 0 0,-1 0 0 0,4 0 0 0,0 0 0 0,0 0 420 0,4 6-192 16,9-1-95-16,1 1 231 0,5-1-163 0,4 0-72 15,0-1-105-15,1 1-24 0,-1 0 0 0,5-3 0 16,-3 0 0-16,2 1-59 0,-2-1-2 0,-1-1 49 16,-1-1-806-16,1 2 428 15,1-2 186-15,1 0 122 0</inkml:trace>
  <inkml:trace contextRef="#ctx0" brushRef="#br0" timeOffset="117912.51">31775 3814 956 0,'-7'0'0'0,"2"0"0"0,-1 0 0 0,-3 0 0 0,3 3 0 0,-2 2 0 0,2 3 0 0,-1 1 745 0,1 3-353 16,0 0-168-16,3 3 91 15,3 2-139-15,0 1-69 0,0 0-35 0,2 3 72 0,8-2-44 0,3-1-36 16,5-3-40-16,4-1 13 0,4-2 1 0,0-4 0 16,6-1-56-16,-3-5 24 15,1-2-1-15,-1 0 33 0,0-5-94 0,-2-7 47 16,3-2 9-16,-8-6-103 0,-3 3 44 0,-4-4 40 16,-4-2-10-16,0-2-62 0,-4-3 30 0,-5 4 29 15,-2-3-2-15,0 1-34 0,-5 1 22 0,-10 1-1 16,-4 0 53-16,-5 8-33 0,-3 3 5 0,-4 2 1 15,-4 7-28-15,3 3 27 0,-6-2-6 16,9 3 9-16,2 0-3 0,2 8-1 0,3 4 2 16,4 2-52-16,2 0 19 0,7 3 3 0,3-1-282 0,1 2 148 15,1-1 73-15,4 0 37 0,0 4-210 16,0-3 129-16</inkml:trace>
  <inkml:trace contextRef="#ctx0" brushRef="#br0" timeOffset="118125.94">32110 3439 1145 0,'-3'0'0'0,"0"0"0"0,-4-1 0 0,4 1 0 0,-2 0 0 0,-3 13 0 0,-3 11 496 0,-6 14-224 16,-1 12-124-16,-3 11 256 15,-6 13-184-15,-3 11-90 0,-5 2-47 0,-3 14 52 0,6-15-53 0,1-4-1 16,-5-3-43-16,4 2-416 0,0-7 208 16,-4 3 113-16,7-18-900 0</inkml:trace>
  <inkml:trace contextRef="#ctx0" brushRef="#br0" timeOffset="149458.51">19684 1843 709 0,'0'0'0'0,"0"0"0"0,0 0 0 0,0 0 0 0,0-2 0 0,0 1 0 0,0-1 378 0,0-1-169 0,0 3-85 0,0-1 139 0,0 1-112 0,0-2-45 0,0 2 30 16,0 0-47-16,0 0 0 47,0 0-49-32,0 0 59 1,0 3-19-16,0 3-10 0,3 3-30 0,-2-1 36 0,1 1-36 0,0 0 0 0,1 1 11 16,0-2-32-16,-1 1 22 0,1-2-1 0,-2 1-33 0,1 1 1 0,-1-4 42 0,1 0-41 0,-1 0 31 0,0 0 0 0,2-2-5 0,-2 1 66 0,2-3-23 15,-3-1-10-15,2 0-37 0,-2 0-85 0,1-1 43 0,1-6 8 0,-2-3-115 0,0 0 71 16,0 0 32-16,0 0 0 15,0 1-22-15,0 0 3 0,0 1 26 0,0 3 63 16,0-2-10-16,0 2-39 0,0 3-22 0,0-2-33 16,0 1 19-16,0 3 0 0,0 0 25 0,0 0 64 15,0 3-22-15,0 3 1 0,0 1-18 0,0 2-13 32,0-1 9-32,0 0-7 0,0-1 2 0,0 0-5 0,0 0 3 0,0-1 7 0,0-2-10 0,0-1 1 15,0 2 4-15,0-3 182 0,0 0-90 0,0-2-41 16,0 0-13-16,0 0-53 0,0-2 3 0,0-3 45 15,0 0-44-15,0-5 10 16,0 3 20 0,0 3 14-16,0-3 1 0,0 2-1 0,0 0-12 0,0 2-98 0,0 0 46 0,0 1 17 15,0 1-1-15,0 1-163 0,0 0 85 0,0 0 27 16,0 0 28-16,0 1-276 0,0 4 141 0,0 0 46 16,0 2-340-16,0-2 207 0,0 2 105 0,0 0 51 15,0 0-199-15,0-1 116 16,0 1 73-16,0-2-454 0</inkml:trace>
  <inkml:trace contextRef="#ctx0" brushRef="#br0" timeOffset="149787.63">19447 1810 714 0,'-9'-1'0'0,"-1"0"0"0,4-1 0 0,0 0 0 0,-2 2 0 0,2 0 0 0,1 2 516 0,-3 6-228 15,2 4-130-15,0 0 214 0,0 5-166 0,0 1-84 16,4 2-40-16,-3 2 128 0,5 0-90 0,0 0-40 0,0 4-122 16,2-2 41-16,9 3 1 15,3-6 39-15,3 0-147 0,3-3 73 0,0-1 38 16,4-2 0-16,1 1-473 0,-2-5 182 0,1-6 149 0</inkml:trace>
  <inkml:trace contextRef="#ctx0" brushRef="#br0" timeOffset="150244.41">19986 1767 1296 0,'-1'0'0'0,"1"0"0"0,-2 0 0 0,1-1 0 16,1-2 0-16,-3 0 0 0,3 3 283 0,0-2-121 0,0 0-62 0,0 1 245 0,0-2-143 0,0 3-86 15,3 0-39-15,3 0 159 0,4 0-99 0,0 8-48 16,1 1 9-16,1 2 77 0,-1 5-68 0,2-1-34 16,-4 6 21-16,-1-1-27 0,1 4 9 0,-6-1-36 15,-1 1-20-15,-2 1 20 16,0 1 0-16,-9 2-198 0,-5 4 108 0,-5-6 40 15,0-1 1-15,-4-1-637 0,-1-4 324 0,0 1 115 16,-3-4 92-16,5 0-677 0,-1-7 376 0,0-6 188 0</inkml:trace>
  <inkml:trace contextRef="#ctx0" brushRef="#br0" timeOffset="155192.39">22017 4928 323 0,'-7'-3'0'0,"1"-2"0"0,0 1 0 0,-1 1 0 0,0-2 0 0,2 5 207 0,-2-2-85 0,3 0-42 15,-1 0 201-15,0 1-121 0,-1 0-51 0,4 1 164 0,0 0-117 0,0 0-59 16,2 0-29-16,0 0 124 31,0 0-68-31,0 0-47 0,0 0-1 0,4 0 153 0,4 1-96 0,4 0-37 0,2 1-10 0,1-2 77 16,3 2-63-16,2-2-30 0,0 0 7 0,4 0 9 15,-3 0-47-15,2 0-32 16,1 0 0-16,-4 0 32 0,4 0-1 0,-1 0-111 0,-4 0 51 0,-1 0 30 16,-1 0 0-16,-2 0-32 0,-2 0 29 0,2 0-7 15,-7 0 64-15,-1 0-17 16,-2 0-28-16,-2 0-24 0,-3 2 94 16,5 3-36-16,-4 1-4 0,-1 0 144 0,0 5-168 0,0 0-23 15,0 2 0-15,0 5 0 0,-1 0 0 0,-4 3 0 0,5 0 0 0,-3 2 0 16,1 4 0-16,2 3 0 15,0-2 0-15,0 0 0 16,0-1-94-16,0 1 17 0,0 0-286 0,0 1 145 0,0-3 98 0,0-6-72 16,0 2 77-1,0-3 39-15,0-2-1 0,0 2-241 0,0-8 145 0,0-5 67 0,0 1 34 0,-3-4-408 47,-1-3 220-47,-4 0 102 0</inkml:trace>
  <inkml:trace contextRef="#ctx0" brushRef="#br0" timeOffset="155362.93">22055 5174 1965 0,'-13'0'0'16,"0"0"0"-16,2 0 0 0,3 0 0 0,4 0 0 0,2 0 0 0,0 0 366 0,2 0-164 0,0 0-72 0,4 2 121 62,7 1-106-62,3 0-54 0,3-1-26 0,2 1 39 0,3-1-23 0,-3 1-10 0,3 1-427 0,-2 0 197 0,1-1 99 0,-2 3-596 0,2 1 356 0,-7-2 165 0,0 3 15 0,-3-2-598 0,-2 1 340 0</inkml:trace>
  <inkml:trace contextRef="#ctx0" brushRef="#br0" timeOffset="155540.51">22065 5363 1082 0,'-17'3'0'0,"0"3"0"0,3-3 0 0,3 3 0 16,-3 0 0-16,9-3 577 0,2-1-270 0,1 1-134 0,2 0-68 0,0 1 181 0,0-2-114 0,8 3-73 31,4-1 245-31,1-2-153 0,3 3-77 0,1-1-38 0,2 1-168 0,0-1 61 16,-1 1 34-16,3-2-492 0,-2 2 263 0,2-1 142 15,-1 0 56-15,-2-1-668 16,2 1 290 0,-2-3 194-16,0-1 43 0</inkml:trace>
  <inkml:trace contextRef="#ctx0" brushRef="#br0" timeOffset="155970.76">22776 4985 1663 0,'-5'-6'0'0,"-2"1"0"15,3 2 0-15,0-1 0 0,1 4 0 0,-1 0 0 0,1 0 0 0,0 14 407 0,0 8-189 0,3 4-91 0,0 6 10 0,0 7-50 16,0 2-26-16,0 2 10 0,3-2 45 0,7 2-39 15,1-3-1-15,3-2-75 0,4-6 0 0,0 1 45 16,1-13-10-16,1-4-18 16,-1-6 18-16,0-5 1 0,1-5-1 0,-1 0-20 0,-1-1 21 0,-1-14 8 15,-1-7-76-15,-1-3 24 16,0-2 1-16,2-6 26 0,-3 0-99 0,0-2 41 16,-4-1 28-16,3-3-198 0,1-2 104 0,-5 7 41 0,1 1 30 0,-1 0-111 31,-3 5 60-31,-1 3 9 0,0-2-7 0,-3 13 190 0,-2 5-70 0,0 4-47 15,0 3 1-15,0 2 360 0,0 0-184 0,-4 0 78 16,1 0-118-16,2 9-23 0,-3 3-41 0,3 0 9 31,-2 6 10-31,2 4-47 0,1 3 1 0,0 2 60 0,0 5-89 0,0-1-8 0,0 6 0 16,0-7 0-16,0 2 0 16,0-3 0-16,1 2 0 0,3-1 0 0,1 3 0 0,0-7 0 0,-1-3-439 0,0-1 200 31,2-1 115-31,-2-5-223 0,1 5 145 0,-3-11 88 0,3-5 38 0,-4-1-465 15,2-4 253-15,-1 0 125 0,1 0 54 0</inkml:trace>
  <inkml:trace contextRef="#ctx0" brushRef="#br0" timeOffset="156229.07">23483 4995 1343 0,'-15'0'0'0,"5"0"0"0,-2 0 0 0,0 3 0 0,0 2 0 0,2 0 0 0,3 7 709 0,-1 0-336 15,2 5-168-15,5 4 230 0,-1 5-189 0,2 3-110 32,0 0-49-32,9 6 59 0,2 0-54 0,4 0-28 0,1 2-215 0,1-6 90 0,-1-3 48 15,1-2 26-15,1-3-184 0,0-1 105 0,2-1 60 0,-4-7 17 16,-3-5-477-16,0-5 143 0,-2-1 154 0,0-3-409 15,1 0 261-15,-3-3 145 0,-1-13 67 0,0-4-403 16</inkml:trace>
  <inkml:trace contextRef="#ctx0" brushRef="#br0" timeOffset="156476.42">23635 5135 1463 0,'-4'-2'0'0,"1"-2"0"0,0 1 0 0,-1 1 0 0,3-1 0 0,1 3 0 0,0-3 0 0,0 3 537 0,5 0-249 0,7 0-117 0,1 0-72 0,3 8 123 0,2 2-92 32,2 2-47-32,2 2 120 0,-3 1-87 0,-1 2-40 0,-2 0 0 0,-2 2-75 0,0 0-1 15,0 5 47-15,-9-2-165 0,-4-1 77 0,-1 3 39 0,0-1 1 16,-8 1-66-16,-7-2 62 31,-4-5-16-31,-3 1 1 0,-1-5-47 0,-2-3-4 0,0-3 36 0,-4 1-348 0,9-6 157 0,-1-2 95 16,2 0-442-16,5 0 268 15,3-10 134-15,4-6 58 0</inkml:trace>
  <inkml:trace contextRef="#ctx0" brushRef="#br0" timeOffset="156672.41">23909 5109 2026 0,'0'-2'0'0,"1"-1"0"0,-1 2 0 0,0 0 0 0,0 1 0 0,0 0 0 0,0 0 0 0,0 0 0 0,-2 1 770 0,-7 10-367 0,0 3-183 0,1 6 210 0,-2-1-348 16,1 6-82 0,3 1 0-16,0 3 0 0,5 0 0 0,1 2 0 0,0-2 0 0,3-4 0 0,10 1 0 0,3-4 0 0,1-5-593 15,5 1 312-15,-2-8 133 0,-1-3 89 0,2-5-690 0,1-2 356 32,-1 0 169-32,-1 0-333 0,-1-6 260 0</inkml:trace>
  <inkml:trace contextRef="#ctx0" brushRef="#br0" timeOffset="156919.51">24170 5336 1792 0,'-2'1'-1'0,"1"-1"-1"0,-1 0 1 0,1 2-1 0,-1-2 1 0,0 1-1 0,2-1 0 0,0 2 273 0,0 2-119 0,0-1 129 15,0-1-123-15,0 3-53 0,0 2-39 0,0 0-7 0,2-2 1 0,0 7-24 0,-1-3 0 16,-1 4-47-16,0-2 19 16,0 2 0-16,0-2 28 0,-3 2-211 0,-3-3 106 0,-1 5 62 0,0-6-546 15,1-2 279-15,1 0 71 32,0-3 91-32,1-4-492 0</inkml:trace>
  <inkml:trace contextRef="#ctx0" brushRef="#br0" timeOffset="157243.88">24465 5026 1692 0,'0'-6'0'0,"0"4"0"0,-4-3 0 0,1 3 0 0,-2-1 0 0,-3 3 0 0,3 0 0 0,-3 0 729 0,-2 9-338 0,1 3-182 0,2 3 253 0,3 7-213 0,1 0-106 0,1 4-87 0,2 4-56 0,0 0 0 15,7 2 0-15,7-1 0 16,4 1 0-16,2-1 0 15,4 3 0-15,-1-7-47 0,-2-5 3 0,-1-1 41 0,-2-1-1 0,-2-1-22 0,-3 0-22 16,-9-7 30-16,-2-1-109 0,-2-2 57 16,0-4-10-16,-13 1 81 0,-5 0-44 15,-4-6 15 1,-2 0-3-16,-2 0 88 16,-5 0-32-16,4 0 0 0,-5-2-22 0,5-4 24 0,1-3 0 0,6 0-33 0,1-2 9 0,8 4 51 15,-3-5-19-15,11 4-9 0,3-1 111 0,0-3-63 0,3 0-19 16,12 1-333-16,3-4 144 0,3 2 68 0,3 4 36 15,-3-3-672-15,6 0 332 0,0-1 158 0,-4 1 92 16,3 2-575-16,-1-1 329 16</inkml:trace>
  <inkml:trace contextRef="#ctx0" brushRef="#br0" timeOffset="157425.9">24734 5018 1903 0,'-1'-10'0'0,"1"6"0"0,-1-2 0 0,1 3 0 0,0-1 0 0,0 4 0 0,5 0 257 0,5 0-111 0,2 11 598 0,-1 5-358 16,6 4-175-16,-1 8-87 0,0 5 36 0,-4 1-160 47,4 9 0-31,-8-2 0-16,-3 1 0 0,-3 3 0 0,-2 2 0 0,0 0 0 0,-12 2 0 0,-3-8 0 0,-5-1 0 0,-3-4-471 0,-1-2 61 0,-2-8 215 0,-5-1-613 0</inkml:trace>
  <inkml:trace contextRef="#ctx0" brushRef="#br0" timeOffset="158056.22">25398 5491 1612 0,'-8'-3'0'0,"1"-6"0"0,3 4 0 0,-1-2 0 0,2 3 0 0,2 3 0 0,-2 0 250 0,1 1-107 0,2 0-53 63,-1 0 200-63,0 6-132 0,-1 6-60 0,-2 4-31 0,1 0-124 0,-1 2 46 0,-3 3 33 0,2 0-8 0,-2-1-148 0,1-2 85 0,1 0 43 0,0-3-491 0,-1-1 261 0,4-4 125 15,2-1-506-15,0-7 291 0</inkml:trace>
  <inkml:trace contextRef="#ctx0" brushRef="#br0" timeOffset="158308.54">25863 5087 900 0,'7'-26'0'0,"-5"11"0"0,-1 6 0 0,-1 1 0 0,0 4 0 0,-5-1 644 31,-4 5-294-31,-6 0-161 0,2 0-77 0,-4 6 359 16,0 6-217-1,-2 4-109-15,2 0 86 0,3 2-102 0,3 1-46 0,3-1 90 0,8 1-68 0,0-1-34 0,0 4 3 0,6-6-154 0,9 1 55 31,4-2 31-31,2 0 0 0,1-3-167 0,1 3 109 0,-4-3 39 0,-2-2 25 0,-3 0-125 16,0 0 66-16,-4 1-19 0,-1 1 110 0,-8-2-35 0,-1 0-20 16,-1-3 90-16,-16 2-45 31,-2 3-5-31,-8 0-44 0,0-2 61 0,-2-4-44 0,0 3 36 0,2-4-28 0,1 2-458 0,0-2 219 16,8-3 112-16,7-2 55 15,4 0-743-15,7 0 384 0</inkml:trace>
  <inkml:trace contextRef="#ctx0" brushRef="#br0" timeOffset="158457.04">26001 5314 2573 0,'6'0'0'0,"0"0"0"0,-2 2 0 0,3-1 0 0,-2 2 0 0,1-3 0 0,-2 2 0 16,0 1 0-16,1 1 252 0,-1 1-98 0,0-2-63 16,3 2-83-1,-4 1 1 1,2-3 27-16,-1 2 1 0,1 0-522 0,0 0 255 0,0-3 134 0,0 0-786 0</inkml:trace>
  <inkml:trace contextRef="#ctx0" brushRef="#br0" timeOffset="158652.79">26146 5162 2064 0,'0'-7'0'0,"-2"2"0"0,2-1 0 0,0 3 0 0,0 3 0 0,2-5 0 0,8 4 354 31,5-5-149-31,5 5-89 0,3-1 33 0,2 0-56 0,2-1-28 0,2 0 0 0,6-1-153 0,-6 4 57 15,1-3 34-15,-1 1 0 0,0 2-468 0,-5-2 251 16,2-1 135-16,-9 2-664 47,0 0 367-47,-6-5 104 0</inkml:trace>
  <inkml:trace contextRef="#ctx0" brushRef="#br0" timeOffset="158758.51">26471 4978 2076 0,'-14'-3'0'0,"-2"2"0"0,-4-2 0 0,6 3 0 0,-1 3 0 0,2 8 0 0,1 4 0 0,1 5 0 0,3 4 346 0,2 5-159 0,6 1-75 15,0 8 197-15,0-2-136 0,4 4-68 0,6 4-25 16,4-7-514-16,-1-1 235 16,3-2 118-16,2-3-351 0,-1-1 234 0,0 3 126 0</inkml:trace>
  <inkml:trace contextRef="#ctx0" brushRef="#br0" timeOffset="158891.17">26639 5423 2574 0,'0'-4'0'0,"-4"-4"0"0,0 6 0 16,2-4 0-16,1 5 0 0,1-3 0 0,0 2 582 0,0 1-277 0,0 1-134 16,0 0-84-16,1 0-25 0,9 0 0 0,-2 1-16 0,2 6-870 0,0-1 430 15,3 4 216-15</inkml:trace>
  <inkml:trace contextRef="#ctx0" brushRef="#br0" timeOffset="159571.35">27340 5017 1160 0,'-2'-15'0'16,"0"4"0"-16,-1 1 0 0,0 0 0 0,2 5 0 0,-1-2 0 0,0 0 0 0,2 5 0 0,0 1 165 0,0 1-63 0,0 5-33 0,0 12 71 0,0 5-42 15,0 7-35 1,0 4 0-16,0 7 214 0,0 3-120 0,0 1-61 0,0 1 56 0,0-6-63 0,2-1-26 0,3-3 0 16,3-2-49-16,4-6-1 0,0 5 33 0,1-13-93 0,2-7 42 15,2-2 0-15,2-8 42 0,0-2-126 0,3 0 72 32,-1-17 23-32,-2-7-15 0,2-6-94 0,-1-5 30 0,-2 1 41 0,1-5-217 0,-5 3 119 0,-3-3 34 15,-2 1 36-15,0-2-15 0,-2 1-1 0,1-3 30 16,-5 10 104-16,-1 5-48 47,-2 3-23-47,0 9 0 0,0 6 331 0,0 0-167 0,0 9-82 0,-2 0-24 0,1 5 165 0,1 12-68 0,0 7-63 0,0 2 158 0,0 3-105 0,0 4-48 0,1 5 31 0,3 0-39 31,3 6 9-15,-2-5-48-16,5-1-166 0,-2 0 83 0,0 2 42 0,0-4-1 0,4 5-536 0,-4-9 254 0,0-1 153 0,4-5 24 0,-1-4-298 15,-1-7 165-15,8-1 93 0</inkml:trace>
  <inkml:trace contextRef="#ctx0" brushRef="#br0" timeOffset="159774.69">28027 5003 1641 0,'-21'1'0'16,"4"6"0"-1,-1 2 0-15,5 3 0 0,0 2 0 0,2 8 0 0,2 5 777 0,6-1-374 0,3 6-183 0,0 0-92 0,2 3 211 0,9-1-150 0,5 4-68 0,2-6-367 0,3-7 141 0,2 1 71 16,1-3 35-16,0-6-266 16,1 2 159-16,-1-9 68 0,-2-4-618 0,-3-2 341 15,1-4 70 1,-1 0 117-16,-3 0-590 0</inkml:trace>
  <inkml:trace contextRef="#ctx0" brushRef="#br0" timeOffset="159984.73">28212 5155 1277 0,'-6'-11'0'0,"-1"-1"0"0,4 5 0 0,2 0 0 0,1 3 0 0,0-1 0 0,0 5 602 0,1-2-273 0,9 2-151 0,4 0 166 16,0 4-153-16,3 9-78 15,-3 1-7-15,2 2-26 0,-1 0-8 0,-1 5-36 16,-6-1-36-16,3 1-1 0,-6 1 38 0,1 2 9 16,-6-2-166-16,0 2 79 0,0 0 38 0,-11-4 1 15,-5 0-62-15,-3 3 60 31,-4-8-25-31,-4-3-234 0,2-3 106 0,-1-3 75 0,-1-6-1 0,1 0-403 0,6 0 229 0,5-6 110 0,8-10-178 0,7-6 144 16,0-8 72-16</inkml:trace>
  <inkml:trace contextRef="#ctx0" brushRef="#br0" timeOffset="160161.79">28491 5029 1786 0,'6'-3'0'0,"-3"-1"0"15,0 2 0-15,-1 0 0 0,-1 1 0 0,-1 1 0 0,0 0 570 0,-1 3-267 0,-10 11-132 0,0 2-68 0,-1 7 654 0,2-3-516 0,-2 5-241 0,2-1 0 0,2 4 0 16,3 1 0-16,1 2 0 0,4-2 0 16,0 1 0-1,2-2 0-15,9 1-257 0,7-5-137 0,6 2 224 0,1-8 99 0,2-6-423 0,3-2 127 16,-3-3 165-16,4-6 82 0</inkml:trace>
  <inkml:trace contextRef="#ctx0" brushRef="#br0" timeOffset="160319.89">28756 5296 2073 0,'0'-4'0'0,"-5"0"0"0,0 0 0 0,-2-1 0 0,3 4 0 0,-2-1 0 0,2 2 0 0,-1 0 391 0,2 0-177 0,-2 2 212 0,0 8-199 0,1 2-96 0,-1 1-46 0,2 3-230 0,-2 1 91 16,-2 3 54-16,4-3-8 0,-1-1-562 16,1 4 304-1,-4-6 152-15,4-1 75 0,1 2-312 0,1-9 105 0,1 1 128 0</inkml:trace>
  <inkml:trace contextRef="#ctx0" brushRef="#br0" timeOffset="160641.54">29041 4984 1875 0,'-8'0'0'0,"-1"0"0"0,2 0 0 0,-3 4 0 0,-1 3 0 0,0 1 0 0,-4 4 0 0,5 0 0 0,-1 5 603 0,3 0-283 16,1 6-142-16,2 0-61 47,5-1 219-32,0 2-149-15,2 0-76 0,10-1-33 0,5 1 0 0,4 0-32 0,2-4-44 0,0 0-51 0,5-2 26 0,-3-2 30 0,-3 1-200 0,0 0 125 0,-7-1 47 0,-2-3 29 0,-5-2-217 0,-5 2 114 16,-3-2-9-16,0 2 47 0,-11-3-24 0,-10-3 25 31,-5-2-4-31,-2-2 113 0,-3 0-49 0,-2-3-8 0,3 0-30 0,1 0 60 0,3-4-18 0,2-6 1 31,5 1 47-31,0-5-37 0,9 3 4 0,3 0 1 16,6-3-121-16,1-1 47 0,0 3 9 0,8-3 38 16,8 0-585-16,4 1 276 0,0 1 137 0,6 1-570 0,1-1 354 0,2-4 168 15</inkml:trace>
  <inkml:trace contextRef="#ctx0" brushRef="#br0" timeOffset="160836.01">29287 5055 1082 0,'0'-9'0'0,"0"1"0"0,0 2 0 0,0 1 0 0,0 0 0 0,0 0 763 0,1 3-368 47,1 0-179-47,3 2-90 0,4 0 436 0,1 7-263 0,2 5-121 0,-3 5-76 16,4 2 106-16,-6 6-208 0,2 3 0 0,-5 4 0 0,1 0 0 0,-3 0 0 0,-2 0-29 0,0 0-133 0,-8 0 100 0,-6-1 50 31,-4 3-226-31,-2-5 133 0,-2-5 45 0,-3-5 45 16,-2-2-758-16,1-2 369 0,1-2 174 0,5-12 101 0,3-1-566 0</inkml:trace>
  <inkml:trace contextRef="#ctx0" brushRef="#br0" timeOffset="161107.37">29986 5079 1423 0,'-4'-12'0'0,"-4"0"0"0,-1 1 0 0,-2 1 0 0,-6-2 0 0,-5 8 0 0,-6 3 0 0,-9 1 609 0,-6 0-287 16,-9 10-143-16,-9 12 267 0,4 2-209 15,7 6-101-15,5 3 252 0,12 1-197 0,10-1-191 0,5 6 0 47,17-7 0-47,1 1 0 0,10-1 0 0,13-1 0 0,9-3 0 0,2 3 0 0,8-10 0 0,5-4 0 0,2-2 0 0,1-6 0 0,2-2 0 0,5 0 0 16,-12-7-218-16,2 0 51 0,-1 0-756 0,-4 0 444 15,3-2 221-15,4-7 102 16,-12-6-604-16,-1-6 362 0</inkml:trace>
  <inkml:trace contextRef="#ctx0" brushRef="#br0" timeOffset="161347.76">30190 5038 1844 0,'-9'0'0'0,"4"-3"0"15,3 0 0-15,0-2 0 0,2 0 0 0,0 3 0 0,0-1 0 0,13 1 793 0,7 0-378 0,3 0-189 0,6-1-96 16,3 3 154-16,2 0-128 0,-1 0-73 0,0 0-83 0,3 0-92 0,0 0 25 16,2 0 60-16,-8 0-262 0,-4 0 153 0,-5 0 76 15,-1 0-736-15,-8 0 400 0,1 0 106 16,-9 0 131-1,-4 0-644-15,0 0 374 0,-5 0 186 0</inkml:trace>
  <inkml:trace contextRef="#ctx0" brushRef="#br0" timeOffset="161611.07">30457 5022 1010 0,'-6'5'0'0,"-1"0"0"0,1-2 0 0,2 0 0 0,-5 3 0 0,7-4 0 0,-1 4 446 0,1 1-205 16,1 1-102-16,1 3-52 0,0 2 488 0,0 0-273 0,0 7-134 0,1 0 156 15,5 6-144-15,0 0-72 0,2 5-27 0,-2 1-319 16,1-2 137 15,-2 1 68-31,-2 0-245 0,-1 1 156 0,1 4 89 0,-2-11 29 0,-1 1-526 0,0-2 278 16,0-2 19-16,-4-6 109 0,-3 5-220 0,-3-10 158 0,0-1 75 0,-4-1 158 0,-1-6-41 15,-1-1 0 1,-1 1-51-16,2-3 509 0,1 0-250 16,-2 0-125-16,6 0 262 0,-4 0-197 0,7-3 1 0,4 1-76 15,-1-1 532-15,4 0-288 0,0 0-143 0,0 0-63 0,14 3-9 0,8 0-108 16,2-3 0-1,8 1 0-15,0 2 0 0,8 0 0 0,-4 0 0 0,-1 0-705 0,3 0 337 0,1 5 202 16,3 1-1059-16</inkml:trace>
  <inkml:trace contextRef="#ctx0" brushRef="#br0" timeOffset="161798.29">31036 5756 3275 0,'0'0'0'32,"0"0"0"-32,0 0 0 0,0 0 0 0,0 0 0 0,0 0 0 0,0-1-45 0,0-4 40 0,0 0 0 0,0 1-806 0,0-1 431 0</inkml:trace>
  <inkml:trace contextRef="#ctx0" brushRef="#br0" timeOffset="166681.01">19335 1385 1088 0,'-5'-7'0'0,"0"0"0"0,0 2 0 16,-2-2 0-16,4 3 0 0,0-2 0 0,0 3 0 0,1 1 0 0,2-1 0 0,0 1 117 0,0 0-44 0,2-1-35 0,6 3 1 0,5 0-1 31,2 0 1-31,2 0-15 0,-2 0 14 0,4 5 0 0,-2 2 1 0,2 3 6 0,-1-2-7 0,-1 4 10 16,-1-3-9-16,-5 3 26 0,-1 1-27 0,-1 3 1 15,-5-2 46-15,-2 4-37 16,-2 1-10-16,0-2 36 0,-9 3-1 0,-8 1-35 16,-3-1 1-16,-3 2 9 0,-1-4-9 0,-1-5-1 15,-2 0 1-15,1-4-109 0,1-2 55 0,1-2 36 16,4-5-159-16,3 0 83 0,5 0 32 0,2 0 25 16,7-12-510-16,3 1 243 0,3-3 94 0,13-5-369 15</inkml:trace>
  <inkml:trace contextRef="#ctx0" brushRef="#br0" timeOffset="166871.51">19615 1356 1182 0,'7'-12'0'16,"-1"1"0"-16,-2 3 0 0,-2 3 0 0,0 0 0 0,-2 0 0 0,0 2 0 0,0 1 478 0,-4 2-216 0,-8 0-111 0,0 8-56 0,-4 2 204 0,0 6-120 0,0 1-75 0,1 1-33 0,0 0 69 0,3 2-51 0,3-2-25 0,-1 3 126 0,8-1-81 0,2-2-35 0,0-1-77 0,8 0 41 0,12-5 1 0,10 0 9 0,9-7-517 0,12-5 254 16,8 0 127-16,7-5 63 0</inkml:trace>
  <inkml:trace contextRef="#ctx0" brushRef="#br0" timeOffset="184722.14">22897 7106 1077 0,'0'0'0'0,"0"0"0"0,0-2 0 0,0-2 0 0,0 3 0 0,0-1 196 0,2-2-68 16,7 2-50-16,2 0 284 0,0 1-162 15,6 1-82-15,-1 0 68 0,4 0-65 0,-2 1-46 16,0 7 0-16,0 1 24 16,1 0-31-16,-4 4 0 0,4 1-21 0,-8 0 69 0,0 0-39 0,-2 2 0 15,-4-2 10-15,-2 2-25 0,-1 2 10 16,-2 0-35-16,-4 0 26 0,-9-1 0 0,-5 3-26 0,-3 0-88 16,-3 0 54-16,0-3-9 31,0-4 43-31,-1 1-420 0,2-5 203 0,4-2 78 0,-4 1 62 0,10-8-684 0,4 0 342 0,6 0 172 15,3-15-458-15,0-6 315 0</inkml:trace>
  <inkml:trace contextRef="#ctx0" brushRef="#br0" timeOffset="184899.24">23220 6999 1671 0,'-9'-4'-1'0,"-4"1"1"0,5 3 0 15,-3 0 0-15,-3 2 363 0,0 11-163 0,-2 5-81 0,-4 5 236 16,4 3-163-16,0 4-76 0,3 5-40 0,0 1 343 15,6 5-190-15,2 0-86 0,5-5-94 0,1-5-49 0,17-1 0 16,3-2 0-16,6-7 0 0,3 3 0 16,1-10 0-16,0-5-5 0,1-1-648 15,-2-2 345-15,3-4 174 16,-1 0-423-16,-9-2 271 0,3 0 82 0</inkml:trace>
  <inkml:trace contextRef="#ctx0" brushRef="#br0" timeOffset="185087.74">23486 6979 2868 0,'-11'-2'0'0,"2"0"0"0,2 0 0 0,1 2 0 0,0 0 0 0,1 4-1 0,4 7-4 0,1 0 0 0,0 1 287 16,0 5-124-16,0 0-61 0,5 0-460 16,4-2 196-16,-2 1 103 0,3-2 51 0,1 3-329 15,-2-2 200-15,-1-2 85 16,-1-4 48-1</inkml:trace>
  <inkml:trace contextRef="#ctx0" brushRef="#br0" timeOffset="185355.02">23455 6875 1807 0,'-7'-12'0'0,"5"2"0"0,2-3 0 0,0 5 0 0,0-1 0 0,10 3 0 0,2 2 0 0,6 0 301 16,3 0-123-16,2 2 138 0,1 1-140 0,1 1-70 0,-1 0-35 0,1 0 1 0,3 0-26 15,-7 7-9-15,-2-1 1 0,-1 4 72 0,-5-1-36 16,0 3 1-16,-2 1 57 0,-5 1-52 16,0 1 0-16,-3 1-42 0,-1 2 29 0,0 1 0 15,-1 5-20-15,-1-5-240 0,0 3 115 16,0 1 58 31,0-2 28-47,0 0-697 31,0 6 322-31,0-8 179 0,0 0 49 0,0-1-341 0,0-2 221 0</inkml:trace>
  <inkml:trace contextRef="#ctx0" brushRef="#br0" timeOffset="185466.77">23538 7024 1945 0,'-14'0'0'0,"0"-1"0"0,7-1 0 0,4-1 0 0,3 3 0 0,0 0 0 0,0 0 0 0,10 0 335 15,5 0-153-15,4 0-73 0,4 0-35 16,0 0-464-16,1 0 214 0,0 0 117 0,-2 0-436 0,-2 0 241 15</inkml:trace>
  <inkml:trace contextRef="#ctx0" brushRef="#br0" timeOffset="185622.35">23569 7142 1629 0,'-13'0'0'0,"0"0"0"16,4 0 0-16,-1 0 0 0,6 0 0 0,4 0 0 0,0 0 344 0,0 0-153 0,7 0-77 0,8-1 158 15,1-1-122-15,2-1-56 0,1-1-28 16,3 1-368-16,-2 1 171 0,1-3 92 0,-2 4-714 0,-2 0 376 16,-1-2 186-16</inkml:trace>
  <inkml:trace contextRef="#ctx0" brushRef="#br0" timeOffset="185923.55">23562 7272 1466 0,'-19'4'0'0,"1"2"0"0,5-3 0 0,5-1 0 0,6-2 0 0,2 2 0 0,0-2 186 0,8 0-74 16,6 0-28-16,6 0 199 16,1-2-122-16,3-3-63 0,-1 2-30 0,-1 0 11 0,0-1-33 0,-2 2-9 0,-4 2-157 15,1-2 79-15,-5 2 39 0,2 0-1 16,-1 0-50-16,-7 0 41 0,2 2 24 0,-7 4 10 16,1 3 16-16,-2 2-54 0,-2 1-33 15,-10 3 214-15,-3 0-73 0,-4 0-59 0,4 0 0 0,-1 0 166 16,0 0-79-16,2-4-27 0,4-2-4 15,2 0-26-15,4-1 0 16,0-4-93-16,0 2 43 0,4-2-10 0,0-3 34 0,2-1-108 16,8 0 53-16,3 0 28 0,1 0 10 0,-1-1-136 0,1-3 49 15,1-2 42-15,-5 2-13 0,5-2-427 0,-4 1 183 32,0 1 129-32,-5 1-457 0,-1 1 287 0,0 0 143 0</inkml:trace>
  <inkml:trace contextRef="#ctx0" brushRef="#br0" timeOffset="186181.67">23569 7382 951 0,'-15'7'0'16,"4"2"0"-16,1 2 0 0,0 0 0 0,2 1 0 0,-3 3 171 0,1 2-58 0,2 0-42 0,-1-3-126 0,-2 3 45 0,4 1 0 16,-3-2 46-16,3 1-126 15,1-7 55-15,0-1 33 0,4-2-254 0,1-4 126 16,-1-3 61-16,2 0-10 0,0 0 32 0,0-2 1 0,0-7 27 0,5 0 256 15,6 1-137-15,-3 1-63 16,7 0-33-16,-2 3 416 0,4 0-192 0,-1 3-106 16,1 1-16-16,6 0 148 0,-3 0-113 0,2 1-52 15,3 7 147-15,-1-1-99 0,5 1-51 0,1 2-214 16,0 0 78-16,2 4 43 16,1-2 1-16,2-3-485 0,0 0 265 0,4 0 140 0,-5-7 55 15,-7-2-763-15</inkml:trace>
  <inkml:trace contextRef="#ctx0" brushRef="#br0" timeOffset="186588.59">24262 6873 1822 0,'-5'0'0'0,"-1"0"0"0,1 0 0 0,4 0 0 0,1 0 0 0,0 0 0 0,0 0 0 0,0 4 162 0,0 1-67 0,3 3-30 0,2 2-365 15,2 1 168-15,-3 2 84 0,-1 1 50 0,-3 1-490 0,0 2 247 16,0 1 122-16,-7 1-178 0,-5 3 131 16,-7 1 56-16,2-4 80 0,-3 3-5 0,-2-4-1 15,5-1 0-15,0-3 232 16,0 0-125-16,7-7-48 0,6-1-30 0,4-3 319 16,0-3-172-16,1 0-29 0,12 0-63 0,5 0 281 0,3-7-147 15,3 1-73 16,0-1-82-15,1 0 9-16,-1 0 9 0,-4 3-87 0,-4 1 38 0,0 1 1 0,-5 1 39 16,-1 1-253-1,-1 0 136-15,-8 0 38 0,-1 10 38 0,-1 1-228 0,-13 5 113 0,0 2 9 0,-7 1 47 0,0 0 45 0,0 3-17 0,1-2 0 0,2 2 178 0,2-1-97 16,5-4-36-16,0-4 219 0,5 1-120 0,2-3-44 0,2-1-34 0,2 1 99 0,0-7-58 16,0-1 6-16,4-3-26 0,6 0-49 0,0 0 34 31,3 0 9-31,-2-6-9 0,3-2-424 0,-1-2 205 15,3-2 92-15,-1-1-448 0</inkml:trace>
  <inkml:trace contextRef="#ctx0" brushRef="#br0" timeOffset="186835.93">24359 7227 1470 0,'-8'0'0'0,"0"0"0"0,2 1 0 0,-3 2 0 0,1 4 0 0,-2 1 0 0,2 3 0 0,-4 2 231 0,4 2-101 15,-1 2-43-15,0 5-25 0,-2 1 0 0,1 1-26 0,-5 5-67 0,3-2 30 0,-1 0-1 16,0 0 38-16,-2-4-148 0,5-2 74 15,-1 2 45-15,2-11-8 0,2-2-13 16,5-5-8-16,0-2 22 0,2-3 86 0,0 0-36 16,0 0-38-16,3 0 193 0,11-8-90 0,0-4-49 15,6-3-5-15,3 2-1 16,0-3-22-16,3 0-3 0,1-1 1 0,0-3-87 0,5 1 52 16,-5 2-9-16,0 1 44 0,0-2-407 0,-2-2 179 15,2 3 104-15,1-5-559 0,-4 1 309 0,-4-5 152 16,-2 0-242-16,-5-4 214 15</inkml:trace>
  <inkml:trace contextRef="#ctx0" brushRef="#br0" timeOffset="186979.54">24655 6992 1492 0,'0'-4'0'0,"0"-2"0"0,0 1 0 0,0 3 0 0,0-3 0 0,0 2 0 0,0 3 261 0,0-2-113 0,0 2-47 0,0 0 136 16,0 0-100-16,0 0-51 15,0 5-25-15,0 2-327 0,0 0 160 0,2 1 67 16,-1 3 37-16,4-3-268 0,-3 4 153 0,0-3 76 15,-1-1-636-15,1-3 340 0,-2 0 45 0</inkml:trace>
  <inkml:trace contextRef="#ctx0" brushRef="#br0" timeOffset="187206.93">24569 7053 1270 0,'-17'3'0'0,"-2"3"0"0,3 1 0 0,-1-2 0 0,2 7 0 0,1-3 0 0,6 0 278 0,1 2-121 0,6-2 235 0,1 1-178 0,0-2-89 15,3 2-36-15,10-5-216 0,5-1 82 16,4-4 40-16,5 0 1 0,4 0-351 15,-1-9 191-15,4-4 100 0,0-2 50 0,-1-2-324 0,-1 1 171 16,4-1 9-16,-8 0 61 0,0 2 23 0,-2 1-1 16,-2 0 291-16,-2 0-127 0,1 2-71 0,-10 3-22 15,-3 3 377-15,-3 0-200 16,-5 6-55-16,-1-2-64 0,-1 2 321 0,0 0-173 0,-6 2-84 0,-2 8-41 16,-4-1-203-16,4 2 80 0,-4 3 50 15,4-2-269-15,-3 0 150 16,3 0 76-16,-2 0-776 0,1-2 401 0</inkml:trace>
  <inkml:trace contextRef="#ctx0" brushRef="#br0" timeOffset="187640.16">24571 7270 1362 0,'0'0'0'0,"-2"0"0"0,-1 0 0 0,1 0 0 0,2 0 0 0,0 0 0 0,0 0 0 0,8-5 539 0,9-2-255 0,3-3-125 0,2 2-61 16,2-3 46-16,4 3-55 0,-2-2-17 0,-3 6-315 0,-1-1 139 15,-1 2 70-15,-6 1-136 16,1 2 111-16,-11 0 44 0,-2 5 25 0,-3 6-230 0,0 5 124 16,-13 1-29-16,-5 2 61 15,-3 1-4-15,-2 1 1 16,-5-3 31-16,0 5 259 0,-1-2-129 0,0 2-73 0,3-5-25 16,6 0 415-16,0-2-178 0,5-1-112 15,3 0 86-15,0 2-76 0,8-5-53 0,-1-2 1 0,5 0-65 0,0 0 22 16,0-1 0-16,0 0 8 0,3-3-146 0,0-4 69 15,1 3 35-15,2-3-1 0,-3-2-166 0,2 2 83 16,-2-2 51-16,1 0-195 0,4 0 109 16,0-7 54-16,1-4-43 0,4-2 18 0,4-2 8 15,2-2 45-15,1 2 42 16,2-3-43 0,7-1 0-16,4 2-8 0,-3-3 197 0,7 5-82 0,-1 4-50 0,0-1-3 0,0 3 250 0,3 5-108 46,-9 1-77-46,0 3 11 0,-4 5-34 0,-2 12 6 0,-8 0-26 0,1 3 5 0,-8 1-9 0,-4-4 0 16,-5 3-192-16,0-3 94 0,-5 2 47 0,-6 0 19 16,-7-3-180-16,1-2 71 0,-3-4 55 0,1 0-477 0,-2-1 245 0,-2-2 114 0,4-4 71 0,-1-3-473 15</inkml:trace>
  <inkml:trace contextRef="#ctx0" brushRef="#br0" timeOffset="187767.82">24770 7460 2108 0,'-8'1'0'0,"-4"3"0"0,5-1 0 0,3 2 0 0,-3 3 0 0,4 0 0 16,0 2 0-16,-1 2 0 0,4 1 254 0,0-1-110 0,0 1-53 0,0 1-271 0,1-2 109 0,2 0 62 0,3-3 18 0,2-1-675 0,0-4 351 15</inkml:trace>
  <inkml:trace contextRef="#ctx0" brushRef="#br0" timeOffset="187903.4">24854 7475 1252 0,'-2'0'0'0,"-2"0"0"0,1 0 0 0,1 0 0 0,-1 3 0 0,2-3 159 16,-1 4-66-16,0-2-29 0,2 4 477 0,0-1-253 16,0 4-126-16,0-1-219 0,0 2 42 0,0-1 25 0,0 1 1 15,2 2-704-15,1-2 355 16,4-1 180-16</inkml:trace>
  <inkml:trace contextRef="#ctx0" brushRef="#br0" timeOffset="188158.78">25361 6895 1990 0,'0'0'0'0,"0"0"0"0,0 0 0 0,0-3 0 0,0 1 0 0,-2 0 0 0,2 2 0 0,-2 0 0 0,1 0 325 0,-1 0-136 15,1 0-81-15,-2 4-36 0,0 1-64 0,1 0 1 0,0 0 27 0,1-1-46 16,-1 2 19-16,0-3-1 0,2 1 28 15,0 0 100-15,0-3-50 0,0-1-17 16,0 0 35-16,4 0-34 0,4 0 0 0,3 0-34 0,2 0-44 0,2 0 52 16,1 0-8-16,1-5 0 0,1 3-396 0,3-2 193 15,-2 2 97-15,2-3-898 0,-5 5 466 16,-4 0 233-16</inkml:trace>
  <inkml:trace contextRef="#ctx0" brushRef="#br0" timeOffset="188534.77">25210 7195 1124 0,'-12'2'0'0,"3"-2"0"0,1 2 0 0,-1-1 0 0,6 1 0 0,3 0 0 0,0-2 185 0,0 0-75 0,1 0-38 15,5 0-126-15,5 0 38 16,-1 0 22-16,1 0 0 0,-2 0-450 0,0 0 209 16,-2 0 97-16,-1-2-86 15,1-3 94-15,-3 0 48 0,2 0 110 0,-3 0-32 0,2-2-9 0,-1 1-23 16,2 0 365-16,1-1-182 0,0 0-92 0,2-1-45 47,3 1 273-47,2 0-107 0,5 0-89 0,0-2 37 0,2 2 252 15,3 2-170-15,5-1-76 0,-3 2 40 0,1 3-67 0,-3 1-33 0,-3 0-1 0,-2 0-181 0,-2 0 83 0,-9 9 27 0,-4 1-178 16,-4 4 108-16,-4 3 54 0,-14-1 26 16,-4 4-75-16,-5-2 13 0,-2 0 32 0,-1-4-30 15,-1-2 95-15,1 1-55 0,-1-1-8 0,9-3 274 16,0-2-129-16,4 1-61 0,5-6-33 0,3 0 413 15,0 2-195-15,8-4-111 0,2 0 41 16,2 0-71-16,10 0-37 0,6-6 1 0,3 1-76 0,4-1 16 16,0-2 0-16,2 3 23 15,-1-1-194-15,4-2 106 0,-7 5 40 0,0 0-829 0,-1 3 423 16,-6 0 145-16,-2 0 128 0</inkml:trace>
  <inkml:trace contextRef="#ctx0" brushRef="#br0" timeOffset="188765.17">25278 7471 1947 0,'-12'0'0'0,"2"0"0"0,2 0 0 0,3 0 0 0,0 0 0 0,0 0 0 0,4 0 848 0,1 0-406 0,0 4-204 0,0-1-101 16,6 1-69-16,1-2-24 0,4 4-8 16,0-4-500-16,3 1 250 0,0 1 125 78,0-2-939-63,4-2 496-15,0 0 257 0</inkml:trace>
  <inkml:trace contextRef="#ctx0" brushRef="#br0" timeOffset="188996.54">25527 7439 1092 0,'2'2'0'0,"-1"-1"0"0,1-1 0 0,-1 1 0 0,1 1 258 0,-1-2-115 0,0 2-54 0,1-2 393 0,-2 0-223 0,1 2-103 0,2-2-65 0,0 1-405 0,-2 1 175 0,1-1 87 0,-1 0 45 0,4 2-790 0,-3-2 390 0,4 1 187 16,-1-2-115-16,3 0 168 0,1 0 83 0,0 0 36 0,3 0 48 15,3 0 0-15,-2 0 0 0,2 0 0 0,-1 0 0 16,1 0 0-16,-3 0 0 0,1 0 590 0,0-2-331 16,-4 1-133-16,3 1-78 0,-1-3 537 0,0 2-279 15,-2 0-136-15,3-1-341 0,-3 1 104 0,3-1 51 16,3 0 35-16,-3 0-238 0,2 1 127 16,1 0 64-1,0-4-427-15,-3 5 243 0,4-4 53 0,-1 1 83 16,-2 3 28-16,-4 0 13 0,2 0-1 0,-2 0 0 0,-1 0 582 0,0 0-287 15,-5 0-147-15,-1 0 503 0,1 0-260 16,0 0-159-16,-2 7-69 0,-1-4-523 0,0 0 215 0,0 2 109 16</inkml:trace>
  <inkml:trace contextRef="#ctx0" brushRef="#br0" timeOffset="193534.57">26730 7074 1873 0,'-8'-9'0'0,"-1"0"0"0,3 1 0 0,2 5 0 0,1-3 0 0,-1 2 0 0,2 1 0 0,2 2 306 0,0-1-135 0,0 2-66 16,2 0 303-16,9 0-185 0,6 2-83 0,5 2-56 0,7 3 311 0,1-2-179 15,6 1-206-15,0 0-10 0,8 0 0 0,-4 0 0 16,-1-3 0-16,3 1 0 0,-2 0 0 15,-1 0 0-15,5-2 0 0,-12-1 0 0,-3 1 0 0,-2 0 0 16,-6-2-141 0,-4 0-127-16,-4 0 154 0,-6 0-6 0,-5 0-734 0,-2 0 408 0,0 0 204 15,-13 0 102-15,-2-4-207 0,-5-2 160 16</inkml:trace>
  <inkml:trace contextRef="#ctx0" brushRef="#br0" timeOffset="193704.11">26877 6914 2578 0,'-23'-5'0'0,"3"2"0"0,2 1 0 0,7 2 0 0,4 0 0 0,4 0 0 0,2 10 0 0,1 4 0 0,0 3 0 0,1 3 355 0,6 3-159 0,5 3-78 15,2 2 290-15,-1 1-185 0,5 7-170 0,-2-2-53 0,1-1 0 16,-1 3 0-16,-1-3 0 0,0 6-518 16,0-10 257-16,-4 2 149 0,-1-3 75 0,0-3-309 15,-1-3 127-15,0 2 121 0,-2-12-705 16,-3-1 383-16</inkml:trace>
  <inkml:trace contextRef="#ctx0" brushRef="#br0" timeOffset="193912.16">27121 6840 2245 0,'0'-6'0'0,"-3"1"0"0,-3 4 0 0,3 0 0 0,0 1 0 0,-2 0 0 0,2 13 380 0,-4 6-171 31,3 7-85-31,-2 6 274 16,-2 4-181-16,0 6-80 0,-4 3-23 0,2 3-38 0,-2 3-45 0,-2 2-31 0,3-2-8 0,-5 2-9 16,7-13 23-1,-2-5-1-15,3-3-357 0,1-6 194 0,3-6 98 0,-1-1-611 16,5-12 273-16,0-4 193 0,0-3 21 0,0 0-467 0,0 0 307 0</inkml:trace>
  <inkml:trace contextRef="#ctx0" brushRef="#br0" timeOffset="194785.58">27540 6970 1073 0,'-7'-6'0'0,"3"-5"0"0,0 5 0 16,0 0 0-16,3 3 0 0,-2 1 0 0,1 0 430 0,2 2-188 0,0 0-107 0,0 6 215 0,0 10-157 0,-2 7-78 16,0 7 66-16,0 6-63 15,1 2-46-15,-3 3 0 0,3 4 77 0,1-3-57 16,0 10-18 0,0-8-10-16,0-1-15 0,7-2-13 0,8-5 0 0,0-2 0 15,7 0-76-15,0-13 34 0,-2-7-1 0,3-8-76 0,2-6 59 0,-1 0 30 16,3-3-1-16,-5-18-67 0,1-5 11 15,-2-6 33-15,0-2-214 0,-3-3 111 0,4-6 27 16,-8 2 40-16,1-4-116 16,-2-2 66-16,1-3 35 0,-2-3-1 0,1-6-33 0,-4 11 38 15,-2 4 0-15,-4 2 147 0,-2 8-59 0,-1 10-30 16,0 0-8-16,-1 17 378 0,-5 5-184 16,-2 2-99-16,2 0 172 0,1 9-122 0,-4 11-19 15,5 6-48-15,0 5 186 0,0 4-106 16,-1 8-54-16,5 4-26 0,-1 5-27 0,1-4-36 0,0 2 0 15,0-2 0-15,0 2 0 0,5-1 0 0,1 9 0 16,3-12-82-16,1-3-63 0,2-4 90 0,0-4-339 0,1-6 199 16,1 1 42-16,-3-13 72 15,3-11-441-15,1-4 242 0,-1-2 123 0,0-8 60 16,6-6-557-16,-6-14 313 0</inkml:trace>
  <inkml:trace contextRef="#ctx0" brushRef="#br0" timeOffset="194968.61">28291 6997 2025 0,'-14'0'0'0,"-4"-2"0"0,3 2 0 0,-2 0 0 0,2 11 0 0,1 6 359 0,-3 5-161 0,9 4-81 15,1 2 444-15,1 7-254 16,6 1-140-16,0 4-65 0,7-2-7 0,7 1-95 16,5 1 0-1,4-1 0-15,1-10-84 0,2-4-32 0,-1-4 76 0,4-8-620 0,0-2 348 0,3-3 183 16,-7-8 78-1,1 0-857-15,-1-5 436 0,-3-9 217 0</inkml:trace>
  <inkml:trace contextRef="#ctx0" brushRef="#br0" timeOffset="195192.04">28509 7124 1586 0,'-6'-9'0'0,"1"1"0"0,4 1 0 0,1 4 0 0,0-1 0 0,1 4 0 0,10 0 0 0,6 0 548 0,-1 11-256 0,3 0-128 0,1 6-55 0,-3 0 80 0,0 3-77 15,-2 0-38-15,-3 1-22 0,2 5-7 0,-9-3-9 0,-3 3 0 0,-2 0-150 16,0 1 75 0,-10 1 37-16,-10 1-98 0,-8-4 64 0,0-3 36 0,-7-4 0 15,0-5-225-15,-1-3 79 16,-2-3 76-16,8-7-23 0,1 0-266 0,8-1 162 0,4-17 80 0,11-1-131 16,5-8 97-16,1-3 62 0,18-4-385 0,7-3 218 15,6-2 111-15,1 2 54 0</inkml:trace>
  <inkml:trace contextRef="#ctx0" brushRef="#br0" timeOffset="195348.62">28741 7052 1607 0,'15'-10'0'0,"2"5"0"0,-6 3 0 0,-3-1 0 0,-2 3 0 0,-6 0 0 0,0 5 0 0,-4 8 335 0,-10 3-149 0,-1 4-75 16,-4 0 481-16,2 2-283 0,2 2-136 0,-1-1-69 0,5 2 238 0,2 2-170 16,1 3-172-16,4-5 0 0,4 0 0 15,0 0 0-15,7 0 0 0,7-5-434 0,4 6 180 16,5-11 141-16,5-4 75 0,1-4-443 0,5-2 164 0,-1-5 160 15,5 0-883-15</inkml:trace>
  <inkml:trace contextRef="#ctx0" brushRef="#br0" timeOffset="195504.43">29056 7318 1522 0,'-10'0'0'0,"1"-2"0"0,1-3 0 0,1 5 0 0,1 0 0 0,-3 0 0 0,2 0 827 0,-3 0-387 0,5 7-206 0,-2 3-99 16,-1 2 242-16,3 1-171 15,-2 2-85-15,0 3-382 0,1-1 144 0,1-2 76 0,2 3 39 16,-2-2-768-16,2 0 403 0,1 5 211 0,2-8-352 16,0 1 272-16,0-8-55 0</inkml:trace>
  <inkml:trace contextRef="#ctx0" brushRef="#br0" timeOffset="195829.56">29387 6967 2990 0,'-20'-2'0'0,"2"-1"0"0,0 0 0 0,1 3 0 0,-3 0 0 0,6 5 0 0,4 4 0 0,4 6 0 0,1 3 384 15,5 4-174-15,0 3-78 0,6 2 83 0,9 0-215 16,4 5 0-16,3 1 0 0,3 5 0 0,-1-10 0 16,-2 4 0-16,2-2 0 15,-4 1 0-15,-5-2 0 0,2 3 0 0,-9-6 0 0,-5 1 0 0,-3-1 0 16,0-5 0-16,-12 1 0 0,-8 0 0 0,-6-5 0 15,-6-6 0-15,-2-5 0 0,2-3 0 16,-1-3-77 0,-2 0-21-16,9-3 30 0,5-10-1 0,3-2 33 0,5-2-55 0,8-1 27 15,1-3-9-15,4 3 72 0,4-1-1 16,13-1-34-16,0 2 22 0,5-1-22 0,3-2-9 0,-5 7 9 16,2 0-242-16,3-1 121 0,-4 3 60 0,0 0 31 15,2-3-238-15,-4 3 138 0,-2 3 65 0,3 0 32 16,-4-1-636-16</inkml:trace>
  <inkml:trace contextRef="#ctx0" brushRef="#br0" timeOffset="196008.08">29733 7037 1953 0,'5'0'0'0,"2"0"0"0,0-2 0 0,2 2 0 0,2 0 0 0,3 2 439 0,1 9-193 0,-3 7-109 16,2 7 638-16,-2 5-394 0,-3 5-381 0,0 4 0 0,-7 6 0 0,-2 0 0 15,-2 5 0-15,-13 1 0 0,-9-1 0 16,-4 6 0 0,-4-12 0-16,-4-3 0 0,-8-4-181 0,-3-5 84 0,-3-1-1118 0,-2-2 520 0</inkml:trace>
  <inkml:trace contextRef="#ctx0" brushRef="#br0" timeOffset="204452.65">24387 8044 710 0,'-2'0'0'0,"-3"0"0"0,1 0 0 0,-2 0 0 0,3-1 0 0,1 1 326 0,-3 0-144 0,4 0-71 0,-1 4 58 16,2 10-70-16,0 3-30 0,0 2 69 0,0 4-50 15,6 4-24-15,-1 0 9 16,6 2 3-16,-1-1-38 0,5 2 1 0,-1-1-1 0,1-1-35 0,1 0 45 16,-2-8-9-16,2-1-1 0,1-4-46 0,-3-4-1 31,3-4 48-15,-2 0-39-16,1-7 12 0,-2 0 0 0,0-7-114 0,-1-9 62 0,4-7 18 15,-3-1-3-15,-2-6-81 16,-1 0 54-16,-1-2 14 0,0-2 0 0,0-6-45 0,-4 7 36 0,-2 1 6 0,0 5 0 0,0 3 77 0,-2 4-28 15,-2 2-12-15,0 11 277 0,0 5-134 0,0 2-71 16,0 0 45-16,-3 13-51 0,-4 9-3 0,6 2-5 16,0 6 156-16,1-1-86 15,0 5-43-15,0-4 1 0,1 7-13 16,4-8-30-16,4 1-1 0,-1 1 0 0,6-5-202 0,-2 1 102 0,5 3 59 0,-2-9-527 16,2-1 250-1,0-3 142-15,1-3-296 0,0-4 199 16,5-2 83-16,-5-8 62 0</inkml:trace>
  <inkml:trace contextRef="#ctx0" brushRef="#br0" timeOffset="204616.89">25044 8061 1918 0,'-9'-5'0'0,"-5"2"0"0,6 0 0 0,-1 3 0 0,-1 0 0 0,4 4 0 0,0 7 0 0,4 5 0 0,1 2 474 0,-1 3-212 0,2 0-119 0,0 2-133 16,3 1 2-16,8-1 24 0,2 2-477 15,3 2 249-15,2-4 110 0,1-2 60 0,0-3-304 0,0 1 169 16,-1-5 84-16,3 1 46 0,-6-9-572 0</inkml:trace>
  <inkml:trace contextRef="#ctx0" brushRef="#br0" timeOffset="204833.82">25208 8124 1307 0,'-5'-11'0'0,"0"0"0"0,4 4 0 0,1 2 0 0,0 3 0 0,0-1 0 0,0 3 276 0,3 0-109 15,7 0-70-15,2 4 204 16,-2 6-132 0,4 3-65-16,-2 1 90 0,-1 3-68 15,1 1-49-15,-5 0 0 0,0 2-69 0,-2 0 30 0,-4 4 0 0,-1 5 10 0,0-5-47 0,0 0 37 16,-7 0 0-16,-5 1 1 0,-3-4-50 0,-2 3 34 16,0-6-9-16,1-6-286 0,-1-3 151 15,1-1 36-15,2-4-505 0,1-4 249 0,5 0 156 0,5-12 69 16,3-9-447-16,0-6 262 0,11-5 141 0</inkml:trace>
  <inkml:trace contextRef="#ctx0" brushRef="#br0" timeOffset="204999.38">25361 8071 986 0,'6'-13'0'0,"1"2"0"0,-2 1 0 0,-2 5 0 0,-2 5 0 0,-1-3 0 0,0 3 654 0,0 0-308 0,0 8-145 0,-4 4-86 0,-2 3 421 0,-3 5-249 16,2-1-124-16,3 4-63 15,-2 1 52-15,4-3-62 0,2 3-26 0,0-4-187 16,0 1 80-16,0 0 41 0,0 0-512 0,9-3 272 15,1-3 140-15,4-1 70 0,0-2-645 0,3-3 270 16,3-1 188-16,-1-7 47 0,-1-1-350 16,1 0 242-16</inkml:trace>
  <inkml:trace contextRef="#ctx0" brushRef="#br0" timeOffset="205161.94">25583 8257 1156 0,'2'-3'0'0,"-2"1"0"0,0 0 0 0,0-1 0 0,1 1 0 0,-1 0 0 0,0 2 0 0,0-3 514 0,0 3-238 16,0 0-119-16,0 3 232 0,0 4-166 0,0 4-101 15,0 5-44-15,0 0-12 0,-1 4-31 16,-5 2-1-16,1 0-249 0,2-1 121 0,-2 1 64 0,0-2 33 16,0-1-470-16,2-2 252 0,0 0 135 0,2-5 54 15,1-7-694-15,0-3 341 0,0-2 171 0,1-2-125 16</inkml:trace>
  <inkml:trace contextRef="#ctx0" brushRef="#br0" timeOffset="205454.16">25895 7934 1869 0,'-6'-3'0'0,"-2"3"0"0,0-4 0 0,1 4 0 0,0 0 0 0,-1 4 0 0,0 3 323 0,-1 9-133 15,3 0 96-15,3 4-125 0,3 3-62 0,0 1-30 16,0 3 125-16,6 4-68 0,6-2-50 0,7 0 1 16,1-4-238-16,0 1 99 15,0-2 50-15,3 2-206 0,-9-8 123 0,1 0 67 0,-4 2 32 0,-4-3-128 16,-4 0 43-16,-2 3 54 0,-1-6-66 0,-6-2 38 15,-8 0-37-15,-5-4 30 0,-2-1 179 16,-3 1-83-16,1-7-37 31,0-1 1-15,1 0 228-16,3 0-117 0,2 0-26 16,2-5 34-16,5-2-33 0,2-2-30 0,5-1 12 0,3 0-155 0,0-2 68 0,1-4 19 0,9 2-495 0,5-2 250 0,3 0 114 0,2 1 65 15,1-3-293-15,1 5 160 0,-1-2 82 0,1 2 40 16,1 0-469-16,-4 0 255 0,1-3 118 0</inkml:trace>
  <inkml:trace contextRef="#ctx0" brushRef="#br0" timeOffset="205627.22">26140 8061 1302 0,'7'0'0'0,"0"-3"0"0,-3 1 0 0,1 0 0 0,-2 1 0 0,0-2 0 0,1 2 0 0,0 1 0 0,-1 0 511 0,3 4-237 16,-2 7-118-16,2 3 261 0,-2 7-180 15,-1 2-105-15,1 2 13 0,-4 2-54 16,2 5-27-16,-2 2 0 0,0 4-194 0,0-3 80 15,-6 1 43-15,-3-3 0 0,-2-1-129 0,-4-3 87 0,-3 1 53 0,2-8-625 16,0-6 315-16,0-2 75 0,2-8 105 0,1-4-619 16</inkml:trace>
  <inkml:trace contextRef="#ctx0" brushRef="#br0" timeOffset="205959.4">26527 8433 842 0,'0'0'0'0,"0"0"0"0,0 0 0 0,0 0 0 0,0 0 0 0,0 0 0 0,0 0 672 0,-1 0-308 16,-2 0-168-16,-2-1-20 0,1-4-70 15,2-2-34-15,-3-3 0 16,2-4-115-16,0-3 36 0,0-1 0 0,3-7-36 0,0-3 41 16,0-3-1-16,8-6 50 0,4 1-8 0,3 0-1 15,3 1-1-15,1 2 1 0,1 4 70 0,2-1-40 16,-1 9-8-16,1 9 2 0,-2 4 0 15,1 4-32-15,-3 4-1 0,3 0 63 0,-6 15-55 16,-2 6 0-16,-1 5 52 0,-2 5-27 0,0 2 1 0,-3 6-16 16,-1-4 100-16,-3 0-55 0,-1 1-28 0,-1-4 1 15,3 1-127-15,-2 4 59 16,-2-10 16-16,0-2-225 0,0-3 119 0,0-4 63 16,0-6 31-16,0 1-250 0,0-9 109 15,-2-4 73-15,0 0-656 0,0 0 344 0,2-10 170 0,0-5 77 16,0-5-464-16,0-1 280 0,0-8 139 0</inkml:trace>
  <inkml:trace contextRef="#ctx0" brushRef="#br0" timeOffset="206395.46">26926 8035 1262 0,'2'-7'0'0,"1"-3"0"0,1 1 0 0,4 3 0 0,3-1 0 0,4-3 0 0,5 2 0 0,5-1 606 0,6 1-289 0,3 4-139 0,4-1 207 15,2 0-174-15,0 1-87 0,4-1-33 0,-7 4-318 16,-2 0 132-16,-7 1 66 15,0 0-243-15,-8 0 155 0,2 0 86 0,-15 0 30 0,-1 0-587 0,-5 4 310 16,-1-1 45-16,-7 3 113 0,-5-1-368 0,-6-2 230 16,2 0 110-16,-3-2 30 0,3 2 41 15,0-3-1-15,-1 2 62 0,6-2 270 16,0 0-164-16,2 0-64 0,0 0 214 0,3 1-138 16,0 1-79-16,3-1-26 0,-1 4 521 0,0-1-251 15,4 6-56-15,0-1-86 16,-1 4 257-16,1 2-176 0,0 2-85 0,0 1 82 0,0 9-84 0,0-2-40 15,0 10-209-15,0-1 79 16,0 3 44-16,0 1 0 0,0 1-359 0,0 0 201 0,-2-1 111 0,-4-6 34 16,-2-5-148-16,3-2 34 0,-4-6 63 0,1-5 32 15,-4-1-92-15,3-8 52 16,-2-5 0-16,1 0 256 0,-3 0-108 0,3 0-62 16,0-7-18-16,0 1 545 0,2 0-271 15,5-1-92-15,-1 2 419 0,1 1-267 0,3-1-148 0,0 2-68 16,2 3-43-16,12-3-64 0,5 2 0 0,2-1 0 15,3 0 0-15,1 1 0 0,6 1 0 0,-2 0 0 16,3 0 0-16,2 0 0 0,-4 0 0 16,4 0-459-16,-3 0 139 0,-2 0 94 15,1 0-760-15,3 0 466 0,-10 0 245 0</inkml:trace>
  <inkml:trace contextRef="#ctx0" brushRef="#br0" timeOffset="207061.21">27637 8129 1539 0,'-12'0'0'0,"2"0"0"0,-1 0 0 0,-1 0 0 0,7 0 0 0,2 0 0 0,3 0 0 0,0 0 246 0,1 4-105 0,15 4-42 16,8-1 153-16,11 1-107 16,7 1-54-16,1-3-27 0,9 1 133 0,4 0-70 0,-6-4-50 0,2 0 0 15,2 1-164-15,-2-3 62 16,-1 2 31-16,1-1-365 0,-14-2 194 0,-5 2 100 16,-7-2 52-16,-6 0-733 0,-7 1 314 0,-6 1 168 15,-7-2-158-15</inkml:trace>
  <inkml:trace contextRef="#ctx0" brushRef="#br0" timeOffset="207227.75">27733 8361 1700 0,'-37'3'0'0,"5"2"0"0,8 4 0 16,12-5 0-16,9-1 0 0,3-2 0 0,5 3 0 0,13-4 318 0,11 3-145 0,6-3-68 0,7 0-34 16,5 0 219-16,4 0-127 0,5 0-53 0,-6 0-204 15,0-3 65-15,-2 1 33 0,0 0-491 0,-5 1 262 16,8 0 140-16,-15 1 56 0,-5 0-558 0,-6 0 222 15,-7 0 170-15,-9 1 50 0,-2 0-147 0</inkml:trace>
  <inkml:trace contextRef="#ctx0" brushRef="#br0" timeOffset="207413.26">28203 7974 1134 0,'-10'-5'0'0,"-4"2"0"0,-1 3 0 0,-2 0 0 0,-2 4 0 0,-1 16 0 0,-4 7 316 0,-4 9-139 15,-3 6-70-15,-3 4 388 16,-3 12-219-16,5-3-125 0,1 5-6 0,3-1-54 0,2-5-27 0,5-4 0 16,3 1-354-16,12-19 159 0,6-6 84 0,0-9 42 15,15-2-281-15,10-9 161 16,7-6 90-16,3-4-870 0</inkml:trace>
  <inkml:trace contextRef="#ctx0" brushRef="#br0" timeOffset="207674.07">28451 8206 1672 0,'-5'2'0'0,"-2"4"0"0,1 3 0 0,3-1 0 0,-5 6 0 0,7 1 0 16,-1 3 0-16,2 2 534 0,0 0-248 0,8 0-125 0,7 3-53 0,7-6-94 0,1-2-1 0,8-3 24 0,4-6 0 16,-2-3-332-16,6-3 174 0,-3 0 75 15,0-9-128-15,-5-11 106 0,-3-1 52 0,-6-5-219 0,0-1 118 16,-13 1-15-16,-5 1 53 0,-4-4 99 0,0 2-29 15,-8 1 1-15,-7-2-38 0,-5 8 251 0,-9 2-120 16,0 5-52-16,-5 4-34 16,-5 4 274-16,0 2-132 0,5 3-20 0,6 0-96 15,-1 7 29-15,6 3-17 16,4 3-138-16,1 1 78 0,13 1 25 0,5 2 0 0,0-1-619 0,5 1 306 16,15-4 118-16,-1-3 84 0</inkml:trace>
  <inkml:trace contextRef="#ctx0" brushRef="#br0" timeOffset="207886.13">28810 7813 3189 0,'0'-6'0'0,"-5"-1"0"0,0 2 0 0,0 0 0 0,0 5 0 0,-1 5 0 0,-4 20 0 0,-4 14 0 0,-4 12 0 0,-6 17 396 0,-4 10-185 0,-4 19-87 16,-6 13-132-16,-1 15 27 16,0 5-19-16,0 9-830 0,9-24 402 0,3-1 232 0,-4 2 116 0</inkml:trace>
  <inkml:trace contextRef="#ctx0" brushRef="#br0" timeOffset="209067.46">29255 8574 1120 0,'0'0'0'0,"0"0"0"0,0 0 0 0,0 0 0 0,1 0 0 0,1 5 0 0,-1 2 520 0,-1 1-242 0,0 1-120 0,0 6-61 16,0 0 3-16,0 3-37 0,-6 2 1 0,-3-1-167 16,-3 5 69-16,0 0 36 15,1 2 9-15,1-2-661 0,1-3 329 0</inkml:trace>
  <inkml:trace contextRef="#ctx0" brushRef="#br0" timeOffset="210486.18">29706 8069 1165 0,'-2'-11'0'0,"-3"0"0"0,2 7 0 0,2-2 0 0,1 6 0 0,-1 0 0 0,1 0 0 0,0 10 322 0,0 8-145 0,0 7-70 0,0 5-33 0,0 3 158 0,1 2-97 0,2 3-37 0,5-4 12 16,0 1-34-16,1-3-1 15,1 2-36-15,7-5-15 0,0 6 25 0,-1-12-9 0,-2-6-61 0,2-2 30 16,0-5 1-16,-2-6 29 0,3-1-126 0,-7-3 58 16,2-5 31-16,-2-11 1 0,0-7-138 15,-1-1 54-15,-1-2 42 0,-2-4-97 16,-1 0 51-16,0-2 38 0,-2-1 0 0,3-5-97 15,-2 6 62-15,-1 1 13 0,1 1-2 0,0 0-9 0,-3 8 42 16,1-4-18 0,-1 13 151-16,-1 6-68 0,0 5-31 0,0 2-5 15,0 0 190-15,0 7-96 0,0 13-49 0,1 3 249 0,-1 6-137 0,1 3-45 16,1 1-41-16,0 5 155 0,-1-4-94 0,2 1-42 16,-2-1-80-16,2-2-1 15,-1 0 40-15,1 4 9 0,1-7-139 0,1-5 65 0,2-1 32 16,0-3 0-1,3-5-444-15,-2 2 201 0,4-12 121 0,-1-5-517 0,1 0 297 0,4-3 147 16,-2-8 75-16,2-7-323 0</inkml:trace>
  <inkml:trace contextRef="#ctx0" brushRef="#br0" timeOffset="210681.66">30226 8047 1304 0,'-10'0'0'0,"4"0"0"0,-2 0 0 0,0 2 0 0,-3 7 0 0,2 7 0 0,1 2 589 0,-1 3-274 0,6 5-139 0,-1 0-67 16,3 5 115-16,1-1-97 0,0 1-45 0,7-2-9 0,9 0-36 16,2 0 1-16,2 0 9 0,1-9-307 15,0-2 150-15,-1-4 73 0,4-6-412 0,-2 0 244 16,2-1 132-16,-5-7-5 0,-2 0-536 0,-3-3 274 16,2-6 150-16,-3-3 76 0,0-5-119 15</inkml:trace>
  <inkml:trace contextRef="#ctx0" brushRef="#br0" timeOffset="210881.12">30421 8092 1141 0,'0'-3'0'0,"0"-1"0"0,0 0 0 0,2 1 0 0,0 3 0 0,3-3 0 16,6 3 162-16,1 0-62 0,0 3 436 0,2 8-254 0,1 0-121 16,0 4-61-16,-2 2 97 0,2 4-79 0,-3 0-30 0,-3 1-9 15,-5 1-139-15,-2 1 50 0,-2 4 24 0,0-4-134 16,-6 3 89-16,-10-3 31 0,-2-4-1 15,-3-2-84-15,-1-5 63 0,-2 0 30 0,2-2-33 0,0-7-410 16,4-3 153-16,2-1 126 0,3 0-307 16,6-8 213-16,1-8 95 0</inkml:trace>
  <inkml:trace contextRef="#ctx0" brushRef="#br0" timeOffset="211079.17">30692 7983 2511 0,'-7'0'0'0,"-1"0"0"0,0 3 0 0,-2 7 0 0,3 0 0 0,-5 2 0 0,5 7 0 0,-2 2 0 0,0 5 330 0,1 5-136 0,5 1 47 15,0 0-100-15,3 2-52 0,0-2-24 0,6 0-66 0,7 1 10 16,1-7 30-16,5-4 0 0,1-2-317 16,3-3 159-16,2-5 79 0,-1 2-536 0,-2-8 290 0,-3-4 159 15,0 1-36-15,-2-3-449 0,1 0 287 0,3 0 133 16</inkml:trace>
  <inkml:trace contextRef="#ctx0" brushRef="#br0" timeOffset="211287.61">30941 8243 2397 0,'0'0'0'0,"0"0"0"0,0 0 0 0,0 2 0 0,0 1 0 0,0 3 0 0,0 0 0 0,0 1 0 0,0 4 0 0,-2 1 297 0,-1 2-134 0,-1 2-62 0,-3 4-107 32,2 1 46-32,-4 2-1 0,-2 0-153 0,0-3 72 0,0 2 41 0,-1-3-1 0,2-2-379 0,0-5 210 15,0-1 115-15,2-4-616 16,4-6 325-16,0-1 114 0,4 0 97 0</inkml:trace>
  <inkml:trace contextRef="#ctx0" brushRef="#br0" timeOffset="211593.79">31137 7920 969 0,'-13'-1'0'0,"2"1"0"0,-1 0 0 0,1 4 0 0,-3 5 557 0,5 6-264 0,0 2-126 0,5 1-65 0,1 2 222 0,1 3-143 0,2 2-61 0,0-1 216 0,9 1-149 0,8 0-74 31,2 1-37-31,4-4-98 0,4 7 41 0,-2-7-11 0,-1-2-200 0,-2 2 115 0,1-1 58 0,-3 4 38 0,-8-4-223 0,-2-1 121 16,-6 1 60-16,-2-1-24 0,-2 1-125 0,-7-2 7 16,-9-3 74-16,-6-3-77 0,-4-2 64 0,1-4 32 15,1-2 0-15,-5-1 97 0,7-4-27 0,1 0 0 16,5-4 86-16,0-8-61 0,6-2-32 0,0-2 3 16,6-1 104-16,4 1-58 15,0-4-28-15,2 3 10 0,12-1-93 0,3-1 43 0,-1 3 20 0,5 0-165 16,0 2 83-16,1 1 40 15,1-1 1-15,5-2-563 0</inkml:trace>
  <inkml:trace contextRef="#ctx0" brushRef="#br0" timeOffset="211818.19">31412 7960 1423 0,'0'-10'0'0,"0"3"0"0,2-2 0 0,1 6 0 0,1 3 0 0,5-4 0 0,0 4 0 0,3 0 726 0,3 10-334 0,-3 5-181 0,2 5 279 0,1 4-225 16,-5 0-113-16,5 9-48 0,-9-4-28 0,-2 4 0 16,-1 0-60-1,-3 0-16-15,0 0-83 0,-9 5 40 0,-6-5 36 0,-4-3-283 0,-3-1 164 16,0-3 83-16,1-3 41 0,-4 1-493 0,5-12 248 16,3-2 26-16,0-5-347 0,5-5 264 0,4 0 133 15,0 0 57-15</inkml:trace>
  <inkml:trace contextRef="#ctx0" brushRef="#br0" timeOffset="212175.28">31618 8547 1417 0,'-9'0'0'0,"-2"-2"0"0,4-3 0 0,-4 0 0 0,4-2 0 0,2 0 0 0,-1-3 0 0,3-1 268 0,0-3-115 15,1-4-49-15,2-2 89 0,0-2-78 0,0-4-39 0,0-1 74 0,2-3-57 16,7-5-19-16,-1 1-9 0,7 0 44 16,1-2-36-16,4-3-1 0,1 0-35 15,4-5 53-15,3 11-53 0,-4 2 0 0,2 4-111 16,-3 6 56-16,3 0 36 0,-7 12-9 0,-2 6 8 16,-4 3 20-16,-2 0 0 0,-2 15 15 0,2 3-20 15,-8 5-1-15,2 4-29 0,2 6 80 16,-5-1-18-16,1 5-40 0,-1 2 0 0,1-4 153 0,-1 0-67 15,2-3-36-15,-1 0-52 16,2-5 15-16,0 6-26 0,-2-9-11 0,1-3-132 16,1-3 49-16,-2-4 58 0,-2-5-473 0,2 1 233 15,-2-10 131-15,1 0 29 0,-2 0-497 0,0-7 283 16,1-5 141-16,-1-2 61 16,0-2-227-16,3-4 153 0</inkml:trace>
  <inkml:trace contextRef="#ctx0" brushRef="#br0" timeOffset="212326.4">31973 8020 1752 0,'0'-14'0'0,"0"1"0"0,0-1 0 0,2 9 0 0,4-2 0 0,6 4 0 0,1-1 0 0,3 1 277 0,5 0-111 15,-2 1-70-15,4 2 294 16,2 0-177-16,1 0-88 0,1 0-221 0,1 0 76 0,-2 0 23 0,-3 2 1 16,-2 4-524-16,-3 0 279 0,2-2 148 0,-10 1 60 15,0-1-585-15,-8 2 231 0,0-2 182 0,-2 0-134 16</inkml:trace>
  <inkml:trace contextRef="#ctx0" brushRef="#br0" timeOffset="212587.7">32201 7989 1387 0,'-10'-3'0'0,"1"2"0"0,0-1 0 0,4 2 0 0,0 0 0 0,1 0 0 0,0 6 0 0,1 5 0 0,-1 6 146 0,4 1-59 0,0 3-25 0,0 4 216 16,-2 2-121-16,1 5-60 15,-3 6-161-15,-1-3 46 0,-1 2 28 0,1 1-1 0,-4 1-326 0,0-2 177 16,-4 2 97-16,4-10 36 0,-4-2-263 0,3-1 138 15,1-10 7 1,1-2 162-16,-2-1-48 0,8-10-26 0,-2-3 0 0,3 0 167 16,1 0-84-16,0 0-42 15,0 0 562 1,0 0-283-16,0-3-93 0,3 1-87 0,6 1 475 0,4 1-271 16,-1 0-126-16,4 0-77 0,-1 0 158 0,1 0-154 15,1 0-108-15,0 0-121 0,3 0 21 0,-5 0 63 0,-1 0 38 0,0 1-351 16,2 4 193-16,-4-1 97 0,1 1-830 0,-2-2 439 0,-2-1 156 0</inkml:trace>
  <inkml:trace contextRef="#ctx0" brushRef="#br0" timeOffset="212847.37">32603 7729 1223 0,'-15'-22'0'0,"-1"5"0"0,-1 4 0 0,6 10 0 0,-4 3 202 0,-5 0-81 0,-3 3-42 16,-3 10 390-16,-1 4-205 0,5 1-119 0,2 3-52 15,3 3 372-15,5-1-213 0,7 2-107 0,0 2 254 16,5-4-325-16,1-1-74 0,9 2 0 0,11-2 0 16,4-4 0-16,7 3 0 0,1-6 0 0,4-3 0 15,0-3 0-15,3-2 0 0,0 0 0 16,-1-3 0-16,-3-1 0 0,-4 0 0 15,-3-1-929-15,2-2 404 0,-6 2 209 0</inkml:trace>
  <inkml:trace contextRef="#ctx0" brushRef="#br0" timeOffset="213078.27">32562 8271 2125 0,'-15'-4'0'16,"1"2"0"-16,3-2 0 0,7 3 0 0,4 1 0 0,0 0 0 0,1 0 0 0,13 0 873 0,4-3-407 0,5 0-220 0,6 3-25 0,1-2-221 0,2 0 0 0,2 0 0 16,2-1 0-16,-5 1 0 15,1 2 0-15,-1 0 0 0,-2 0-268 0,0 0 69 0,-1 0 129 0,-6 4-1058 16</inkml:trace>
  <inkml:trace contextRef="#ctx0" brushRef="#br0" timeOffset="213264.8">32628 8417 2487 0,'-5'-6'0'16,"-2"2"0"-16,4-3 0 0,3 4 0 0,0 1 0 0,8 0 0 0,4-1 0 0,5 3 0 0,2-2 678 0,4 2-320 0,6-2-161 0,-2 1-80 15,4 0-160-15,3-1 49 0,-5 2-9 0,4 0-215 16,-1 0 127-16,-4 0 64 0,1 0 32 0,1 0-636 16,-5 0 330-16,-6 0 169 15,0 0-826-15</inkml:trace>
  <inkml:trace contextRef="#ctx0" brushRef="#br0" timeOffset="213496.19">33023 8043 1571 0,'-13'-14'0'0,"1"8"0"0,6 3 0 0,0 1 0 0,-4 2 0 0,1 0 0 0,-4 11 0 0,-1 7 617 0,-1 2-289 15,-2 8-146-15,-3 6 263 0,0 2-204 0,-6 10-92 0,6-5-60 0,-1 5-96 16,0 3 0-16,1 1 45 0,0 6 9 0,5-9-210 15,2-5 100-15,4-1 51 16,2-4-571-16,6-7 310 0,1-1 158 0,0-10 71 16,0-4-813-16</inkml:trace>
  <inkml:trace contextRef="#ctx0" brushRef="#br0" timeOffset="213815.33">33119 8298 1526 0,'-11'-8'0'0,"5"6"0"0,1 2 0 0,1 0 0 0,-2 2 0 0,3 11 364 0,0 2-163 16,1 2-82-16,2 0 152 0,0 1-117 15,0 2-49-15,0 1-38 16,8-3 110-16,3 1-69 0,2-2-35 0,5-3-1 0,2 1-118 0,0-8 36 16,2 0 1-16,2-4-134 0,1-3 90 0,-1 0 46 15,2 0 9-15,-6-4-250 0,0-9 137 0,-1-2 8 16,-7-5-136-16,0-1 111 0,-3-3 7 0,-6 0 41 15,-3 0 13-15,0 1 0 16,-14 0 29 15,-3 1 31-31,-5 1-9 0,-4 4-22 0,0 5 1 0,-1 4 201 16,-2 1-100-16,3 5-61 0,4 0 145 0,2 2-69 0,4 0-45 0,1 8 5 0,7 5-202 0,-2 0 91 31,5 3 37-31,5 1 25 0,0 0-223 0,0 2 114 0,2-4 56 0</inkml:trace>
  <inkml:trace contextRef="#ctx0" brushRef="#br0" timeOffset="214007.2">33337 7975 2074 0,'-7'-14'0'0,"0"7"0"0,2 7 0 0,-1 0 0 0,-5 3 0 0,0 19 0 0,-6 10 0 0,-3 10 616 0,-1 7-290 0,-5 7-143 0,-1 10-64 15,1 0 92-15,-2 10-87 0,3 3-42 0,-1 9-147 16,-3 3 51-16,-6 11 36 0,11-13-10 0,-4-1-695 16,4-1 360-16,1-5 181 0</inkml:trace>
  <inkml:trace contextRef="#ctx0" brushRef="#br0" timeOffset="214480.54">31938 8823 1265 0,'-13'-5'0'16,"1"2"0"-16,1-1 0 0,3 2 0 0,1 2 0 0,2 0 0 0,3 0 0 0,2 0 144 0,-2 0-54 0,2 0-17 0,0 0 400 0,0 0-218 15,0 0-109-15,2 0-55 0,12 5 385 0,0-3-211 16,9 3-119-16,4 0 317 16,10-3-419-16,6-1-44 0,9 1 0 0,8-1 0 0,1-1 0 0,4 0 0 15,-1 0 0-15,5 0-130 16,-3 0 37-16,3 0 74 0,-21 0-256 0,-7 0 157 0,-9 0 77 15,-11 0 39-15,-8 0-677 0,-3 6 312 16,-10 0 169-16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15:45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28778 6174 0 0,'2'0'0'0,"-1"0"0"0,2 0 0 0,-2-3 0 0,1 2 0 0,0 1 225 0,-1-2-94 16,-1 2-48-16,2-1 29 0,-2-2-42 31,0 3-1-31,0-1-32 0,2 1-41 0,-2-2 41 0,0 2 9 0,0-1-10 0,1-2-35 0,-1 3 36 15,0 0 0-15,0-3-29 0,2 3 10 0,-2 0 18 16,0-2-17-16,0 0 3 0,0 2 10 0,0-1-11 16,1-2 54-16,-1 2-51 0,0-1-3 0,0 2 5 15,0-1 39-15,0-1-33 16,0 2 6-16,0-3 0 0,0 3-6 16,0-2 4-16,0 0-2 0,0 1-1 0,0-1 10 31,0 2-6-31,0-2-2 0,0 2-26 0,0 0 1 0,0-3 21 0,0 3-38 0,0-2 12 0,0 2 0 0,0-1 17 15,0 1-39-15,0-2-4 0,0 2 43 0,0 0-1 16,0-1-52-16,-1 1 1 16,1 0 46-16,0 0-31 0,0-3 21 0,0 3 3 0,-2 0-11 0,2 0 10 15,0 0-6-15,0 0 4 0,-1 0 27 0,1 0-27 32,-2 0 1-32,0 0-1 0,1 0 0 0,-1 0 2 15,0 0 1-15,-2 0-1 0,3 0 46 0,-3 0-45 0,2 0 3 0,-1 0 23 16,-2 0-23-16,0 0-1 0,2 0-14 0,-1 0 15 15,-1 3 1-15,1 0 3 0,0-2-32 16,0 1 28 0,-2 1 0-1,0 1-1-15,0-3-1 0,1 3 4 0,-2-1-5 0,-1 0 1 0,2 3-31 0,0-3 30 0,-1 2-3 0,0-1-6 16,-3 2 7-16,1-2 0 0,0 1-17 0,0 3 16 0,-2-1 1 0,1 0 2 16,-1-2-34-16,1 5 30 15,-3-3-3-15,0 2 3 31,1 1-3-31,-5 1 2 0,3 0-3 0,-2 1 2 0,0 0 28 0,0 0-1 0,0 0-25 0,-4 3 47 0,1-1-44 0,2 1-1 16,-2-1 28-16,2 1-26 0,-2 0 4 16,-1 4 0-16,5-7-1 15,-2 5 0-15,6-3 5 0,-3 1-5 0,2-1 17 0,-2 5-11 0,4-3-3 0,-2-1-1 16,1 2 18-16,-1 1-18 16,-3-1 0-16,-1 5 13 0,2-3-12 0,-1 0-1 15,-3 1 6-15,0 2-4 0,-3 2 5 0,2 0-5 16,0-2 67-16,-1 2-32 0,3 3 4 0,0 0-35 15,-1 3 54-15,7-3-23 16,1 0 1-16,3 2-24 0,-1 0 11 0,1 0-8 0,2 7 14 0,0-6-63 31,1 0 24-31,1 4 2 0,-1 0-43 0,3 2 31 0,-4 5 2 16,3-8 21 0,2 5-31-16,0-4-9 0,0 1 37 0,0 0-9 0,0 6 49 0,7-8-51 15,5-2 7-15,0 2-8 0,6-2 18 0,1 1-15 0,9 4 6 0,-2-7 84 0,1-4-41 0,4 3 5 16,0-2-4-16,-2-1-33 15,7 5 3-15,-6-7 4 32,-1-1-13-1,1 1 10-31,0-2-2 0,4 0 9 0,6 3-27 0,-7-6 21 0,3 1-7 0,1-2 9 0,3 3-49 0,3-2-1 16,4 3 49-16,-2-7 25 15,-1-3-33-15,0-2-5 0,0-2-144 0,1-2 69 0,1 1 39 0,-6-3 4 0,1-2-100 16,-2-1 52-16,1 0 31 0,1 0-16 0,3 0-9 0,-6 0 18 0,-1 0-1 0,2-4 6 0,-1-3 24 0,1-1-28 31,5-3 8-31,-8 1 36 0,4-2 0 0,2-2-41 0,-1-1 45 0,7-2 3 0,-7 0-33 16,3 0 9-1,-1-2-1-15,-1 4 1 0,0-2-4 0,5 1 2 0,-12 1 44 0,-2 1 4 16,1 1-47-16,-3-1 6 0,0-1 45 16,4-2-22-16,-10 3 1 0,3-2 89 0,-1 0-52 0,3 1-18 0,-1-6 70 0,8 0-36 15,-4-1-29-15,-1 1 22 16,0-2-3-16,1-2 14 31,1-1-45-31,2-3 28 0,-8 2-58 0,1 1 6 0,-2-1 14 0,1-1 7 0,-4 2-55 0,2-5 32 0,-7 5-12 0,1 0 0 16,0-1 29-16,-1-3-10 31,0-1-36-31,2-5 23 0,-6 7-14 0,1 0 32 0,-2-3 54 0,-4 1-43 0,5-1-27 0,-2-3 0 16,-4 7 0-16,-4-3 0 0,2-2 0 0,-4 1 0 0,-1 2 0 0,-1-6 0 15,-1 7 0 1,0 0 0-16,0-2 0 15,0 2 0-15,-6-4-11 0,-3-3-17 0,-2 6-9 0,-1-1 40 0,-1 0-89 16,1-1 39-16,-4 2 13 0,-4-4-1 16,1 4-33-16,0 1 26 0,-2 1-11 0,-1 1 33 15,-6-6 2-15,7 6-4 0,-2 3-16 16,-3-3 73-16,-2 2-28 0,1-1-1 0,-6-3-2 0,4 8 4 0,2-3-18 16,-6 2-7-1,1-1-2-15,-4 2 6 0,-10-2 11 0,7 3-8 0,-3 1 43 0,-2 1-1 47,-3 1-31-47,-1-2-5 0,-8 0 20 0,9 2-19 0,-3 1-2 0,-2 3-30 0,1-4 29 0,-2 5 2 0,-8-3-6 0,12 6 5 0,2 1-1 0,-2 0 0 16,4 2-30-16,-2 2 0 15,-3 1 29-15,8 3 0 0,1 0-29 0,-1 0 0 16,2 2 22-16,-2 7 3 0,-7 4-69 0,10-1 34 0,3 3-8 0,0 1-5 16,3 1-3-16,1 0 39 0,-2 3-88 15,8-3 45 16,1-1-8-31,-2 1 42 0,3 4-30 0,-1-1-1 0,-4-3 19 0,10 1 8 0,4-2-101 0,-1-1 51 0,5 2 26 0,-2-3-169 16,1 2 87-16,3-2 58 0,2 0 25 0,-3 0-308 31,5 1 166-31,0-1 82 0,0 4-355 0</inkml:trace>
  <inkml:trace contextRef="#ctx0" brushRef="#br0" timeOffset="339.22">29843 6293 1373 0,'0'-11'0'16,"-1"-3"0"-16,1 7 0 0,0 5 0 0,0-1 34 0,1-1 0 0,13 2-34 0,2 2 305 0,9 0 83 0,3 0-177 31,6 0 93-31,5 4-135 0,4 3-66 0,6-2-25 0,-3 2-42 0,-2-2 0 0,0 2 0 0,-7-1 0 0,-5 0-300 0,1-1 159 0,-11 0 66 0,-7-2 37 15,-6 2-678-15,-3 1 320 0,-3-3 97 16</inkml:trace>
  <inkml:trace contextRef="#ctx0" brushRef="#br0" timeOffset="689.12">30018 6298 1125 0,'-13'0'0'16,"6"2"0"-16,-2 0 0 0,0 3 0 0,-1 3 0 0,3 1 0 0,-5 6 579 0,3 2-277 0,-2 6-132 16,4 2-67-16,-3 8 259 31,0 0-163-15,-4 8-72-16,6-6-48 0,-2 1 0 15,5 3-43-15,-2-5 0 0,6-1-40 0,-1 2 49 0,2-8-9 0,0-3 26 0,5-3-26 0,5-1 0 0,7-3 0 0,0 3 72 0,5-9-41 0,1 1 0 0,3-5-31 0,-2-1 29 0,0 1-1 16,5-2-19-16,-6-1-166 0,-1-4 78 15,-1 0 40 1,0 0 0-16,-2 0-446 0,0 0 221 0,-4 0 115 0,-4-2-281 0,-4-1 184 16,-1-1 66-16,4 1 45 0,-8-1-547 0,-1 1 305 78,0-1 152-78</inkml:trace>
  <inkml:trace contextRef="#ctx0" brushRef="#br0" timeOffset="786.12">29833 6692 1353 0,'-10'-7'0'0,"1"1"0"0,4 1 0 0,0 2 0 0,5 2 0 0,0-1 646 0,6 2-309 16,17 0-150-16,9 6 494 0,9 2-318 0,8 1-164 0,5-1-72 0,-2-1-92 0,3 0-32 0,1 1-3 0,0 1 0 0,-2 1-707 16,0 1 327-16</inkml:trace>
  <inkml:trace contextRef="#ctx0" brushRef="#br0" timeOffset="2947.45">28698 6771 667 0,'0'-5'0'0,"0"-2"0"0,0 0 0 0,0 0 0 0,0 2 0 0,0-2 315 0,0 2-144 15,0 1-68-15,0 1 113 0,0 2-91 0,0-1-44 0,0 2 40 0,0 0-47 16,-1 0 0-16,-3 9-38 0,3 0 143 0,-1 2-72 15,1 3-26-15,-1-1-9 0,2-1 24 0,0 2-30 32,0-1-1-32,0 1-29 0,0-1 10 0,0-4-10 0,0 1 0 0,0-4-27 0,2 4 35 0,1-7-8 15,2 4-51-15,-2-4 21 0,4-1 0 0,-2-2 30 16,1 0-83-16,-2 0 38 31,2-2 14-31,0-2-6 0,-3-5-34 0,-3 2 26 0,2-2-19 0,0 2 40 0,-2-2 79 0,0 0-41 16,0 4-3-1,-4-1 65-15,-2 3-43 0,0 0-25 0,0-1-55 0,1 3-7 32,1-1 55-17,-1 1-11-15,0 1 26 0,4 0-21 0,0 0 23 0,1 0-20 0,0 0-158 0,0 0 74 0,0 0 32 0,0 0-124 0,0 0 68 0,2 0 38 16,3 0 1-16,0 0-13 16,-1 0 8-16,-1 0-4 0,-2 0 60 0,0 0-36 0,0 0-14 0,1 0 11 15,1 0-66-15,-3 0 24 0,0 0 19 0,0 0 22 16,0 0-474-16,0 0 231 0,0 0 116 0,0 0-616 0</inkml:trace>
  <inkml:trace contextRef="#ctx0" brushRef="#br0" timeOffset="3246.22">28658 7132 1812 0,'-5'0'0'0,"-1"0"0"0,-1 0 0 0,3 0 0 0,1 0 0 0,0 0 0 0,-2 0 0 0,4 10 622 15,1 4-292-15,0 4-139 0,0 3 47 0,0 5-101 0,0 5-50 0,0-1-26 32,0 6-93-32,1 6 43 0,1-7-9 0,1 5 34 0,-2-4-72 0,-1 3 36 15,0-6 0-15,0 7-169 0,-4-9 97 0,-1-5 55 16,-3 1 26-16,-4-4-384 0,4 2 181 15,-2-11 35-15,0 1-201 0,0-7 162 0,4-5 81 0,-3-3 41 16,2 0-329-16,4 0 189 16,0-13 89-16,1-9 46 0,2-5-167 0,0-10 106 0,2-8 44 15</inkml:trace>
  <inkml:trace contextRef="#ctx0" brushRef="#br0" timeOffset="3454.75">28637 7202 1019 0,'7'-27'0'0,"2"1"0"0,-2 1 0 0,2 8 0 0,0 7 0 0,2-1 0 0,0 7 542 0,7 2-252 15,1 0-118-15,0 2 111 0,1 0-123 0,2 8-62 0,-1 5-31 0,0 3 235 16,0 5-123 0,-6-3-77-16,-1 3-123 0,-2 1 29 0,-5-1-1 0,-4 1 29 0,0 1-277 0,-3-4 134 31,0-1 71-31,-11 0 37 0,-5-1-164 0,-3-5 93 0,-4 5-14 0,1-10 5 16,-5-1-23-16,0-6 40 0,-4 0-1 0,1 0-65 0,-5-2 37 15,3-7 32-15,4-4-320 0,-1-2 172 31,6 0 85-31,3-6 43 0,4-4-494 0</inkml:trace>
  <inkml:trace contextRef="#ctx0" brushRef="#br0" timeOffset="5575.72">28670 6568 283 0,'0'0'0'0,"0"0"0"16,0 0 0-16,0 0 0 0,-1 0 0 0,1 0 0 0,-3 0 0 0,3-2 0 0,-2 0 57 0,2 1-25 0,-1-1 8 0,-1 0 49 0,2 1-26 0,-1 1-1 0,1-2-26 0,-1 1 25 0,0-1 10 31,-1 1-36-31,0-2 1 16,1 3 43 0,-2-3-1-16,-2 2-42 0,2 1 45 0,0-1-8 0,-2 1-37 0,-2 0 0 0,2 0 44 0,-2 0-1 0,-3 0-34 0,2 0 36 0,-3 0-22 15,0 0 0-15,-2 2-24 0,-1 4 29 0,2 0 8 0,-2 0-36 16,-1 1 0-16,1 1 20 0,-1 1-20 15,3 0 0 1,-5 3 2-16,3-1-2 0,3 0 0 0,-2 2-20 0,2 0 20 0,-1 0 0 0,-2 3 9 0,6 0 3 16,-1-2-12-1,2 0 0-15,1 3 0 0,0 0 33 0,0 1-24 16,3-2-9-16,1-1 0 0,2 0 13 0,-1 2-13 0,1-3 0 0,0 4 41 16,0-5-9-16,0 1-32 0,0-1-13 15,3-1 13-15,2 2 9 0,1-4-9 0,1 1-31 0,-1 0 0 16,3-2 31 15,0-1 0-31,0 4-44 0,-1-5 16 0,1 3-9 0,2-3 32 0,-1 0-35 0,-1-2-7 0,3 5 30 0,-2-4 10 0,3-3-17 16,-4 4 8-16,5-2-25 0,-2 1 23 15,1-1 1 1,2-1-2-16,-4-1-25 0,1 3 24 0,4-3 1 0,-2-1 0 0,3 4-33 0,-4-5-3 16,3 3 31-16,0-2 2 0,0 0-36 0,1-2 1 15,0 2 26-15,-2-2-18 0,-1 0 13 0,2 0 5 47,-2 0-32-47,2 0 30 0,-1 0-4 0,-3 0 3 0,1 0-37 0,-2-2 35 0,0 2-4 0,-2-2 3 0,3-4-32 0,-3 3 30 16,0-1-1-16,-2 2 1 0,1-3 4 0,0 1-5 31,2 1-3-31,-4-3 21 0,0 0-18 0,4 3 0 0,-4-3 9 0,-1 0-8 0,4 0-1 16,-2 1 1-16,-1 2-3 0,1-5 3 0,-2 2 3 0,-1-1-2 15,4-2-8-15,-3 3 8 16,-2-3 1-16,1 1-1 0,0 0 2 0,-1-1-2 0,0-1-3 0,1 1-41 15,-1-4 41-15,-2 4 2 0,1-3-33 16,2-1 30-16,-2 1-2 0,-1 0 2 0,1 2-35 0,0-4 33 47,-2 2-4-47,0-3 1 0,0 4 4 0,0-2-4 16,0 2-4-16,0-2 4 0,0 2 34 0,-2-2-2 0,-3 3-30 0,1 0 58 0,0 1-24 31,-2-1-1-31,2 2 11 0,-2-4-1 0,2 4-26 0,-1-1-5 0,-2 2 32 0,0-1-29 0,1 0 11 0,-1 0 7 0,0 2 7 0,0 1-20 15,-1-1 6-15,1 1-5 0,-2-1 30 16,2 0-24-16,-1 1-4 0,-1 0 26 16,2 1-24-1,-2 0 1-15,2 0-27 0,-2 0 4 0,1-1 21 0,1 3 1 0,-1 1-28 0,1-4 26 16,1 2 0-16,-4-1 1 0,5 4-27 16,-4-4 19-1,3 3 4-15,-1-1 36 0,-2-2-37 0,2 3 0 0,-3-3 0 0,3 3 38 0,1-1-36 16,-3 1 1-16,1-1 3 15,-3 1 3-15,5-2-5 0,-3 3 5 16,1 0-33-16,1 0 0 0,-2 0 29 0,1 0 3 0,-1 0-33 0,4 0 24 16,-1 0 4-16,-3 0-8 0,1 0-18 0,2 0-8 0,-2 0 28 0,3 0-35 15,-4 0 1-15,3 3 24 16,-2 0-33-16,0-2-4 0,3 2 38 16,-1-1-5-16,-1 0-37 0,3 1-3 15,-4-1 38-15,5 0-5 0,-4-1-73 0,5 1 31 31,-3 0 1-31,2-2 24 0,-3 4-472 0,5-2 238 0,-1 4 114 0,1-3-806 0</inkml:trace>
  <inkml:trace contextRef="#ctx0" brushRef="#br0" timeOffset="16127.29">5801 7925 259 0,'-4'0'0'0,"0"0"0"0,-2-2 0 0,0-1 0 0,3 2 127 0,1 0-45 0,-1-1 8 0,-2 0-11 16,4 2 1-16,-1-3-38 0,1 3 1 16,1-1 58-16,-2 1-18 15,2-3-11-15,0 3 31 0,0 0-30 0,0 0 0 0,0 0-30 16,0 0 56-16,0 0-10 0,0 0-46 15,0 0 0-15,0 0 31 0,0 0 0 0,0 0-21 16,2 0-28-16,1 0 17 16,0 0 1-16,3 0 33 0,-1 0 10 0,1 0-43 0,1 0-1 0,0 0 51 0,0 0-50 15,1 0 0-15,-1 0 10 16,2 0 4-16,-4 0-14 0,4 0-1 16,-2 0 1-16,-1 0-35 0,0 0 11 0,0 0 23 0,-1 3 9 15,-1-2-8-15,1 2 0 0,1-3-1 16,-2 0-25-16,-1 2 18 0,2 0 5 0,0-1-53 0,-1 0 49 15,-1 2-3-15,2-1 11 0,-1-2-50 0,2 0 39 16,-2 2-6-16,2 2 5 16,1-4-14-16,-2 1 20 0,0 1-9 0,2 0-15 0,0 0 12 15,-1 0 2-15,3 1 0 0,-2-1 10 0,0 0-10 16,1 1 0-16,0 1 11 16,3-4-10-16,-3 4 0 0,3-1 7 0,1 2-3 0,-2-2-4 15,3 0-1-15,0 0 0 0,0 0-38 0,4 1 45 16,-4-1-9-16,3 1-40 0,-2-3 39 0,3 2 0 0,-1 0-3 15,4-3-4-15,-3 0 4 0,0 0 1 16,1 0-3-16,0 0 2 0,-1 0-2 0,2 0 7 16,-2 0-16-16,2 0-3 15,-3 0-8-15,1 0 0 0,3-3 0 0,-3 1 0 0,-1 1 0 0,4-3 0 16,-4 3 0-16,3-1 0 0,3 1 0 31,-2-2 0-31,0 2 0 0,1 1 0 0,3 0 0 0,2 0 0 0,2 0 0 0,-2 0 0 16,2 0 0-16,0 0 0 0,3 0 0 0,-2 0 0 15,7 0 0-15,-5 0-8 0,0 0 0 16,-1 0 11-16,1 0-7 0,-3 0 1 0,8 0 1 16,-11 0-2-16,3 0 0 0,0 0 0 15,0 0-5-15,-1 0 5 0,5 0-1 0,-5 0 1 0,2 0-5 16,-1 0 7-16,2-3-1 0,4 2-1 16,5-4-27-16,-9 2 24 0,4-2 3 0,0 2 17 0,0-1-18 0,-1 2 0 15,6-1-4-15,-9 1 28 16,4 0-23-16,-4 0 0 0,0 2 47 0,1 0-45 15,5 0 0-15,-7 0 3 0,-1 0 3 0,3 0-1 16,-1 2-2-16,3 2 7 0,4-1 16 0,-6-1-19 16,2 1-2-16,-1-2 6 15,2 2-6-15,1 0 3 0,5-1-1 0,-5-2-5 0,-2 1 0 16,4-1 0-16,-1 0 0 62,1 0 0-62,10 0 0 0,-10 0 0 0,1 0 0 0,1 0 0 0,1 0 0 0,6 0 0 0,-9 0 0 0,1 0 0 0,0 0 0 0,-1 0 0 0,1 0 0 0,6 0 0 0,-8 0 0 0,1 0 0 16,3 0 0-16,1 0 0 0,-2 0 0 0,10 0 0 0,-14 0 0 0,3 2 0 16,-2-1 0-16,0-1 0 15,-1 2 0-15,7 0 0 0,-11-1 0 0,3 2 0 0,-2-3 0 0,2 1 0 16,2 2 0 0,3-2 0-16,-6 1 0 0,-1-1 0 0,1 2 0 0,-1-2 0 15,0-1 0-15,4 1 0 0,-7-1 0 0,1 0 0 16,0 0 0-16,-1 2 0 0,1-2 0 0,7 0 0 15,-10 0 0-15,4 0 0 0,4 0 0 0,-2 3 0 16,1-3 0-16,7 0 0 0,-8 2 0 0,1 0 0 16,2 1 0-16,1 0 0 0,-4-1 0 0,10-1 0 15,-8 3 0-15,2-2 0 0,2 0 0 16,3 1 0-16,0-3 0 0,8 3 0 0,-5-3 0 0,-1 2 0 16,4-2 0-16,-4 1 0 0,3-1 0 31,5 0 0-31,-9 0 0 0,2 0 0 15,-3 0 0-15,2 2 0 0,10-2 0 16,-9 1 0-16,0-1 0 0,0 3 0 0,1-3 0 0,0 3 0 16,6-1 0-16,-7-2 0 0,1 0 0 0,2 2 0 0,3-2 0 0,2 0 0 0,16 0 0 0,-13 0 0 15,3 0 0-15,0-2 0 16,2-3 0-16,0 2 0 0,10 0 0 0,-12 0 0 16,5 0 0-16,1 0 0 15,1-1 0-15,-2 0 0 0,11 1 0 0,-16-1 0 0,-1 0 0 0,7-1 0 0,2 2 0 16,4-2 0-16,9-1 0 0,-14 5 0 15,1-5 0-15,0 3 0 16,-3 0 0-16,1-2 0 0,10 2 0 0,-11 2 0 0,-5-2 0 0,1 3 0 16,-3 0 0-16,-1 0 0 0,5 0 0 0,-17 0 0 15,2 0-49 1,-5 0 38-16,2 0-1 0,-2 3 51 0,3-2-52 0,-15 1 3 16,-1-1 0-16,-3-1 53 0,-3 3-20 0,-6-3-23 15,2 2 0-15,-11-2 0 0,-1 0 0 0,1 0 0 0,-5 0 0 0,-1 0 0 16,3 0 0-16,-3 0 0 15,-1 0 0-15,0 0 0 0,0 0 0 0,0 0 0 16,0 0 0-16,0-2-13 0,0-1-320 16,0-1 159-16,0 1 70 0,0-2 36 0,0 1-345 0,0 2 185 15,-8 2 92-15</inkml:trace>
  <inkml:trace contextRef="#ctx0" brushRef="#br0" timeOffset="19246.72">13770 5995 1113 0,'-6'-3'0'0,"1"1"0"15,-1-2 0-15,3-1 0 0,-1 4 0 0,1 0 0 0,1 0 0 0,1 1 396 0,1 0-170 0,0 0-99 0,0 8-44 16,0 4 164-16,0 6-104 0,1 0-53 0,3 8 96 0,0 0-79 16,-2 4-35 15,3 4 4-31,-4 1-39 0,2 2 1 0,-1 7 9 0,0-6-60 0,-1 3 25 0,3-2 0 0,-4-2 26 0,0-1-202 0,0 4 110 15,0-9 41-15,0-6 13 0,0-3-360 0,0-2 182 16,0-6 44-16,-4 1-319 16,4-10 213-16,-1-5 101 0,1 0-247 15,0-2 174-15,0-18 87 0</inkml:trace>
  <inkml:trace contextRef="#ctx0" brushRef="#br0" timeOffset="19495.82">13703 5983 1327 0,'-10'-20'0'0,"4"4"0"0,1 5 0 0,4 2 0 0,1 2 0 0,0 2 0 0,3-2 323 0,10 5-147 0,5 2-70 16,1 0-34-16,4 0 287 0,2 6-161 0,3 3-71 15,-3 2-42-15,1 4-24 0,-2 1 0 0,-1 1-158 16,-1 1 67-16,0 5 44 0,-10-5-10 16,-2 4-43 15,-3-1 39-31,-7 1 0 0,0 2 37 0,0-2 55 0,-15-2-33 0,-3-2-25 0,-3-3-70 0,-3-1 275 0,-5-4-119 0,-2 0-41 15,4-6 48-15,1-4-44 0,0 0-1 0,5 0-352 16,3-6 154-16,0-3 87 0,9-4 28 16,8-2-777-16,1-4 369 0,7 0 197 0,15-1 55 15</inkml:trace>
  <inkml:trace contextRef="#ctx0" brushRef="#br0" timeOffset="20556.48">14516 6070 714 0,'0'-6'0'0,"0"3"0"0,0-1 0 0,0-3 0 0,0 5 0 0,0-3 0 0,0-2 0 0,0 5 77 16,0-4 0-16,0 0-40 16,0 3 93-16,0-3-47 15,0 2 9-15,0-1 9 0,0 1-32 0,0-1 0 0,0 2-31 0,0 0 48 0,0-3-15 0,-5 4-10 16,-1 1-23-16,-5 1 37 16,0 0 0-16,-5 0-28 0,-2 7 26 0,-5 4-1 15,-4 7-34-15,-2 0-1 0,-4 8 113 0,-1 3-46 16,1 2-39-16,3 3 139 0,2 3-83 15,6-1-42-15,3 4 0 0,3 3 81 0,14-3-66 0,2-3-28 16,5-1-1-16,15-2 67 0,6-7-47 16,7 1-15-16,3-12-9 0,2-3-170 15,2-5 73-15,-1 1 36 0,-3-4-70 0,5 0 63 16,-10-5 18-16,-5 0-315 0,-3 0 162 16,-1-2 47-16,-2-1 51 0,-1-4-488 0,-7 0 252 0,-1-4 121 15,-6 2 61-15,1-5-394 0,-2 3 228 0,2-5 103 16</inkml:trace>
  <inkml:trace contextRef="#ctx0" brushRef="#br0" timeOffset="20735">14365 6275 769 0,'-21'0'0'0,"-3"0"0"0,2 0 0 0,3 0 0 0,4 0 579 0,-1 0-262 0,11 0-145 0,4 0 206 15,1 0-171-15,0 0-84 16,12 0-43-16,5 0 246 0,7 0-150 0,4-1-68 0,3-3-36 0,0 0-115 15,4-1 50-15,-6 1-10 16,1 1-448-16,-1 1 245 0,-1 0 121 0,0 1-611 16,3-2 366-16,-6 3 111 0,-1 0 106 0</inkml:trace>
  <inkml:trace contextRef="#ctx0" brushRef="#br0" timeOffset="21746.59">14954 5989 1355 0,'0'-6'0'0,"-5"2"0"0,4 0 0 0,-2-1 0 0,1 3 0 0,2 2 0 0,-1 0 0 0,1 0 0 0,0 0 171 0,-2 11-57 0,2 5-43 16,0 10 131-16,0 3-82 0,0 5-42 0,0 4 225 15,0 4-124 1,2-3-75-16,2 4-34 0,8 2 89 0,-2-5-61 0,5-1-30 0,1 0 8 0,3-11-106 15,-2-4 34-15,3-4 0 0,0-4-61 0,-1-6 47 16,4 0 33-16,-6-10-140 16,-1 0 77-16,-2 0 35 0,0-13 0 0,2-5-100 47,-1-5 62-47,-2 0-12 15,-1-6 28-15,-1 2-167 0,0-4 86 0,-2-4 21 0,3-6 22 0,-4 3-88 0,2-1 58 0,-2-1 29 16,0-1-8-16,-1 1 0 0,0-3 28 0,-4 9 111 15,-2 5-51-15,-1 2-26 0,0 3 1 0,0 5 86 0,0 7-51 0,-4 4-31 0,-1 7 1 0,-1-1 386 0,3 2-191 0,-2 0-61 32,4 2-11-32,-2 9 155 0,1 4-118 0,0 4-58 0,2 3 86 0,0 4-63 15,0 3-46-15,0 1 137 0,0 6-86 0,0-2-122 16,2 4-2-16,1 5 0 0,0-6 0 0,0 2 0 16,5 0 0-16,-2-1 0 0,2 1 0 0,0 1 0 15,2-8 0-15,2-1 0 0,-3-7 0 0,3 0 0 16,-2-7-66-16,2 1-110 15,-3-10 53-15,-1-6 62 0,-1 0-563 0,3-2 294 0,-3 0 146 0,4-7-509 16,-3-8 333-16,4-4 161 31,-3 0 81-31</inkml:trace>
  <inkml:trace contextRef="#ctx0" brushRef="#br0" timeOffset="21981.96">15806 5986 1249 0,'-18'0'0'0,"2"0"0"0,-1 0 0 0,-3 0 0 0,4 4 728 0,-3 6-345 0,3 6-173 15,1 2-87-15,1 1 412 16,-1 6-240-16,7 1-134 0,3 3-62 0,2 2 49 16,3 3-148-16,0 0 0 0,1 4 0 0,10-6 0 0,3-3 0 15,3-1 0-15,-1-3 0 0,3-5 0 16,1 4 0-16,-2-7-410 0,0-5 190 15,0 0 128-15,0-7-3 0,-1-3-590 0,2 3 315 0,-2-5 171 16,0 0 81-16,-2-9-244 0,1-4 163 16</inkml:trace>
  <inkml:trace contextRef="#ctx0" brushRef="#br0" timeOffset="22182.43">16029 6034 2307 0,'0'-10'0'0,"-6"-1"0"0,1 2 0 0,2 5 0 0,-3 1 0 0,3-2 0 16,1 5 0-16,-1 0 0 0,1 0 807 0,2 8-385 0,0 8-194 0,0 2-95 16,0 5-99-16,0 7-34 0,0 2 0 0,2 3 0 0,0 6 0 0,1-2 0 15,0 5 0-15,0-4 0 0,1 1 0 16,1-1 0-16,0-1 0 0,-2-3-94 16,2 4 53-16,0-10 34 0,0-8-833 0,-2-1 402 15,2-9 200-15,-2-4 100 0,1-3-554 0,-1-5 332 16</inkml:trace>
  <inkml:trace contextRef="#ctx0" brushRef="#br0" timeOffset="22401.84">16040 5973 1399 0,'0'-16'0'0,"0"4"0"0,0 1 0 0,0-2 0 0,4 7 0 0,1-1 383 0,5 4-174 15,0 1 412-15,3 2-292 0,0 0-137 0,2 3-82 16,2 11 91-16,-3 0-82 0,0 5-42 0,0-2 1 15,0 5-23-15,-4 2-18 0,-1-4-1 0,-4 4 1 16,-2-2-364-16,-2 1 181 16,-1 2 101-16,0-3-378 0,-1-4 230 0,-9 0 115 0,-2-3-461 0,-1-1 252 15,-2 1 114-15,1-10 73 16,-2-1-161-16,2-4 111 0,0 0 58 0,3-2 27 16</inkml:trace>
  <inkml:trace contextRef="#ctx0" brushRef="#br0" timeOffset="22572.89">16346 5931 1248 0,'16'0'0'0,"3"0"0"0,5 0 0 0,-4 0 0 0,0 0 0 0,1 8 0 0,0 6 0 0,1 1 709 0,1 7-327 0,-5 1-177 0,-3 5 356 32,-1 3-262-32,-6 5-132 0,-1 5 91 0,-3 5-156 0,-4-6-102 0,-4 0 0 0,-11 1 0 0,-4-4 0 15,-4 0 0-15,-5 1 0 16,0-9-89-16,-2-2 14 0,-3-3 55 0,1 2 29 0,-1-4-901 0</inkml:trace>
  <inkml:trace contextRef="#ctx0" brushRef="#br0" timeOffset="25669.09">17262 6016 705 0,'-1'-9'0'0,"-5"-1"0"0,3 3 0 0,-2-2 0 0,2 3 0 0,0-1 0 0,-2 2 375 0,0-2-160 0,-1 2-93 0,2 0 109 0,-3 0-97 0,1 2-49 0,-1-1-8 0,-6 2 10 0,3 1-51 0,-3 1 1 0,-3 0 16 0,-3 3-16 0,-1 8 0 0,-4 3 8 0,-2 5 23 15,-2 0 0-15,2 5-32 31,-1 0 1-31,4 1 82 0,-4 4-33 0,11-3-8 0,4 1 105 0,3 0-74 0,6 1-35 16,3 2 125-16,3-6-86 0,18 0-38 0,5 0 0 0,4-5 12 0,7-2-26 16,3 1 10-16,-3-8-35 0,-1-2-34 0,0 0-1 15,-2-2 35 1,1-1 1-16,2 2-179 0,-9-5 84 0,-1 0 48 0,-2-2-558 0,-1 0 285 16,0 0 98-16,2-2-562 0,-7-6 359 0,1-3 176 0,0-2 88 15</inkml:trace>
  <inkml:trace contextRef="#ctx0" brushRef="#br0" timeOffset="25896.48">17582 5986 1111 0,'0'0'0'0,"0"0"0"0,0 0 0 0,0-3 0 0,0 1 450 15,0 1-211-15,3 0-101 0,9 0 736 0,1-2-419 0,7 3-209 0,1 0 172 0,2 0-418 16,2 0 0-16,1 0 0 0,2 0 0 0,0 3 0 15,3-1 0-15,-4 1 0 16,-1 3 0-16,-3-3 0 0,0 0 0 0,-6 0-233 0,5 1 74 16,-8-2 93-16,-5-2 51 0,-1 3-964 15,-4-3 472-15,1 0 226 0,-5 0-356 0,0 0 301 16,-15 0 149-16,-4-3 75 0,-5-1-116 0</inkml:trace>
  <inkml:trace contextRef="#ctx0" brushRef="#br0" timeOffset="26154.79">17686 5978 1289 0,'-14'0'0'0,"3"0"0"0,-1 0 0 0,3 0 0 0,1 0 0 0,3 1 0 0,2 3 267 0,3 5-115 0,0 3-58 0,0 5 440 16,0 1-239-16,3 7-134 0,3 5-62 0,-1 6 256 15,0 4-159-15,-2 5-80 0,0 6-31 16,-1-8-74-16,0 1 26 0,0-4 0 16,-2-2-39-16,0-3 0 0,2-1 47 0,-1-11 10 0,2-2-18 0,2-7 0 0,0-4-4 15,2-3-33-15,4 3 0 16,-1-10 0-16,5 0 0 0,1 0 0 15,1 0 0-15,2 0 0 0,3 0 0 0,-2 0 0 0,-1-3 0 32,2 0 0-32,-1-1 0 0,1 4 0 0,1-2 0 0,-5 0 0 0,0 1 0 0,0-1 0 15,-3 0 0-15,0 2-700 0,0-2 323 0,-4 1 175 16,-3-1 83-16,0 0-544 16,-3-1 314-16,1-4 146 0,-3-1-474 0</inkml:trace>
  <inkml:trace contextRef="#ctx0" brushRef="#br0" timeOffset="26331.32">17747 6243 2512 0,'-14'-9'0'0,"2"1"0"0,3 4 0 0,5 2 0 0,1 2 0 0,3-3 0 0,0 3 0 0,0 0 449 16,3 0-210-16,11 0-102 0,4 0-50 15,5 0 177-15,2 0-113 0,4 3-59 16,1-1-92-16,-1 0-274 0,3 1 117 0,-1 2 97 0,0-5-886 0,5 3 499 15,-10-1 237-15</inkml:trace>
  <inkml:trace contextRef="#ctx0" brushRef="#br0" timeOffset="29680.97">18699 6336 1477 0,'0'0'0'0,"0"0"0"0,0-2 0 0,0-1 0 0,0 1 0 0,0 1 288 0,0-1-126 0,0 2-52 0,-1 0-40 0,-2 0 9 0,1 10-41 0,-3 0 0 16,2 3 0-16,-3 1-108 0,1-1 49 0,1 1 30 0,0-1-407 0,0-1 219 15,1-3 108-15,-1-1-584 0</inkml:trace>
  <inkml:trace contextRef="#ctx0" brushRef="#br0" timeOffset="30051.98">18962 5946 1884 0,'-1'0'0'0,"-2"1"0"0,-2 1 0 0,4 2 0 0,-1 0 0 0,1 2 0 0,-1 4 0 0,-1 0 302 0,3 2-136 16,0 0-65-16,0 2-105 0,0 1-1 15,0-1 43-15,0 4 9 0,5-5-412 0,-1 0 201 16,2-2 101-16,-2-3-473 0,2 1 267 0,-2-3 134 16,0-6 67-16,-1 0-246 0,-1 0 138 0,1-5 69 15,-3-5 35-15,0-7-9 0,0-4 43 0,0-4 0 16,0 2 120-16,-3-6-60 16,1-1-39-16,-1 1 241 0,1 4-131 0,2-3-65 0,0 4-34 0,0 1 351 31,2-2-139-31,3 7-100 0,10 1 11 0,-1 5 115 0,4 4-97 0,3 1-48 0,1 0-16 15,1 5 72 1,-1 2-53-16,2 0-26 0,-3 12 114 0,-1 0-71 0,0 5-24 0,-5 0 61 31,-1 3-53-31,-4 0-27 0,-1 1 1 0,-2 3 96 0,2 2-52 0,-5-6-41 0,-1 5 1 0,-2-2-141 16,1 1 55-16,-2 2 28 16,0 4 9-16,0-8-429 0,0 1 223 0,0 0 93 0,-6-1-607 15,1-2 312-15,-3 1 166 0,0-9-165 0</inkml:trace>
  <inkml:trace contextRef="#ctx0" brushRef="#br0" timeOffset="30216.31">19153 5968 1269 0,'-7'0'0'0,"1"2"0"0,-1 3 0 0,-1 0 0 0,3 4 0 0,0 0 0 0,0 6 556 0,0 5-259 0,0 1-120 15,0 4-74-15,2 4 12 0,0 0-39 16,-1 2 0-16,1 3-443 0,-2 1 211 15,3-5 93-15,-1-2-492 0,0-2 290 0,-1-5 145 0,-2 0 73 16,0-3-281-16</inkml:trace>
  <inkml:trace contextRef="#ctx0" brushRef="#br0" timeOffset="30379.87">19070 6196 1145 0,'0'0'0'0,"0"0"0"0,0 0 0 0,2 0 0 0,-2 0 0 0,1 0 396 0,1 2-180 0,0 2-79 15,5 2-54-15,-1 3 372 0,1 1-208 0,1 4-105 16,2 1-250-16,0-1 82 0,0 3 28 0,3 0-562 16,0 0 299-16,0-4 149 0,-2 1 75 0,5-3-639 15,-5-4 336-15,0-6 169 0,-3-1-11 0</inkml:trace>
  <inkml:trace contextRef="#ctx0" brushRef="#br0" timeOffset="30513.91">19374 6161 951 0,'2'-4'0'0,"1"1"0"0,-2-1 0 0,2 0 0 0,-1 1 0 0,-2 2 401 16,3-1-172-16,-2 2-100 0,1 0-46 0,-2 0 18 16,0 0-31-16,2 3-1 0,-2 4-319 0,1 0 140 15,-1 3 73-15,2-3-554 16,-1 3 305-16,4-3 152 0</inkml:trace>
  <inkml:trace contextRef="#ctx0" brushRef="#br0" timeOffset="30767.48">19527 5866 1085 0,'-3'-10'0'0,"-2"3"0"0,4 0 0 0,0 4 0 0,0 2 0 0,1 1 533 0,0 0-239 0,0 4-132 15,0 13-63-15,1 6 240 0,7 5-151 0,-1 4-75 16,3 6 258-16,-2-2-172 16,-1 5-80-16,4-2-145 0,-3 5 33 0,0-3-1 15,2 7 42-15,-3-9-281 0,-2 0 135 0,-3-5 68 16,-1-5 34-16,-1-2-315 0,0-2 183 0,0-13 79 78,-1-5-51-78,-7-3-403 0,-1-4 223 0,1 0 121 0,0 0-128 0,1-11 130 0,4-7 59 0,1-8-435 0</inkml:trace>
  <inkml:trace contextRef="#ctx0" brushRef="#br0" timeOffset="30929.04">19854 5871 1366 0,'5'0'0'0,"0"3"0"0,3-1 0 0,0 5 0 0,0 5 0 0,0 7 0 0,-2 6 871 15,2 11-417-15,-2 5-208 0,-3 10-104 0,2 5 530 16,-3 2-492-16,-1-2-180 0,2-1 0 16,-2-6 0-16,1-3 0 0,1 1 0 0,-1-15-62 0,0-5-184 15,2-6 142-15,-2-6-266 0,-1-3 203 0,1-4 113 16,-2-8 41-16,0 0-856 0,0-5 415 0,0-10 209 16,-6-3 103-16,-2-11-308 0,0-4 211 0,2-5 101 15,0-11 50-15,-2-6-76 16,0-3 82-16</inkml:trace>
  <inkml:trace contextRef="#ctx0" brushRef="#br0" timeOffset="31118.54">19877 5938 1056 0,'0'-24'0'0,"0"5"0"0,0 3 0 0,2 3 0 0,6 1 0 0,5 3 0 0,3-1 443 0,6 9-208 0,0 1-98 15,4 0-50-15,1 1 254 0,-1 9-151 0,2 2-67 16,-8 2-26-16,-1 1-29 16,-3 2-1-16,-5-3-151 0,1 5 70 0,-9-1 22 0,-3 1-1 15,0 0-31-15,-12 2 31 0,-4 0 0 0,-2-1 40 16,-3-4-147-16,-2-2 69 0,0 1-7 0,-1-3 32 15,1-4-322-15,1 3 156 0,3-6 38 0,5 0-305 16,2-5 201-16,4 2 100 0,6-2-340 16,2 0 211-16,4 0 119 15,20-7 55-15</inkml:trace>
  <inkml:trace contextRef="#ctx0" brushRef="#br0" timeOffset="31322.99">20539 5938 1728 0,'-1'1'0'0,"-4"1"0"0,-1 2 0 0,-2 2 0 0,-5 2 0 0,-5 8 0 0,-8 1 0 0,-4 12 467 16,-4 0-215-16,-4 8-106 0,3 4-55 0,5 2 631 16,1 6-332-16,16-10-255 0,7-3-135 0,6-2 0 15,6-1 0-15,12-6 0 16,7 0 0-16,1-10 0 0,3-5 0 0,5 0 0 16,-1-5 0-16,-2-2 0 0,5-4 0 0,-7-1-270 0,1 0 98 0,-2-1 103 31,-2-7-129-31,-2-1-679 0,1-3 410 0,-10 0 219 15,-5-5-511-15</inkml:trace>
  <inkml:trace contextRef="#ctx0" brushRef="#br0" timeOffset="31472.64">20396 6226 1579 0,'-31'-9'0'0,"3"5"0"0,-2 0 0 0,13 2 0 0,8-2 0 0,4 4 0 0,5 0 432 0,0 0-196 16,0 0 358-16,5 0-282 0,10 0-138 0,6 0-67 0,4 0-96 0,6 0 0 15,3 0 37-15,-3 0-10 16,4 0-597-16,0 0 298 0,-1 0 150 15,1 0 74-15,4-1-339 0,-8-1 202 0,-1-2 106 0,-2-1-858 16</inkml:trace>
  <inkml:trace contextRef="#ctx0" brushRef="#br0" timeOffset="31632.21">20810 5920 2052 0,'0'0'0'15,"-2"-3"0"-15,-2 1 0 0,2-3 0 0,1 1 0 0,1 1 0 0,0 0 0 0,7 1 0 0,10 1 747 0,3-3-355 0,3 2-167 0,5-1-98 0,2 1 20 0,0 2-54 16,7-3-28-16,0 2 10 0,-1-1-533 0,-2 2 249 16,1 0 123-16,-3 0-328 0,0 0 226 0,-1 0 123 15,-9 0-941-15,-7 0 484 0</inkml:trace>
  <inkml:trace contextRef="#ctx0" brushRef="#br0" timeOffset="31889.75">21066 5880 1142 0,'-17'6'0'0,"0"-1"0"0,3 4 0 0,4 1 0 0,3 2 0 0,0 5 0 0,1 3 480 0,2 8-212 0,0-2-120 0,4 6-55 16,-1 1 389-16,1 2-222 0,-4 4-111 0,2 4-46 15,0-6 149-15,-3-2-107 0,2 0-53 0,-1-4 176 16,0-1-219-16,1-1-49 0,2-10 0 16,1-2 0-16,0-5 0 0,0-3 0 0,4-1 0 15,10 1 0-15,2-5 0 0,6-4 0 16,3 0 0-16,4 0 0 0,4 0 0 0,2-1 0 15,0-9 0-15,-2 3 0 0,1 0 0 0,-3 0 0 63,1 0 0-63,0 1-20 0,-10 2-976 0,-3-1 479 0,-5 0 240 0,-2 1 119 0,-8-3-320 0,0-1 210 0,-4-3 120 0</inkml:trace>
  <inkml:trace contextRef="#ctx0" brushRef="#br0" timeOffset="32008.44">20955 6234 2549 0,'-14'-5'0'0,"-1"-4"0"0,8 5 0 0,5 1 0 0,2-1 0 0,0 3 0 0,12 0 0 0,11-3 0 0,5 4 0 0,5 0 350 0,5 0-155 0,5 0-79 0,-2 0-251 15,7 0 96-15,-7 0 34 0,-2 6-938 0,6 2 490 0,-8 1 246 0</inkml:trace>
  <inkml:trace contextRef="#ctx0" brushRef="#br0" timeOffset="32161.14">21806 6399 1795 0,'6'0'0'0,"-3"0"0"0,0 0 0 0,2 0 0 0,0 0 0 0,-2-2 651 0,2 0-297 16,-3 0-163-16,5 1-576 0,-4-1 211 0,0 1 106 0</inkml:trace>
  <inkml:trace contextRef="#ctx0" brushRef="#br0" timeOffset="55924.24">31693 7276 1493 0,'0'-11'0'0,"5"-1"0"0,-4 5 0 0,1-1 0 0,-1 4 0 0,1-2 0 0,0 2 218 16,0-3-81 0,-2 6-55-16,0-2 222 0,0 1-133 0,0 1-67 0,0 1-34 0,0 0 57 0,0 0-50 15,0 0 1-15,0 0-24 16,-2 0-17-16,0 1 0 0,-1 4 9 0,1-3 14 0,1 4 0 0,-2-3-23 16,3-1 23-16,0 0 1 0,0 2-15 0,0-3-9 15,0-1 61-15,0 0-30 0,4 0-1 0,3 0-30 16,-1 0-16-16,1 0-10 0,0-1 26 0,-2-3 31 15,2 0-31-15,-3-2 9 0,0 3-9 16,-4-2-29-16,2 2-8 0,-2-3 0 16,0 2 0-16,0-1 0 0,-4 2 0 0,-1 1 0 15,-3 1 0-15,3-1 0 0,0 1 0 0,-1-2 0 16,3 3 0-16,0 0 0 0,0 0 0 0,1 0-39 16,2 0-32-16,0 0 26 0,0 0 3 0,0 0-15 15,0 3 5-15,0-2 0 0,2 1 82 16,1-2-32-16,-2 1-13 0,2-1-12 0,-1 0 371 15,1 0-316-15,-3 0-28 0,0 0 0 16,0 0 0-16,0 0 0 0,-6 0 0 0,0 0 0 0,-1 0 0 16,-2 0 0-16,5 0 0 0,-2 0 0 15,1 2 0-15,2 1 0 0,1 2 0 0,2-1 0 32,0 3 0-32,0 0 0 0,9 2-866 0,1 0 390 15,5 0 219-15</inkml:trace>
  <inkml:trace contextRef="#ctx0" brushRef="#br0" timeOffset="56262.34">31496 7495 1760 0,'-1'-3'0'16,"1"1"0"-16,-5-4 0 0,4 5 0 0,1 0 0 0,-2 1 0 0,2 0 424 0,0 2-193 16,0 9-88-1,0 1-58-15,0 6 491 0,2 6-269 0,-1 2-135 0,4 3 61 0,-3 5-233 0,1-2 0 0,-1 2 0 0,-1 0 0 0,-1 6 0 16,0-3 0-16,0 8 0 0,0-9 0 0,0-1 0 0,0-5 0 0,0 0 0 0,-3-1 0 15,0 1 0-15,1-9 0 16,-3-4 0-16,2-6 0 0,-1-3 0 0,3-3-283 0,-3 0-70 16,3-5 163-16,-1 0 77 0,0-2-415 15,-1-6 245-15,1-7 123 0,2-4-500 0,0-5 316 16,2-2 153-16</inkml:trace>
  <inkml:trace contextRef="#ctx0" brushRef="#br0" timeOffset="56479.8">31514 7582 1589 0,'-14'-29'0'0,"3"1"0"0,2 13 0 0,5-3 0 0,1 8 0 0,3 1 0 0,0 2 684 0,0 2-314 0,3 5-171 0,11 0-81 0,8 4 181 0,2 9-131 15,5 4-65-15,3 7 238 0,-3-4-281 16,-1 5-60-16,0 1 0 0,-2 2 0 16,-5-1 0-16,5 2 0 0,-12-3 0 0,-1-2 0 0,-8-2 0 15,-3-2 0-15,-2-3-89 0,0 4 46 0,-16-10 36 16,-11-2-20-16,-6-9 0 0,-8 0-49 15,0 0 35-15,-3 0-112 0,3-14 67 0,7-1 0 0,2-1 26 0,8 1-541 16,7-5 282-16,-1-2 132 16</inkml:trace>
  <inkml:trace contextRef="#ctx0" brushRef="#br0" timeOffset="57513.51">31573 7031 640 0,'-3'-7'0'0,"-2"1"0"0,-1 2 0 0,1-1 0 0,-1 0 0 0,-1 4 161 0,1-3-62 0,0 2-31 0,-4 0 0 0,3 2 119 15,-3 0-66-15,0 0-46 0,0 0 106 0,-1 0-72 0,-2 5-36 31,3 4 0-31,-4-1 93 0,0 3-70 0,0 1-29 0,2 1 96 0,-1 3-63 16,-2 1-31-16,2 0 8 0,1 1 31 0,0 2-36 16,3 0 0-16,-2 0-35 0,4 1 103 0,-4 4-43 15,6-4-34-15,3 1 55 0,1 1-40 0,1-3 0 16,0 5-32-16,0-5 20 0,5-1-1 0,9 2-28 16,3-4-44-16,3 0 43 15,4 1 10-15,5-4-9 0,1-5-48 0,3 0 23 0,1-2 1 0,-1-4 24 16,7 3-34-16,-7-5 6 0,1-1 1 15,-3 0-118-15,-2 0 63 0,1-4 18 16,-1-2-89-16,-6-5 50 0,-1 4 33 16,-1-6 4-16,-1 4-35 0,-1-4 20 0,3 2-4 0,-5 1 12 15,-1-2 53-15,-2 0-44 0,0 0 6 0,0-1-7 16,-1 0 26-16,-3 2 6 16,0-3-25-16,-3 2 97 0,-1-2-45 0,0 1-15 0,1-4 88 0,-4 4-52 15,-1 0-26-15,-2-2 21 0,2 1 18 16,-2-1-20-16,0-4 18 0,0 6-46 0,0-1 16 15,0-1-11 1,-4 2 9-16,-2-2-8 0,-1-1 7 0,1 2-6 0,-1 2 2 0,-4-2 13 16,0 2-39-16,3-1 0 0,-8-4 0 0,4 6 0 15,-2-1 0-15,-2 2 0 0,-2-2 0 16,-1 0 0-16,-4-3 0 0,1 6 0 16,-1-1 0-1,-2 0 0-15,1 2 0 0,-2-1 0 0,-4 0 0 0,4 5 0 31,1 1-18-31,2-1 36 0,2 2-18 0,-2 0 0 0,6 2 0 0,0 0 0 0,3 0 0 0,3 0 0 0,0 2 0 0,-2 4 0 16,6 1 0-16,0 4 0 0,0 1 0 16,1-1 0-16,1 3 0 0,-2 3 0 0,1-3-225 0,3 1 1 15,1 0 88-15,0 2-609 0,1 0 354 16,-2 2 168-16,3-3-296 0</inkml:trace>
  <inkml:trace contextRef="#ctx0" brushRef="#br0" timeOffset="100668.02">29977 7790 585 0,'0'-4'0'0,"0"-3"0"0,0 3 0 0,0-1 0 0,0 0 0 0,0-2 359 15,0 2-165-15,0 1-78 16,0-1 85-16,0 1-81 0,0 0-41 0,0 0 9 0,0 1 126 0,0 3-87 15,0-2-46-15,0 2 1 16,0 0 23-16,0 0-25 0,0 8-9 16,0 3 29-16,0 3-31 0,0 1-1 0,0 0-30 15,0 5-52-15,0-6 21 0,0 4 1 16,5-3-63-16,0 0 46 0,2-4 0 0,0 2 57 0,1-2-52 0,-1-4 1 16,-2-1 0-16,4-1-12 0,-1-3 27 0,-3 2-17 15,2-4 18 1,0 0 63-16,-3-4-31 0,-1-7-2 0,4-1-28 15,-6-3 28-15,1 1 0 0,-2-2-11 0,0-1-55 16,0-1 7-16,-3 5 44 0,-7 2 5 16,3-1-40-16,-4 3 0 0,-2 5 30 0,1 0-10 0,-3 3-18 0,1 1-18 15,4 0 36-15,-4 5 52 0,4 3-26 16,0 4-6-16,5 3-18 0,2-1 15 16,1-2-15-16,2 4 8 0,0-3-54 0,2 0 3 0,6-1 49 0,6 0 2 15,-3-7-156-15,5 2 69 0,-1-3 36 0,3-4-11 16,-2 0-14-16,-1 0 12 15,-1 0 0-15,0-4-7 0,-2-6 33 0,-3-1-25 16,2-3 14-16,-7 0 84 0,-1-1-38 0,-2-2-8 16,1 2 81-16,-2 0-50 0,0-2-28 0,-4 3 20 0,-8 3 48 15,-2 3-29-15,-4 4-1 0,0 0-16 16,-4 3 15-16,3 1-4 0,-1 0-1 0,4 8 72 16,-1 1-44-16,5 5-13 31,1 1 8-16,4 2-7-15,3 0-1 0,4-2-24 0,0 3-141 0,0-3 71 47,9 2 42 0,4-4-8-47,2-1-245 0,4-1 122 0,-2-4 67 0,3-2 18 0,0 1-134 0,-2-6 80 0,-3 0-2 0,-2 0-45 0,-1 0 45 0,1-3 18 0,-9-1 198 0,-1-5-80 0,-3 1-41 0,0-1 0 0,-4 1 313 0,-12-1-171 0,-2 5-53 0,-3 0-49 0,-3 1 138 0,-1 0-78 0,2 3-5 0,0 0-20 0,4 0-268 0,5 3 113 0,3 1 58 16,6 3-292-16,2 2 162 0,3 0 93 0,3-1 3 0,13 0-910 109,8-4 462-109</inkml:trace>
  <inkml:trace contextRef="#ctx0" brushRef="#br0" timeOffset="101179.57">29977 7572 813 0,'-8'-2'0'0,"1"-1"0"0,-1 0 0 0,-3-4 0 0,3 3 0 0,-1-1 0 0,1-2 113 0,-4 2-37 15,4-1 0-15,-6 0 55 0,3 1-51 16,0 2 0-16,-3-1-43 0,0 2 45 16,0-1-44-16,-3 3 9 0,0 0-9 0,-1 0 54 0,0 0-28 15,-2 7 1-15,1 3 133 0,-5-1-71 0,4 6-49 16,1 0 198-16,-2 3-119 0,1 0-59 0,0 3-31 16,-2 4 170-16,5 0-104 0,2-1-48 0,4 4-24 31,0 2 46-31,2 4-25 0,6-5-9 0,3 5-35 0,0-4 64 0,1 2-32 0,10 0 0 0,4 3-30 15,1-10-40-15,3 1 0 0,0 1 0 0,2-5 0 16,2 2 0-16,3 0 0 0,-5-3 0 16,2-3 0 15,-1-2 0-31,1 0 0 0,3 0-166 0,0 2 54 0,-1-6 59 0,1-3 4 0,-1-1-127 0,-2-3 57 16,5 1 49-16,-1-5-395 15,-2-1 218-15,1 0 105 0,-3 0 52 0,0-5-553 0,-1-5 303 16,7-4 142-16</inkml:trace>
  <inkml:trace contextRef="#ctx0" brushRef="#br0" timeOffset="102045.57">29840 7604 203 0,'-1'-2'0'0,"-5"-1"0"0,3-1 0 0,-1-1 0 0,0 2 0 0,0-1 270 0,2 2-116 0,-1-2-58 0,1 0-29 15,2 1 154-15,0 0-97 32,0 0-42-32,0 2-1 0,0-4 27 0,5 3-34 0,6-1 8 0,1-1 10 0,-1 1-27 0,6-1 0 0,-2 1 19 0,2 0-46 15,3-1 9-15,-2 3-9 0,0-2 36 0,1 0-1 16,1 0-35-16,1 2 0 0,-1-1 45 0,0 2-9 15,0-3-37-15,-2 3 1 0,2 0 24 16,-3 0 0-16,2 0-15 0,-2 0 33 16,-4 3-42-16,2 2 0 15,-1 1 6-15,3 0 3 0,-5 0-9 0,2 2-1 0,-1-1 44 0,-1 1-43 16,1 2 0-16,4 0 9 0,-5-1-10 0,-2 1 1 16,4-3 0-16,-6 4 1 0,4-2-1 15,-1 3 9-15,-2-2-9 0,-2 0-36 16,1-1 36-16,-1 0 0 0,-2 0-35 0,3 4 7 15,-4-4 25 1,0 1-7-16,1-3-21 0,2 4-6 0,-4-2 29 0,2 3-1 0,-2-2-35 0,2 1-5 16,-1-3 35-16,0 3-5 0,0 0 3 0,2 1-2 15,-1 0 0 1,0-3-17-16,-3 0 16 0,1 2-2 0,1 2-16 0,2-1 22 0,-5 0-5 0,2 0 1 16,-2-1-26-16,1 0 26 0,-1 0-1 0,-1 3 4 15,0-1 7-15,0-2-14 0,0 0-7 0,0 1-8 16,0 0 0-16,0 0 0 0,-3 0 0 15,1 0 0-15,-3-3 0 0,-3 4 0 16,3-2 0-16,-3 2 0 0,-1-2 0 0,-1 0 0 16,0 1 0-16,0 2 0 0,-3-3 0 0,0 5 0 15,0-5 0-15,2 0 0 0,-4 1 0 0,5-4 0 16,-3 4 0-16,-5 0 0 0,4-1 0 0,0-4 0 16,-2 4 0-16,-2-4 0 0,-6 4 0 15,5-5 0-15,-2 1 0 0,-4-2 0 0,2-2-36 0,0 0-4 16,-6 1-3-16,8-4 16 0,-1 0-8 0,3 0 6 15,0 0 11-15,-1 0-136 0,1-5 56 16,4-1 31-16,3-3-1 0,0 1-187 0,3-3 108 16,0 3 55-16,-1-3-269 47,6 1 167-47,2 0 78 0,2 1 39 15,0 2-392-15,0-2 216 0,0 0 98 0,5 2 63 0,5-3-479 0</inkml:trace>
  <inkml:trace contextRef="#ctx0" brushRef="#br0" timeOffset="102403.67">30179 8129 2202 0,'-5'-5'0'0,"1"1"0"0,1 1 0 0,-3-1 0 0,1 3 0 0,1 0 0 0,1-2 439 0,1 2-201 0,-1 1-100 0,0 0 163 16,3 4-131-16,-1 5-57 0,1 4 174 0,0 7-244 15,0-1-43-15,0 6 0 0,1 6 0 0,2 2 0 16,-1 4 0-16,1 1 0 15,-2 4 0-15,1 1 0 0,0 1 0 0,-2 7-280 16,0-7 95-16,0-1 110 0,-2-4-39 0,-6 0-378 16,-2 0 224-16,-3-1 106 0,3-11-30 0,-2-3 78 15,3-4 38-15,-2-6-1 0,3-4-279 0,-1-3 150 16,5-7 88-16,1 0 41 16,0-10-314-16,3-7 177 0,0-2 88 0</inkml:trace>
  <inkml:trace contextRef="#ctx0" brushRef="#br0" timeOffset="102619.64">30144 8243 1165 0,'0'-12'0'0,"0"0"0"0,0 6 0 0,0-1 0 0,2 0 0 0,7 4 560 0,8 2-251 0,5 1-141 16,6 0 242-16,3 6-186 0,5 8-93 16,0 4-47-16,3 3 2 0,-8 2-9 0,-3-1-39 0,-4 1 0 15,-3 1-85-15,-6-1 42 0,-1 1 9 0,-11-3-135 16,-3-3 84-16,-3-1 42 0,-17-1 0 0,-9-2 19 15,-6 1 10-15,-2-8-25 16,-6-1-15-16,3-5 5 0,-1-1 20 0,4 0-41 0,-1 0-155 0,13-5 83 16,4-4 48-16,7-5 3 15</inkml:trace>
  <inkml:trace contextRef="#ctx0" brushRef="#br0" timeOffset="109405.26">14577 15605 958 0,'-16'-14'0'0,"-1"3"0"0,3 8 0 0,2 1 0 0,1 1 0 0,6 1 271 0,3 0-117 0,1 0-58 0,1 1 189 0,0 3-114 0,0 1-71 0,0 2-32 16,4 0 65-16,6 0-48 15,1 3-24-15,6 0 10 0,1-3 128 0,1-2-81 0,8-1-40 0,2 0 233 0,7-3-137 0,5-1-59 16,-1 0 147-16,4 0-112 0,4 0-79 0,3-1-71 16,4-3 0-16,15-3 0 46,-6-1 0-46,10 2 0 16,8-1 0-16,8-1 0 0,9 2 0 0,16-2 0 0,-14 3 0 0,11-2 0 47,8-2 0-47,5 2 0 0,3 1 0 0,18 1 0 0,-18 3 0 0,7 2 0 0,1 0 0 0,3-2 0 16,4-1 0-16,12 3 0 0,-30 0 0 0,0 7 0 0,4 4 0 0,-1 1 0 0,-5-1 0 0,6-3 0 0,-31-3 0 0,-1 0 0 0,-8-4 0 0,-13-1 0 0,-11 0 0 15,-2 0 0 1,-24 3 0-16,-3 0 0 0,-3 1 0 0,-4 3 0 15,-6-4 0-15,-4 1 0 0,-11 0 0 0,-5 0 0 0,0-1 0 0,-1-2 0 0,-2 1 0 16,0 0 0 0,0-2 0-16,0 0 0 0,0 0 0 0,0 0 0 0,0 0 0 15,0 0 0-15,0 0 0 0,0 0 0 0,-2 0 0 0,-3 0 0 0,-4 0-45 16,-3 0-390 0,-2 0 199-16,-5 5 99 0,0 8-1245 0</inkml:trace>
  <inkml:trace contextRef="#ctx0" brushRef="#br0" timeOffset="140761.98">28529 17310 960 0,'-6'-24'0'0,"1"7"0"0,1 4 0 0,2 2 0 0,0 4 0 0,2 0 110 0,0-3-25 0,0 4-10 0,0 1-5 0,0-1-1 16,0 1-29 0,0 1 0-16,0-1 154 0,4 1-81 0,4 1-38 0,-3 0 59 15,6 2-48-15,0-4 1 0,5 3-38 0,1-1 145 16,1 3-77-16,4 0-39 0,1-3 173 0,8 3-105 15,5-1-43-15,5 0-36 0,6-1 93 0,9 1-60 16,7-4-30-16,8 1 0 0,17-1 188 0,-6-1-128 16,5 2-130-16,6-1 0 15,-1 0 0-15,2 2 0 0,11-1 0 0,-22 4 0 0,-6 0 0 16,-6 0 0-16,-12 0 0 0,2 0 0 0,-24 0 0 16,-6 0 0-16,-4 0 0 0,-7 0 0 15,0 2 0-15,0 0 0 0,-8-2 0 0,-6 0 0 16,-1 0 0-16,-1 0 0 0,-2 0 0 0,-2 0 0 15,0 0 0-15,0 0 0 0,0 0 0 0,0 0 0 16,0 0 0-16,-2 0 0 16,-1 0 0-16,2 0 0 0,-2 0 0 0,2 0 0 0,0 0 0 15,-2 0 0-15,-2 0 0 16,-2 8-344-16,-3 9 138 0</inkml:trace>
  <inkml:trace contextRef="#ctx0" brushRef="#br0" timeOffset="142007.24">29200 17686 899 0,'-3'-12'0'16,"-1"1"0"-16,0 1 0 0,-2 5 0 0,5-1 0 0,1 3 0 0,0 0 207 0,0 0-83 0,1 1-31 0,9 2 21 15,3 0-36-15,3 0 0 0,1 0-36 0,6 7 70 0,2 0-24 0,-2 0-11 16,0 3 36-16,0 2-36 16,1 0 0-16,0 1-35 0,-2 3 76 0,-4 0-43 15,-3 1-1-15,-3 1-32 0,-1 3 48 0,-4 3 10 16,-2-1-58-16,-3-1 27 0,-2 4-27 15,0-1-1-15,-10 4 1 0,-2 2-5 0,-5-4 4 0,0 3 1 16,-5-2-86 0,-4 1 42-16,1-2 1 0,-2 4 53 0,-1-10-63 0,4-3-1 15,0-1 28-15,-1-6 14 0,5-2-33 0,-2-2 33 0,5-7-22 0,5 0 74 16,0-7-34-16,4-9 1 16,3 1-30-16,1-5 49 15,4 0 2-15,0-1-45 0,0-3 71 0,2 4-30 0,7 0 17 0,2-4-34 16,0 7-30-16,0 0 20 0,2 1 0 0,0 0 0 15,-2 6-151-15,3-5 83 32,-3 4 25-32,0 5-412 0,1-1 201 0,0 4 109 0,-2 0 30 0,1 0-243 0,0 1 113 0,-2 2 84 0,-1 0-505 0,3 0 293 15,-2 4 146 1</inkml:trace>
  <inkml:trace contextRef="#ctx0" brushRef="#br0" timeOffset="142232.63">29658 17616 2262 0,'-5'-15'0'0,"-1"4"0"0,-1-1 0 15,7 4 0-15,0 3 0 0,0-2 0 0,11 5 0 0,5-4 0 0,6 0 0 0,3 3 0 0,4 1 95 0,2 0-27 0,2 1-1 0,2-2-27 0,4 3-256 0,-9 0 123 16,2 0 66-16,-2 0-401 0,-5 0 212 0,-4 0 104 15,0 0 52-15,-11 3-298 0,-2-2 158 0,-5 3 81 16,-2-4-167-16,-1 3 123 16</inkml:trace>
  <inkml:trace contextRef="#ctx0" brushRef="#br0" timeOffset="142529.56">29831 17585 1572 0,'-2'0'0'0,"-7"1"0"0,2 1 0 0,1 1 0 0,-3 0 0 0,2 5 0 0,2 5 0 0,0 1 0 0,1 7 216 0,1 8-88 0,-1 3-34 0,4 6-8 16,-2 3-1-1,2 4-45-15,0 2-94 0,0 2 56 0,-1-6-9 0,1-4 47 0,-2-3-37 16,-2-4 0-16,0-5 37 0,-1 1 10 16,3-10 47-16,-5-5-28 0,3-3-1 0,-2-2 181 15,4-5-104-15,-1 4-44 0,2-7-35 0,1 0 211 16,0 0-119-16,0 0-58 0,1 0 47 0,10 0-44 15,4 2-50-15,2 0-53 16,3-2-29-16,3 3-6 0,3 1 38 0,2 2 9 0,-4-2-135 16,2 2 81-16,-2-2 41 0,-2 1-520 15,0 0 265-15,1 0 70 0,-7 1 89 0,-2-4-493 16,-3 2 275-16,-3-2 138 16,-4-1-365-16,3-1 241 0</inkml:trace>
  <inkml:trace contextRef="#ctx0" brushRef="#br0" timeOffset="142699.12">29836 17945 1651 0,'-16'-19'0'0,"5"4"0"0,3 3 0 0,2 3 0 0,4-2 0 0,2 2 189 0,0 1-80 16,11 2-35-16,7 2 484 0,6 0-259 0,3 1-130 15,8 2-256-15,-1-2 59 0,1 3 33 0,1 0 1 16,0 0-618-16,-1 7 317 0,8 0 162 0,-6 3-693 15</inkml:trace>
  <inkml:trace contextRef="#ctx0" brushRef="#br0" timeOffset="142846.38">30621 17979 2205 0,'-9'-24'0'0,"-2"7"0"0,4 0 0 0,2 11 0 0,2 2 0 0,-2 0 0 0,5 3-6 0,0 1 44 0,0 0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19:03.4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6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14T00:20:42.124"/>
    </inkml:context>
  </inkml:definitions>
  <inkml:trace contextRef="#ctx0" brushRef="#br0">5638 12222 1280 0,'-11'0'0'0,"1"0"0"0,-1 0 0 0,2 0 0 0,3 0 0 0,1 0 0 0,1 3 0 0,-1-3 0 0,5 0 181 0,-2 0-71 0,2 1 85 15,0-1-78-15,0 0-39 0,0 0 10 0,0 0 116 0,0 0-82 16,0 2-42-16,0-2 0 16,3 0 35-16,3 0-28 0,-1 0-11 0,3 0-37 0,1 0 123 15,2 0-62 16,-1 0-30-31,5 0 5 0,-5 0-9 0,3 0-27 0,1-2 24 0,-2 1-24 0,2-2 0 0,1 2 9 0,0-1 19 0,-2-1-1 16,3 0-27-16,-2 1 0 0,4 0 47 0,0-3-5 78,0 4-81-78,-1-4 0 0,-1 2 0 0,4-1 0 0,-2 2 0 0,3-2 0 0,0 1 0 0,-2 1 0 0,3-1 0 0,0 1 0 0,0-1 0 0,6 2 0 0,-3-2 0 0,0 3 0 0,2-3 0 0,1 1 0 0,1 1 0 0,6-1 0 16,-4 2 0-16,4-3 0 0,-2 1 0 0,4-2 0 15,3 3 0-15,4-2 0 0,-4-1 0 0,-1 0 0 16,3 1 0-16,1-2 0 0,1 0 0 16,6 2 0-16,-8-3 0 0,2 3 0 15,1 1 0-15,1-1 0 0,6 0 0 0,-6 1 0 0,-4 0 0 16,2 1 0-16,2 0 0 0,0-2 0 0,4 3 0 16,-5-1 0-16,-2 1 0 0,3-4 0 0,1 4 0 0,1 0 0 15,10-1 0 1,-13 1 0-16,2 0 0 0,-1 0 0 0,3 0 0 0,2 0 0 15,6 0 0-15,-9 0 0 0,5-1 0 0,0 1 0 16,3-2 0-16,-2 2 0 0,8-3 0 0,-12 3 0 16,5 0 0-16,-1 0 0 0,1 0 0 15,3 0 0-15,13-3 0 0,-14 1 0 16,1 1 0-16,1-2 0 0,1 2 0 0,1-1 0 16,10 0 0-16,-14-1 0 0,2 3 0 0,0-3 0 0,3 2 0 15,-4-2 0-15,11 3 0 0,-18 0 0 16,2 0 0-16,-2 0 0 0,3 0 0 15,-5 0 0-15,11 0 0 0,-12 4 0 16,-1 2 0-16,1-2 0 0,-3 3 0 0,3-4 0 0,4 3 0 0,-12 0 0 16,-1-2 0-16,4 1 0 0,-3-2 0 15,1 0 0-15,7 0 0 0,-12 2 0 0,-1-4 0 0,0 1 0 16,-2-2 0-16,-4 3 0 16,5 2 0-1,-12-4 0-15,1 0 0 0,-3 4 0 0,0-4 0 0,2 0 0 0,-9 2 0 16,0-3 0-16,0 0 0 0,-3 3 0 15,0-3 0-15,0 0 0 0,-1 0 0 0,-4 0 0 0,0 0 0 0,-3 0 0 16,-1 0 0-16,1 0 0 0,-1 0 0 0,-1 0 0 16,0-3 0-16,0 3 0 0,0-3 0 0,-6 1 0 15,-2-3-358 1,-1 3 38-16,1-3 140 0,0 0-750 0,2-1 446 0,1-3 213 0</inkml:trace>
  <inkml:trace contextRef="#ctx0" brushRef="#br0" timeOffset="236.36">10407 11745 1530 0,'-11'0'0'16,"0"-1"0"-16,7 0 0 0,-2 0 0 0,6 1 0 0,0 0 0 0,3 6 431 0,12 6-196 0,5 3-98 0,4 3-39 0,4 0 158 15,3 2-108 1,1 0-55-16,0 4-27 0,1-2 0 0,1 6-17 0,-6-3-11 0,-1 1 1 15,-7 3 0 1,-10-1 0-16,-6 7 0 0,-4 1 10 31,-12 0-10-31,-23 1 0 0,-7 1 0 0,-13 3-1 0,-8 3 11 0,-1-7-10 0,-6-1 0 16,-5-1-681-16,-2-5 296 0,-5-5-701 0</inkml:trace>
  <inkml:trace contextRef="#ctx0" brushRef="#br0" timeOffset="1201.64">7696 9718 1306 0,'-2'0'0'0,"-4"-4"0"0,3 1 0 0,0-4 0 0,0 4 0 0,0 1 0 0,0-4 0 0,2 5 0 0,-2-1 0 0,3-1 165 0,-1 3-63 0,1 0-31 47,0 0 61-47,0 0-51 0,0 0 0 0,0 0-43 0,0 10 124 0,0 1-62 0,1 4-21 0,2 2 67 0,0 3-53 0,1 6-28 16,-1 3 1-16,-2 3 32 0,3 10-20 0,-3-1-9 0,2 7 55 15,-2 2-43-15,1 8 0 16,-2 3-43-16,0 11 36 0,0-6-35 0,0 4-1 0,0 3 1 0,0 1-49 0,0 0 49 31,0 8 9-31,0-13-50 0,0 0 1 16,0 0 39 15,0 1 1-15,0-2-21-16,0 12 25 0,0-15-6 0,0 6-41 0,0 2 35 0,0-4-13 0,0 5 10 0,0 5 9 0,0-15-10 0,0 5-2 0,0 3 1 0,0 2-33 0,-3 2 6 0,0 13 36 0,0-14-51 47,-2 9 0-47,2 3 40 0,-1-2-5 0,0-3-53 0,-2 9 22 0,5-20-5 0,-2 11-10 0,1 7 0 0,1 4 21 0,-2-6 10 0,-2 7-45 0,1-23-1 0,1 3 29 15,0 2 8-15,-2 1-63 0,1 14 27 31,-1-15-10-31,2 1 72 0,-1 3-4 0,0-3-31 0,-2 0-6 0,-2 6-16 0,6-17 21 0,-1 1 0 16,-1-1 26-16,1 3-24 0,0 1 3 0,-1 8-4 16,2-15 31-1,-1-3 0 1,-1 1-20-16,3-3-5 0,1-1-22 0,0 4 0 0,-2-13 26 0,2-2-48 0,-1-2 42 0,-1-2 1 16,1-2-46-16,-1 2 41 0,0-12 3 0,2-2 0 31,-2-5-77-31,-2 0 36 0,2-5-6 0,-1 3 27 0,0-10-49 0,1-2 22 0,-1-3 0 0,0-3 33 15,-1-3-225-15,1 2 97 0,-2-2 63 0,0 0-363 16,-5-6 208-16,1-15 105 0</inkml:trace>
  <inkml:trace contextRef="#ctx0" brushRef="#br0" timeOffset="1557.09">7538 9769 1230 0,'0'0'0'0,"-1"0"-3"0,-4 0 1 0,1 0 1 16,0 0 0-16,2 0 0 0,-4 0 0 0,1 0 133 0,-2 0-46 0,-2 6 71 0,-2 8-65 0,-5 5-27 0,-2 5 1 15,-3 5-166 1,-4 5 70-16,-6 7 45 0,4 0-10 0,-2-2-354 0,4 5 179 0,2-8 88 0,5-1 46 15</inkml:trace>
  <inkml:trace contextRef="#ctx0" brushRef="#br0" timeOffset="1785.31">7551 9769 1915 0,'3'0'0'0,"3"0"0"0,4 0 0 0,4 3 0 0,7 7 0 0,3 2 0 0,7 5 0 0,8 7 396 15,0 2-182-15,2 2-88 0,2 4-95 0,2-2 9 94,-5 0-1-78,4 3 11-16,-11-7-828 0</inkml:trace>
  <inkml:trace contextRef="#ctx0" brushRef="#br0" timeOffset="3403.48">7626 11435 593 0,'0'0'0'16,"-2"-2"0"-16,2 0 0 0,-1 1 0 0,-1-2 0 0,-1 1 0 0,2 0 110 0,0 1-37 0,1-3 1 0,-2 1-36 0,1 0 0 0,-2-1 10 0,1 1-10 0,2-2 168 0,-1 1-83 15,-1-2-43-15,2 1 66 0,-2 0-45 16,-2-2-35-16,3 2-1 16,0-2 48-16,-2 3-38 0,-1-3 1 0,-1 1-28 0,2-1 33 0,-1 2-43 15,-4-1 1-15,2 1-1 0,-1-1 20 0,-4 4-10 0,-1-2-10 16,1 3-62 0,-4-1 31-16,0 2-1 0,-2 0-12 0,-2 0 9 0,1 2 35 0,0 4-11 15,-3 3-46-15,1 0 16 0,0 2-1 0,-3 0 15 16,5 0 58-16,-2 3-7 0,2-1-41 0,1 0 7 31,-3 4-2-31,3 0-5 0,2-2 0 0,-1 3 37 0,1 2 0 0,0 0-22 0,-1 4 12 0,4-5-15 16,-2 3-3-16,0-2 6 0,4 1-30 0,-3-1 2 15,-1 4 30-15,3-7-7 0,0 4 7 16,2-3-11 0,-1 0 2-16,-1 1 6 0,-1 3 1 0,5-5-8 15,-3 3 0-15,1-3-25 0,0 2 24 0,1-2 1 16,-1 6-43-16,1-4 41 0,3-2 0 0,-2 4-2 31,-2-2-45-31,2 0 44 0,1 4 2 0,0-5-2 0,1 3-39 16,1-3 35-16,-1 2-5 0,0 4 5 0,2 0 42 0,1-2-43 0,-2 0-2 0,2-1 54 0,2 0-23 0,0 0 0 15,0 6-62-15,0-7-6 32,0 3 47-32,0-5-3 0,2 4-57 0,2-1 26 0,3 5 3 0,1-7 23 0,1 0-70 0,0-1 31 15,2 2-11-15,3-2 41 0,-1 6-38 0,1-6-2 16,1-1 17-16,2 1 38 15,-2 0-8-15,3 1-19 0,6 1 40 0,-5-5 1 0,4 2-35 0,1-2-2 16,1 0 31-16,1 0 0 63,6 0-18-63,-4-1-8 0,5-2-101 0,1 2 50 0,2-3 2 0,6 2-274 0,-4-2 147 0,4 1 77 0,-1 0 24 0,-1-1-182 0,3 0 104 0,5 4 45 15,-8-4-512-15,-1 0 288 0,-1-2 144 0,1 1 72 0</inkml:trace>
  <inkml:trace contextRef="#ctx0" brushRef="#br0" timeOffset="4431.58">7522 11350 418 0,'-7'-3'0'0,"0"0"0"0,1 2 0 0,-3-5 0 0,3 4 0 15,-2-1 0-15,1 1 73 0,0-2 0 0,2 2-35 0,-2-1 137 0,-1 1-73 0,6 1-32 0,-4-2-1 0,3 2 35 0,1 0-33 0,-1-1 9 0,2 2 112 0,1 0-77 0,0 0-39 0,0 0 0 0,0 0 80 16,1-2-50-16,6 2-39 0,2 0 91 0,3-1-60 47,1 1-30-47,2-2-1 0,3 2 22 0,1-2-9 0,0 2-43 0,4-1 0 0,-2 1-25 0,2 0 26 0,5 0 8 0,-8 0-55 0,3 0 1 16,0 0 45-16,-1 0 0 0,2 5-25 31,2 0 9-31,-3 3 16 0,-1 1-25 0,-2-2 9 0,3 6 10 0,0-2-14 0,-4 0 47 0,1 2-42 15,0 0 5-15,-2 1-2 0,2-1 15 0,2 1-1 16,-4 1-11-16,0-4 15 0,0 2 1 0,2 1-12 31,-1-2 5-31,1 3-40 0,-2-4-10 0,2 2 43 0,-3-2-72 0,3-2 33 16,-2 3-7-16,3 2 43 0,-5-6-39 0,-3 3 29 16,2-1-10-16,-2 1 8 0,-2-2 64 0,4 5-26 15,-4-4-9-15,-2 1 14 0,2 0 3 16,-4 1-42-16,3 2 13 0,0-2 72 0,-1 2-31 15,-2-3-66-15,2 1-7 0,-1 1 0 0,1-2 0 0,3 3 0 16,-4-1 0-16,0-2 0 31,2 2 0-31,-1-1 0 0,-1 2 0 0,2 1 0 0,-3-1 0 0,-1-2 0 0,1 3 0 16,-3-1 0-16,1 0 0 0,1 4 0 0,-1-4-3 0,-4 0 6 16,2 1-3-16,-1-1 0 0,-1 2 0 0,1 3 0 15,0-2 0-15,-2-3 0 16,0 5 0-16,0-2 0 0,0 1 0 0,0 3 0 0,0-2 0 0,0-1 0 31,0-2 0-31,0 1 0 0,0 4 0 0,0-5 0 0,-2-2 0 0,0 3 0 16,-1-2 0-16,2 1 0 0,-2 2 0 0,0-2 0 15,-2-2 0-15,2 2 0 0,0-1 0 0,-2-1 0 16,1 5 0-16,-2-5 0 0,2 1 0 0,-2 1 0 0,0-1 0 31,-1 2 0-31,1 3 0 0,-3-7 0 0,2 4 0 0,1 1 0 16,-5-3-37-16,1 2 27 0,0 4-9 0,0-6 7 0,-2 2-30 0,1-1 27 15,1 1-8-15,-5-1 7 0,1 4 18 0,-1-3-19 32,1-3-5-32,-3 1 50 0,1 0 0 0,-1-3-42 0,-5 8 1 0,5-8 46 15,-2 0-18-15,-2-1 0 0,2 0 1 0,-5 1-21 16,-1 0 9-16,2-4 4 0,-1 0-98 0,-1 0 43 16,-4-2 0-16,-1 0 42 0,-9 0-204 0,2-2 89 31,-1-2 49-31,-1 1-207 0,0-1 121 0,0-2 59 0,0 0 22 0,10 0-411 0,5 0 226 15,4-7 111-15</inkml:trace>
  <inkml:trace contextRef="#ctx0" brushRef="#br0" timeOffset="5641.8">7445 10561 311 0,'0'-3'0'0,"0"-1"0"0,0 3 0 0,0-5 0 0,0 3 0 0,0 1 0 0,-2-1 251 0,0-1-106 16,-2 3-54-16,3-5 93 0,-3 2-73 0,1 2-36 0,2-1-1 0,-1 1 29 0,-3-2-33 47,0-2 10-47,0 4-42 0,1-1 56 0,-1 1-27 0,0-2-1 0,-3 1 13 0,0 0 10 0,0 1-51 0,0-1 1 0,-4 1 18 15,1 0-18-15,-2 1-1 0,-2-1 20 0,0 2-20 16,-1 0 1-16,-3 0-1 0,2 0-11 0,-5 0 21 47,2 3-10-47,0 3 1 0,-2 0-47 0,0 1 46 0,1 0 0 0,-6 3 46 0,3-5-10 0,3 4-36 0,-2-1 23 0,3-1-23 15,-2 1 0-15,-4 1 10 0,6-2-33 0,0 0 24 47,-2 1-1-47,2 1 0 0,1 0-55 0,-5 2 36 0,4-1-10 0,-1 0 28 0,1 0-79 16,0 1 37-16,1 2-8 0,-7 1-36 47,8-2 25-32,0 0 0-15,0 0-29 0,2 0 32 0,-3 5-10 0,-1 0 39 0,3-5 18 0,0 2-23 0,0 3-15 0,-2-2 12 0,2 2-19 0,0 0 17 0,2 0-5 0,3-2 5 0,-4 2 20 0,3-3-21 0,-1 3 2 0,-1 2 42 32,2-2-41-32,-1 0 0 0,2-1 44 0,-2 2-41 0,1 1 2 0,-3 3 5 0,4-3-13 0,-1 2 8 0,2 0-1 0,-3-1 1 15,1 0-19-15,-2 5 21 16,4-1-1-16,-1-4-1 0,2 1-2 0,-3 3-1 31,0 3 3-31,-1 2 28 0,0-5 0 0,3-1-27 0,0 2-9 0,-3-1 10 0,2 2-1 0,0 2 4 16,2-3-31-16,0 1 28 0,-2-2 0 0,4 5 2 15,-7 1-18-15,5-6 15 16,1 3 1-16,0-1-4 0,-1-1 8 0,5 1-10 0,-7 2 4 0,7-6 10 16,-1 0-11-16,0 2-1 0,2 0 40 0,-4-1-37 15,3 5 1-15,0-4 1 16,3-2-13-16,-1 2 13 0,-1-2-1 15,2 3 4-15,-1 5-10 0,3-7 9 0,-2 1-2 0,2 2 1 16,0-1-43-16,0 3 38 0,0 6 4 0,0-8-32 16,0 1 0-16,0 0 22 0,0 0-22 0,2-1-4 31,1 4 27-15,1-4-6-16,1-1 9 0,-1 1-7 15,1-1 2-15,3 3-5 0,1 4 35 0,1-3-1 16,0 0-30-16,2 2 11 0,2-2-9 0,2 5 2 0,4 4-2 0,-3-6 11 0,4 2-9 0,1 2 5 15,2 1-30-15,0 0 2 0,6 7 24 0,-4-9 1 0,2 3-88 0,1-1 39 32,4 3 0-17,-3 1 35-15,9 7-107 0,-5-10 47 0,6 0 28 0,1-1-37 0,8 2 28 0,3-3-19 0,10 2 36 0,-3-11-96 0,6-2 47 0,10 0 0 32,1-5-37-32,5 0 41 0,8 6-9 0,-16-10 52 0,5 5-348 15,1-1 174-15,1 1 87 0</inkml:trace>
  <inkml:trace contextRef="#ctx0" brushRef="#br0" timeOffset="7188.38">7264 10609 518 0,'-4'-3'0'0,"-1"-1"0"0,3-1 0 0,-4 2 0 16,3-3 0-16,0 3 125 0,0-2-42 0,1 2-1 0,1-2 11 0,1 1-26 0,0-3 8 0,0 1-36 31,0-2 62-31,1 3-32 0,7-3 1 0,1 0-16 0,-2-1-6 0,2-1-9 16,0 5-1-16,2-4 21 0,-3 3-20 0,5-1 9 0,-3 0 29 0,3 3-1 31,0-1-37-15,-1 1-1-16,2 1 49 0,3 0-15 0,1 1-9 0,1 1-25 0,2 1 30 0,2 0 0 0,3 0-29 0,6 0 34 0,-2 0-34 15,0 3-1-15,5 2 1 0,-1 1-25 0,1 1 24 0,6-1 10 16,-5 1-53-16,-5 1 1 15,2-3 42-15,1 4 1 0,-2-2-31 0,5 3 1 32,-7 1 25-32,0-3-14 0,-1 2 12 0,1-2-15 0,1 1 11 0,6 3-31 0,-7-4-7 0,0 1 27 15,3 1 6-15,-1-2-69 0,0 1 32 0,7 1 2 32,-6 1-54-32,1-3 35 0,2 2 0 0,2 2 31 0,0 0-48 0,3 2 19 0,-6-2 0 0,-4 3 10 15,1-3 28-15,0 0-23 16,-6 2 5-16,9 4 28 0,-11-3-29 0,1 0-4 31,1 1 3-31,-4 1 77 0,1-1-35 0,5 2 7 0,-6-2-9 0,-1 2-22 0,0-3-5 0,0 2 11 16,0 1 25-16,4 4 7 15,-7-5-39-15,2 1 11 0,-2 0 23 0,-2 1 6 16,4 3-25-16,-5-7-40 0,1 5-1 0,-4-2 32 0,1-1 0 0,0 2 7 16,1 2-6-16,-3-3-3 0,-1 1 4 0,1 1-3 15,0 2 0-15,-1-2 0 31,4 6 33-31,-5-9-31 0,2 5 0 0,1-3 0 0,-2 2-27 0,2 0 1 32,-1 4 33-32,0-3-54 0,1-2 43 0,-2 2 1 0,2 0-4 0,-2-2-62 62,1 6 28-62,-2-6-2 0,0-1-5 0,1 0 34 0,-1 1-12 0,-1 0 10 0,1 3 23 0,-4-4 1 0,1 1-25 0,-1-1-1 0,1 0 25 0,-1 1 1 16,-1 5-22-16,0-5 32 0,0 0-28 0,-3-1-2 0,0 1 6 0,1-1-12 0,-1 5 21 0,1-6-10 31,-2 3-51-31,0-1 24 0,0 0-3 0,1 5 27 0,-1 3-33 0,0-3 1 0,0 1 20 0,0-2 6 0,0 1 22 0,0 0-1 16,0 0-30-16,0-2 66 0,0-2-28 15,0 0 0-15,0 2-25 0,0-1 34 0,-4 4-26 0,0-4-7 16,-2-2 20-16,1 2-15 0,1-1 13 0,-4 1-10 16,2 3-37-16,-1-6-1 0,1 2 39 0,0-1-1 15,-2-2-37-15,-1 5 2 16,3-4 21-16,-1 2 1 0,-5-1 0 0,4 0 3 15,-3 1-10-15,-3 3 34 0,4-2-2 0,-3-1-23 16,0 1 8-16,2-2-7 0,-2 4 3 0,-2 1-2 16,4-4 24-16,-3-1-22 15,1 0 6-15,1-1-5 0,-3 2-19 0,-1-1 20 0,4-1 0 0,-3-2 4 0,-1 1-6 16,-3-2 0-16,1 1-2 0,-3 4 35 16,1-6-34-16,0 2 1 0,0 0 9 0,0 2-9 15,-3-4 2-15,0 5 2 16,4-5 4-16,1 0-6 0,-1-2 4 0,0 2-2 15,-1-1-56-15,-2 4 28 0,2-4-1 0,0 0-9 16,1 0-3-16,-3 1 34 0,0 2-7 0,-1 0 40 31,-1-2-36-31,3 2-8 0,-3-2 69 0,4 0-30 0,-2 0 0 16,-2 0-28-16,6-3 47 0,0 0-18 0,0-3 0 0,0-1-5 0,1 1 33 0,-5 3-7 16,6-4-5-16,-3 1-36 0,0-2 12 0,-1 2 9 15,0-1-7 1,-4 2-40-16,7-1-5 0,-3-1 40 0,2 1 2 0,-1-2-5 15,1 1 2-15,-2 1-5 0,1-2-29 0,3-3 22 16,-1 2 7-16,-2 0-10 0,-3-1 60 0,3-2-4 16,-1 1-45-1,0-2 23-15,-2 1-20 0,-4-1 6 0,-4 3 0 0,1 0 26 0,-3 0-29 0,-2 0 7 16,-2 2-33-16,-1 0 0 0,-5 3 33 0,9-1-8 16,3-4 8-16,1 5-26 15,3-5 0-15,3-1 0 0,-5 1 0 0,8-4 0 0,0-1 0 0,3 0-93 31,-3 0-5-31,2-1 46 0,-5-8-481 0,6 0 242 0,-2-4 128 0,-1-2 58 16,-2-6-750-16</inkml:trace>
  <inkml:trace contextRef="#ctx0" brushRef="#br0" timeOffset="14332.75">14756 10167 796 0,'-6'-13'0'0,"-2"2"0"0,-1-1 0 0,3 4 0 0,-1 3 0 0,2 0 0 0,1 2 219 0,-1-1-90 0,1 1-34 0,2 1 55 16,0 0-55-16,2 2-27 0,0 0 162 0,0 0-95 0,0 0-37 0,2 0-11 16,9 2 99-16,1 3-73 31,8-1-36-31,2 1-1 0,5 2 179 0,5-2-113 0,2 1-50 0,8 1-26 0,3 0 174 0,9 0-99 15,15 3-40-15,5-4 20 0,13 0-40 0,10 1 0 16,8 0-24-16,7 0-57 31,13 2 0-31,-20-5 0 0,0 1 0 0,-5-2 0 0,-7 1 0 0,-2-1 0 0,5-2 0 0,-27-1 0 0,-4 3 0 0,-4-3 0 16,-5 3 0-16,0-1 0 16,-20-1 0-16,-3 3 0 0,-5-4-17 15,-2 1-16-15,-5-1 9 0,0 0 25 0,-11 0-17 0,-3-1 13 16,-1-3-55-16,-2-2 0 0,-3-1 42 0,2-1 4 15,-3 0-422-15,0 2 201 0,0-1 87 0,0 4 55 32</inkml:trace>
  <inkml:trace contextRef="#ctx0" brushRef="#br0" timeOffset="15034.89">20337 10003 1490 0,'-8'0'0'0,"-3"-4"0"0,3 1 0 0,3 0 0 0,-2-1 0 0,5 3 0 0,2 1 0 0,0 0 518 0,3 0-240 0,16 0-120 0,9 0 146 15,12 5-138-15,12 1-63 0,16 1-33 0,12 3 334 0,12 0-183 0,27 1-82 32,5 3-59-32,18-3-80 0,9 1 0 0,6-2 0 0,2-2 0 0,21-1 0 15,-33 2 0-15,5 0 0 0,-3-3 0 0,-1 6 0 16,-10 0 0-16,5 0 0 0,-36-1 0 0,-5 0 0 15,-5 2 0-15,-6-1 0 47,-13 0 0-47,2-1 0 0,-22-4 0 0,-4 1 0 0,-8 1 0 0,-8-3 0 0,-7 0 0 0,-3-3 0 0,-15-1 0 0,-1-2 0 0,-5 3 0 0,0-2 0 0,-2-1 0 16,0 2 0-16,-5-2-39 0,0 0-51 31,0 0 38-15,0 0-345-16,-4 0 163 0,-10 0 90 0,-12 0-935 0</inkml:trace>
  <inkml:trace contextRef="#ctx0" brushRef="#br0" timeOffset="22138.3">13872 10987 1647 0,'-1'-5'0'0,"-2"2"0"0,1 0 0 0,-3-1 0 0,4 3 0 0,1-1 0 0,0 2 0 0,0 0 0 0,0 0 354 0,1 8-158 16,6 7-80-16,1 1 72 0,0 5-80 0,1 0-35 0,1 3-1 15,-5 3-1-15,3 1-1 0,0 1-24 0,-4 2-9 16,1-3-116 0,-2 3 58-16,-1 0 29 0,1 1-308 0,-3 1 178 0,0-9 73 15,0 0 44-15,0-4-531 0,0-5 221 0,-3-3 144 16,0-5-349-16,0-7 246 0</inkml:trace>
  <inkml:trace contextRef="#ctx0" brushRef="#br0" timeOffset="22427.22">13903 11001 1074 0,'0'-16'0'0,"0"2"0"0,-3 3 0 0,3 4 0 0,0-3 0 0,0 5 232 0,8-2-97 0,8-1-40 0,1 3-34 15,3 1 291-15,5-1-158 0,3 3-78 0,2-3 26 47,4 2-43-47,-1 1-36 0,0 2 0 0,-1-3-71 0,1 2 1 0,-5 1 44 0,3 0 29 0,-7 0-29 0,-7 0-1 0,0 0 1 16,-6 0 76-16,3 0-29 31,-8 4-9-31,-3 0-38 0,1 3 54 0,-3 2-27 0,1 3 0 0,1 5 151 0,-2 1-93 0,2 3-43 0,-1 6-12 0,1-1 1 16,1 6-40-16,1 2-28 0,0-2-157 15,1 4 70-15,0-4 61 0,0 4 32 0,1-4-346 0,-1 7 167 16,-3-11 92-16,2-2 9 16,-2-1-153-16,-2-5 53 0,-1-4 70 0,0 1-156 0,0-9 115 0,-9-3 53 15,-2-5 26-15,-2 0-170 31,-2 0 99-31,-2-5 40 0,1-7-280 0,0-9 170 0,0-5 84 0</inkml:trace>
  <inkml:trace contextRef="#ctx0" brushRef="#br0" timeOffset="22626.21">14119 10609 1345 0,'-7'-9'0'0,"1"3"0"0,1 6 0 0,0 0 0 0,4 0 0 0,1 6 0 0,0 12 564 0,0 7-264 16,0 4-131-16,0 8 84 0,1-2-113 0,0 7-51 15,1 4 62-15,-2 5-57 0,0 9-19 0,0-8-10 0,-8 0-117 16,-3-1 43-16,-2-4 1 0,-1-7 45 0,-4 4-304 0,3-18 148 16,-1-5 77-16,0-5 40 15,0-11-563-15,5-5 278 16,0 0 52-16,4-1-325 0,6-19 262 0,1-1 130 0,0-6-131 0</inkml:trace>
  <inkml:trace contextRef="#ctx0" brushRef="#br0" timeOffset="22730.91">14042 11083 1574 0,'6'-2'0'0,"3"-1"0"0,-2-1 0 0,2 2 0 0,1 1 0 0,2 0 0 0,-1 1 0 0,0 0 263 0,2 0-113 0,1 6 40 0,0 4-76 16,3 0-30-16,-2 1-9 0,-1 1-292 0,1 0 127 15,0 0 64-15,-1-1 31 0,6 0-622 0</inkml:trace>
  <inkml:trace contextRef="#ctx0" brushRef="#br0" timeOffset="23034.15">14538 10624 1692 0,'0'0'0'0,"0"0"0"0,1 0 0 16,-1 0 0-16,2 4 296 0,0 4-133 0,-1 0-64 0,1 6 194 0,-1 2-128 0,1 3-64 0,-1 1-23 0,1 2 33 0,1 1-37 0,-3-1 0 0,0-1-38 15,3-3-298-15,-2 2 159 0,1-8 65 0,0-2-328 16,1 0 202-16,0-8 100 0,3 0-16 0,-3-2 8 15,2 0 33-15,1 0-55 0,-1-2 229 0,0-6-85 32,-1 1-50-32,3 0-9 0,0 0 524 0,1 2-232 47,0-2-142-47,1 2-70 15,5 0 308-15,0 0-162 0,-1 2-95 0,1-1-80 0,1 2 4 0,0 1-9 0,0-1-500 0,1 2 259 0,-1-3 115 0,-3 2 64 16,-2 1-878-16,1 0 401 0,-3 0 234 0,2 0 100 0</inkml:trace>
  <inkml:trace contextRef="#ctx0" brushRef="#br0" timeOffset="23162.81">14502 11023 1059 0,'0'1'0'0,"0"4"0"0,0-2 0 0,0 1 0 0,0 2 0 0,0-1 0 0,1-1 176 0,4 4-70 15,0-3-253-15,1 1 84 0,2 0 46 0,1-1 0 16,-4 0-501-16</inkml:trace>
  <inkml:trace contextRef="#ctx0" brushRef="#br0" timeOffset="23454.6">14505 11021 1056 0,'0'-3'0'0,"0"-1"0"0,0 1 0 0,2-3 0 0,1 2 0 0,5 0 0 0,2 1 0 0,3 1 278 0,5 0-121 0,3 1-59 15,2-1-31-15,5 2 74 0,-6 0-57 0,3 0-23 0,-5 2-59 16,0 4 0-16,-2 2 35 0,-1 3-123 0,-9-1 58 15,-3 2 31-15,-4 2 1 16,-1-3-22-16,0 2 27 16,-6 1-6-16,-7-4 30 0,-4 2 31 0,-2-3-1 0,-1-1-79 0,-2-1 28 15,3 1 289-15,-1-5-140 0,2-1-54 0,2-1 113 16,2 2-92-16,6-3-46 0,-4 3 258 0,4-3-157 16,3 0-72-16,4 0-38 0,1 0 9 0,0 0 1 15,3 0-49-15,11 0-34 0,0 0 0 16,6 0 0-16,2-1 0 0,-2-4 0 0,2 5-266 15,0-3 148-15,-2 1 77 0,1 1-322 16,-3 1 131-16,2-5 116 0,-6 5-764 16,-1 0 421-16</inkml:trace>
  <inkml:trace contextRef="#ctx0" brushRef="#br0" timeOffset="23613.71">14572 11296 962 0,'-8'1'0'0,"-1"5"0"0,-2-1 0 0,5 0 0 0,1 0 0 0,2 1 691 0,3 0-327 16,0 3-163-16,0-1 287 0,0 0-230 16,0 1-111-16,1 0-54 0,6 1-262 0,1 0 104 0,1 2 59 15,-1-4-293-15,0 2 167 16,-1-3 85-16,2-1 42 0,1 0-840 0</inkml:trace>
  <inkml:trace contextRef="#ctx0" brushRef="#br0" timeOffset="23754.33">14712 11376 1666 0,'0'3'0'0,"0"-2"0"0,-1 1 0 0,1-1 0 0,0 2-1 0,0 0 1 0,0 0-1 0,0 1 239 0,0 0-101 0,0-1-51 0,0 2-229 16,1 2 99-16,1-3 35 0,4 2-585 0,-1-1 301 16</inkml:trace>
  <inkml:trace contextRef="#ctx0" brushRef="#br0" timeOffset="23896.79">14970 11442 1692 0,'1'0'0'0,"1"0"0"0,-1 0 0 0,2 0 0 0,-1 0 0 0,2 0 0 0,-1 0 0 0,1 0 231 0,0 1-97 16,1 0-49-16,1-1-438 0,2 2 204 0,-2 0 88 15</inkml:trace>
  <inkml:trace contextRef="#ctx0" brushRef="#br0" timeOffset="24034.43">15298 11457 1567 0,'0'0'0'0,"0"0"0"0,0 0 0 0,0 0 0 0,0 0 0 0,0 0 0 0,0 0 324 0,0 0-135 0,0 0-81 0,0 0-319 15,0 0 124-15,0-1 62 0,0 1 31 16</inkml:trace>
  <inkml:trace contextRef="#ctx0" brushRef="#br0" timeOffset="25210.62">14089 11909 1599 0,'-1'0'0'0,"-1"0"0"0,-1 0 0 0,3 0 0 0,-2 1 0 0,2 5 0 0,0 3 0 0,0 3 526 0,0 3-245 0,2 8-122 0,1 3 77 15,0 4-105-15,-1 4-47 0,-1 3-76 16,2 4 0-1,-3 5 28-15,0 1 10 0,0-5-310 0,-7-2 150 0,-1-2 76 0,0-3 36 0,-1-4-503 16,-1 2 270-16,2-13 64 0,0-5 86 16</inkml:trace>
  <inkml:trace contextRef="#ctx0" brushRef="#br0" timeOffset="25442.66">13924 12257 1619 0,'-1'-7'0'15,"-7"0"0"-15,3 0 0 0,2 1 0 0,3 1 0 0,0-4 0 0,0 2 204 0,6 2-84 0,11-1 82 0,5 0-82 0,3 3-42 16,3-2 9-16,2 3-24 0,-1 0-26 16,-1 2-1-16,2 0 1 0,-2 0-32 0,3 2 9 15,-9 7 23-15,-1-2-1 0,-5 6 26 0,-2 1 0 16,-3-1-26-16,-1 3 136 16,-6-1-73-16,-2 2-31 0,-2-1 0 0,0 2-12 0,0 1-19 15,0 0 8-15,-5-4-92 0,-1 3 42 0,-2-4-1 0,0 2 43 31,2-4-458-31,-3-2 206 0,1-3 116 0,0-2 23 0,-3 0-635 0,2-5 337 16,-4 0 160-16</inkml:trace>
  <inkml:trace contextRef="#ctx0" brushRef="#br0" timeOffset="25894.52">13832 11964 1210 0,'0'-9'0'0,"-8"4"0"0,4-2 0 0,-1 1 0 0,3 4 0 0,1 0 247 0,1 2-105 0,0 0-53 0,1 0-27 16,4 2 18-16,5 6-44 0,-1 4 1 0,-1 1-1 16,-1 3-72-1,1 1 36-15,-2 1 10 0,-4 3-71 0,-1 0 49 0,-1 0 24 0,0 1 53 16,0 0 1-16,0 2-20 0,-1-1-37 0,-6-1 115 0,-2-1-55 16,3 1 0-16,0-1-61 0,-1 0 158 15,3-3-69-15,-1-1-31 0,4 0 1 0,1-3-3 0,0 1 0 16,0 1-19-16,0-5-52 0,5 1-1 0,2-1 44 31,1 0-199-31,1 0 99 0,0 2 60 0,-1-4 16 0,-3 3-204 0,0 0 89 16,-1-2 57-16,-3 1-2 0,-1 2-6 0,0-3 4 15,0-1 0-15,-10-3-18 0,-1 1 144 0,-4 2-75 16,-1-6 7-16,-1 0 255 0,-2-1-137 0,0-2-53 16,1 0 318-16,0 0-155 0,3 0-105 0,2 0-39 15,3 0 284-15,4 0-286 16,2-2-90-16,-2 1 0 0,6-1 0 0,0 2 0 0,6 0 0 15,12 0 0-15,2 3 0 0,8 4 0 16,3 1 0-16,3-2 0 0,3 4 0 16,2-2 0-16,2 2 0 0,2 1 0 0,-3 0-38 0,0-2 0 62,0 2-700-62,0 2 344 0,-3-5 179 0,6 4 80 0,-10-8-587 0,0 0 343 0</inkml:trace>
  <inkml:trace contextRef="#ctx0" brushRef="#br0" timeOffset="26040.13">14482 12092 2136 0,'0'-1'0'0,"-3"0"0"0,-2-1 0 0,0-1 0 0,2 3 0 0,-3 0 0 0,5 0 0 0,-1 5 0 0,2 2 394 0,0 5-179 0,0 0-81 0,0 3-53 0,0-1-448 0,2-1 202 15,1 3 101-15,2-4 50 0,2 1-659 0,-1-6 345 16,-1-2 175-16</inkml:trace>
  <inkml:trace contextRef="#ctx0" brushRef="#br0" timeOffset="26266.52">14443 11901 617 0,'0'-21'0'0,"0"1"0"0,0 3 0 0,0 2 0 0,4 1 305 0,8 3-134 0,4 1-68 16,7 0 77-16,1 2-76 0,6 5-34 15,5 2 0-15,3-2 127 0,3 3-79 0,5 0-33 0,-7 0-8 16,-1 4 60-16,-1 4-51 15,-5 1-24-15,-4-1-1 0,1 6 80 0,-12-3-57 16,-4 5-24-16,-4 1 111 0,-5 0-68 16,-2 1-34-16,0 8 49 0,-2-5-45 0,-2 6-1 0,-6-1-36 15,-2 1-55-15,0 0 27 16,0 5 9-16,0-4 19 0,2-3-405 0,0 0 202 16,1 1 93-16,0 0-738 0,-1 1 359 0,2-9 213 15</inkml:trace>
  <inkml:trace contextRef="#ctx0" brushRef="#br0" timeOffset="26438.09">14550 12035 1373 0,'-7'-9'0'0,"0"5"0"0,1-1 0 0,4 2 0 0,2 2 478 0,0-4-212 0,0 5-120 0,10-3-55 15,4 3 84-15,6 0-69 16,2 0-35-16,4 0 9 0,-2 0-302 0,2 5 130 0,-1 1 63 0,-2 0-750 15,1 1 379-15,-1 3 184 0</inkml:trace>
  <inkml:trace contextRef="#ctx0" brushRef="#br0" timeOffset="26580.71">14666 12189 1609 0,'-13'2'0'0,"1"2"0"0,2-1 0 0,-1-3 0 0,3 6 0 0,-1-6 0 0,5 2 0 0,4-2 237 0,0 3-101 0,0-3-49 15,4 0 72-15,7 0-53 0,7 0-39 0,1 0 0 16,-3 0-298-16,4 0 134 0,-2 0 66 15,2 0-213-15,-5-3 135 0,-2 1 73 16,-1 2 36-16,-3-1-603 0,3-4 296 0</inkml:trace>
  <inkml:trace contextRef="#ctx0" brushRef="#br0" timeOffset="26750.26">14766 11875 1150 0,'-10'4'0'0,"1"1"0"0,-4 3 0 0,2 5 0 0,-3 4 0 0,-5 8 762 0,1 7-368 0,-1 3-179 0,-3 9-89 16,-4 7 191-16,-2 3-141 0,-3 8-60 16,4-9-82-16,-1-3 2 0,0-2 0 0,5-3 0 15,1-6-332-15,0 1 175 0,13-17 74 0,2-6-669 0,6-3 365 16,1-8 184-16,0-6 91 0</inkml:trace>
  <inkml:trace contextRef="#ctx0" brushRef="#br0" timeOffset="26884.9">14547 12361 1060 0,'14'-8'0'0,"-3"2"0"0,4 5 0 0,0-2 0 0,3 1 0 0,3 2 0 0,4 0 458 0,-1 0-215 16,4 4-104-16,1 4-54 0,2 0 182 0,-2 0-117 15,7 3-49-15,-8-4-350 0,-1 3 142 0,-3-5 71 16,-1 1 36-16,0 0-252 0,-8-3 139 0,-5-2 75 16,-5-1-621-16</inkml:trace>
  <inkml:trace contextRef="#ctx0" brushRef="#br0" timeOffset="27020.54">14595 12491 900 0,'-10'6'0'15,"2"3"0"-15,-2 3 0 0,7 0 0 0,3-2 0 0,0 4 0 0,0-3 0 0,0 3 399 0,5 0-176 0,4 0-99 0,2-5-327 0,0 2 119 0,2-1 60 0,-1-2 30 0</inkml:trace>
  <inkml:trace contextRef="#ctx0" brushRef="#br0" timeOffset="27197.32">14776 12412 1480 0,'0'0'0'0,"0"0"0"0,0 0 0 0,0 2 0 0,0 2 0 0,0 7 0 0,0 1 442 0,0 10-203 0,0 6-101 15,5 8-51-15,3 9 346 0,0 10-190 0,2-4-108 0,-2 0-294 0,1 2 97 16,-1-2 49-16,-2 2 33 0,-1-12-558 0,-5-2 288 15,2-4 142-15,-2-3-558 0,0-5 323 16</inkml:trace>
  <inkml:trace contextRef="#ctx0" brushRef="#br0" timeOffset="27482.56">15217 11993 2418 0,'0'0'0'0,"0"0"0"0,0 0 0 0,0 0 0 0,0 0 0 0,0 3 0 0,0 6 0 0,0 3 0 0,0 2 219 0,0 2-83 0,0 2-55 15,0-1-230-15,0 2 92 16,0-3 46-16,0 0 23 0,2 1-126 0,0-7 71 0,-1-2 38 0,3-3-181 16,-3-5 110-16,3 0 55 0,1 0 37 0,1-8-56 15,2-7 30-15,3 1-49 31,0-5 359-31,2 2-171 0,2-1-74 0,-1 1-23 0,5 0 235 0,-3 2-100 0,2 1-69 16,2 3-8-16,-4 2-116 0,1 3 31 0,-3 1 0 0,1 2-150 16,-2 2 90-1,0 1 54-15,-8 0 14 0,-3 9-802 0,-2 6 393 0,0 3 139 0</inkml:trace>
  <inkml:trace contextRef="#ctx0" brushRef="#br0" timeOffset="27864.53">15157 12355 1062 0,'-5'6'0'0,"-2"1"0"0,3-2 0 0,2-1 0 0,2-1 0 0,0-3 0 0,0 0 0 0,0 0 0 0,0 0 85 0,3 0-25 15,5 0 0-15,-1-3-124 0,0-3 50 0,-1 1 33 16,-1 0-9-16,-2 0-252 16,0 0 132-16,-1-1 66 0,0 0-93 0,0-1 67 15,-2 1 35-15,0 0 0 0,1-1 131 0,-1 4-58 0,1-3-20 16,1-1-49-16,1 3 342 0,0 0-157 15,1 1-52-15,3-2 131 0,1 3-91 0,2 1-45 16,-2-1-35-16,3-1-24 0,1 3-3 16,1 0 0-1,0 3-41-15,1 5 9 0,-5 1 32 0,-3 3 0 0,0 3-78 0,-4 2 39 0,-2 2 9 0,0-2 30 16,-14 4 26-16,-3-1-1 0,-3-1-67 0,-4-2 238 16,-4 0-93-16,5-4-57 0,-2-3-20 0,3-3 105 15,0 0-65 1,5-3-33-16,-2-1 234 0,10-3-138 0,3 0-64 15,1 0-33-15,5 0 97 0,0-2-65 0,8-3-23 0,8-2-12 16,4 0-116-16,3-3 42 0,-1 3 23 0,1-1-435 31,4 1 238-31,-6 2 105 0,-1 1 57 0,-2 1-794 0,-2 1 370 16,-2 1 205-16,0 1-271 0</inkml:trace>
  <inkml:trace contextRef="#ctx0" brushRef="#br0" timeOffset="28003.16">15053 12668 1460 0,'-9'3'0'0,"0"-2"0"0,3 2 0 0,1 0 0 0,0-1 0 0,2 2 0 0,3-1 0 0,0 2 456 0,0-2-210 0,3 2-105 0,8-1-209 0,1 1 60 32,3-2 18-32,2-1-781 0,-2-2 385 0</inkml:trace>
  <inkml:trace contextRef="#ctx0" brushRef="#br0" timeOffset="28150.77">15278 12666 1781 0,'0'0'0'0,"-1"0"0"0,-1 0 0 0,0 0 0 0,1 0 0 0,1 0 0 0,0 0 0 0,0 0 335 0,0 0-141 0,0 0-83 0,0-2-39 16,3 2-133-16,3 0 49 16,3-1 23-16,-1 1-643 15,2 0 329-15</inkml:trace>
  <inkml:trace contextRef="#ctx0" brushRef="#br0" timeOffset="28272.39">15589 12695 1600 0,'0'0'0'0,"0"0"0"0,2 2 0 0,0-2 0 0,-1 1 0 0,1 1 309 32,-1 0-138-32,2 0-67 0,1 0-44 0,-1 1 9 0,0 0-34 0,2-1 0 0,1 0-370 0,-3 2 184 15</inkml:trace>
  <inkml:trace contextRef="#ctx0" brushRef="#br0" timeOffset="28885.12">13682 13122 1633 0,'-12'-12'0'0,"7"6"0"0,4 1 0 0,1-1 0 0,6 0 0 0,17 0 0 0,2-5 259 0,8 4-117 0,5-4-53 0,2 5 65 0,0-5-59 0,3 4-30 0,3-2 10 15,-7 5-129 1,-1 0 45-16,-4 2 22 0,-4 1 1 0,-1 1-394 0,-10 0 204 0,-7 0 106 0,-3 7-614 16,-6 0 332-16</inkml:trace>
  <inkml:trace contextRef="#ctx0" brushRef="#br0" timeOffset="29048.19">13907 13058 1262 0,'-14'5'0'0,"-2"1"0"0,5 2 0 0,-3 2 0 0,8 1 0 0,1-1 0 0,2 5 0 0,2 3 382 0,1 3-173 16,0 1-87-16,0 1-43 0,0 2 55 0,1-1-50 16,4 3-23-16,-2 2-1 31,2 0-159-31,0-7 64 0,0 2 35 0,0-1-414 0,-3-5 225 0,2-2 113 0,1 2-537 0</inkml:trace>
  <inkml:trace contextRef="#ctx0" brushRef="#br0" timeOffset="29254.66">14008 13106 1472 0,'-3'-2'0'0,"0"-1"0"0,1 2 0 16,-1 1 0-16,2 0 0 0,1 1 0 0,0 14 615 0,0 6-289 0,0 4-145 0,4 9 107 0,1 0-131 0,2 7-60 0,0 4-31 0,1 4 109 0,0 2-69 0,2 8-27 0,-2-12-316 0,0-1 137 0,-2-2 68 16,0-1 34-16,-3-2-520 0,-1 2 287 0,-2-12 128 0,0-5 70 47,0-4-588-47,0-6 274 0,-2-3 156 0,-5-2-97 0,-1-11 131 0</inkml:trace>
  <inkml:trace contextRef="#ctx0" brushRef="#br0" timeOffset="29827.13">13919 13343 1473 0,'-12'-14'0'0,"2"2"0"0,4 4 0 0,-1 1 0 0,3 2 0 0,4 4 0 0,0-2 0 0,0 2 0 0,3-2 70 0,7 0 8 0,0 0-42 0,2 3 0 16,1-3-297-16,1 3 147 0,-1 0 72 0,1 0-348 15,-2 0 189-15,-2 8 91 0,-4 0 46 0,1 2-50 0,-4 1 41 16,2 1-7-16,-3 2 105 15,-2-3-31-15,0 2 1 0,0-2-31 0,0 4 202 0,-6-4-96 16,0 1-53-16,-2 0-27 0,0-3 300 0,-1 1-150 16,1 2-29-16,0-2 90 15,0-2-67-15,-2 0-49 0,2 0-25 0,0 1-52 0,0 0 9 0,1-2 19 16,-1 0-37-16,3 0-1 0,-1-2 38 0,0 0 0 16,-1 4-57-16,4-4 24 15,0-2 1-15,1 1 31 0,2-3-85 0,0-1 37 16,0 0 2-16,0 0-10 0,11-1-11 15,3-11 41-15,5-3-14 16,7-3 1-16,3-6 10 0,4 2-1 0,1-3-11 0,4 0 11 0,1-1 2 0,-1 2-1 16,4 0 51-16,-7 6-25 0,-5 5 0 0,-2 3-25 15,-7 5 83-15,-3 3-39 16,0 2 14-16,-14 0-49 0,-2 12 136 0,-2 5-62 0,0 0-22 0,-5 2 12 16,-6 3 10-16,-1-5-54 0,-4 4-88 15,2-3 43-15,-1-3 1 16,1-1 44-16,-2 2-116 0,2-8 54 0,-1-1 22 0,2-5 0 15,0 3-311-15,1-5 159 0,-1 0 51 0,1 0-104 16,3 0 69-16,1-7 52 0,2-2 26 0,-2 0 138 16,3 1-65-16,4-2-19 0,1 2 321 15,0 1-173-15,0 2-81 0,0-2-33 16,5 7 181-16,5-3-70 0,3 3-65 0,2 0-31 47,3 0 277-47,0 10-131 0,3-3-81 0,0 5-33 0,1-2-38 0,1 2 1 0,-1-1 0 0,5 1-337 0,-4-1 165 0,-3 1 85 15,-2 0-520 1,-2-4 263-16,-3-1 151 0,1 3 12 0,-8-5-386 0,-3 1 248 0</inkml:trace>
  <inkml:trace contextRef="#ctx0" brushRef="#br0" timeOffset="29996.68">14251 13574 1319 0,'-15'3'0'0,"-1"4"0"0,-3 2 0 0,4-1 0 0,-3 3 0 0,-3 3 0 0,-1 6 0 0,-2-1 0 0,-5 3 370 0,1 2-172 0,0 0-81 16,0 3-3-16,-2-2-39 0,4-4 0 0,-3 5-31 16,9-9-253-16,5-6 122 15,5-1 62-15,6-6 30 0,4-4-499 16,0 0 273-16,4 0 125 0</inkml:trace>
  <inkml:trace contextRef="#ctx0" brushRef="#br0" timeOffset="30149.27">14162 13772 1233 0,'3'7'0'0,"0"2"0"0,2 3 0 0,0-1 0 0,0 3 0 0,-1 0 0 0,4 5 0 0,-2 2 468 16,3 0-217-1,-2-1-107-15,5 1 3 0,-5 3-55 0,5 0-20 0,-4-3-8 0,0 2-287 16,-1-4 129-16,-2-2 65 0,0 0 33 16,2 2-416-16,-7-8 219 0,0-2 115 0,0-2-258 15,0-2 84-15,-3-2 113 0</inkml:trace>
  <inkml:trace contextRef="#ctx0" brushRef="#br0" timeOffset="30301.86">14139 13887 1113 0,'-12'0'0'0,"-4"0"0"0,4 0 0 0,1 0 0 0,1 7 0 0,-2 2 0 0,2 2 190 0,-4 4-67 16,2 0-49-16,2 2 46 0,1 1-42 15,0 0 0-15,1 1-42 0,2 0-216 0,2-7 103 0,3 2 56 16,1-4-522-1,0-4 266-15</inkml:trace>
  <inkml:trace contextRef="#ctx0" brushRef="#br0" timeOffset="30459.3">14190 13953 1128 0,'0'2'0'0,"-4"4"0"0,1-2 0 0,0 2 0 0,-2-1 0 0,-2 3 0 0,1 2 255 0,-3 2-100 0,1 0-64 0,-3 0-28 0,1 3 65 16,-2 1-46-16,-1 0-23 0,0 3 9 0,0-3-203 15,1-1 85-15,3-2 43 0,1-4-375 16,2-2 209-16,1-2 113 0,5-5 44 16,0 0-520-16</inkml:trace>
  <inkml:trace contextRef="#ctx0" brushRef="#br0" timeOffset="30788.01">14357 13825 1280 0,'8'-8'0'0,"-3"2"0"0,1 2 0 0,-3 2 0 0,-2 0 0 0,2 2 0 0,-3 0 201 0,0 0-87 0,-6 8-39 0,-6 3 55 0,-1 1-47 16,0 3-24-16,-1-2 9 0,-2 1 28 0,2-2-30 16,-2 0-1-16,5-3 26 0,-1 3-19 15,1-4-9-15,3-1-27 0,2-2 88 16,1 4-44-16,3-4 0 0,2 2 7 0,0-4-9 16,5 2-42-16,8-4 0 0,7 0-32 0,2-1 32 15,3 3 8-15,3-3-8 0,0 0-216 0,2 0 107 16,-1 0 55-16,2 0-542 0,2 0 277 15,-3 0 102-15,-2 0 81 0,-2-3-462 0,1 1 264 0,-4-3 130 16</inkml:trace>
  <inkml:trace contextRef="#ctx0" brushRef="#br0" timeOffset="30997.44">14919 13179 1417 0,'0'0'0'0,"0"0"0"0,-4 0 0 0,3 5 0 0,-1 4 0 0,-1 5 0 0,0 4 143 0,1 4-58 0,0 3-25 0,0 3 166 15,0 1-96-15,0 0-47 0,-1 2-80 0,1-6 33 0,0-4-1 0,2-4 1 16,0-5-33-16,0-4-1 0,0 1 42 0,0-9-8 16,0 0 88-16,0 0-44 0,7-11-1 0,4-1 46 15,1-6-49-15,3 3-1 0,0-2-39 0,4 1 113 16,1 1-57-16,2-2-19 15,-2 4-57-15,0 0 20 32,-2 3-1-32,0 0 1 0,1 2-321 0,-2-2 169 0,-3 6 71 0,-5 0 41 0,1-1-762 0,-5 5 348 0,-1 0 196 0,-2 0-221 31,-2 6 207-31,-11 5 101 0,-6 3-233 0</inkml:trace>
  <inkml:trace contextRef="#ctx0" brushRef="#br0" timeOffset="31346.51">14853 13559 723 0,'-10'14'0'0,"-1"-2"0"0,2 3 0 0,3-3 0 0,3-2 0 0,-1 0 0 0,4-1 332 0,0-2-149 0,0 2-64 16,0-6 171-16,0 3-127 0,0-4-64 0,0 2-31 16,0-4-68-16,0 0 44 15,2 0-8-15,-2 0-1 0,0 0-33 0,0 0 0 16,0 0 34-16,0 0-30 0,0 0 29 0,2-4 1 16,-1-5-9-16,2-1 9 0,4 2-1 0,3-4 10 0,0 4 78 0,3-4-44 15,3 3-13-15,1 2-35 16,2-2 70-16,1 2-37 0,-2 3 0 0,2 2-29 15,-2-1 41-15,0 3 0 0,0 0-31 0,-3 0 20 16,-2 0-29-16,-5 9-1 0,-3 5-18 0,-3 0 18 16,-2 6 10-16,-4 1-10 0,-13 1 27 15,-6 2-27-15,-5 0 1 0,-3-1-1 0,-2 0 111 16,0-6-60 0,2 0-25-16,1-5 0 0,4 0-32 0,4-7-29 0,1 2 0 0,9-5 0 0,6-2 0 15,5 0 0 1,1 0 0-16,0 0 0 0,12-2 0 0,8-5 0 0,5 0 0 0,-1-3 0 15,4 5 0-15,-2-2 0 16,4-2 0-16,-4 1-93 0,-4 5-36 0,0-1 66 16,-5-1-740-16,0 4 383 0,1 1 184 0,-8 0-651 0,-7 0 426 15</inkml:trace>
  <inkml:trace contextRef="#ctx0" brushRef="#br0" timeOffset="31498.11">14717 14030 2271 0,'-19'5'0'0,"4"1"0"0,2-2 0 0,2 3 0 0,7-2 0 0,2 0 0 0,2 2 334 16,0 0-149-16,2 1-66 0,7-1 10 0,6-2-47 0,0 1-23 0,2-3 0 15,0 0-395-15,5 1 195 16,-2-4 84-16,-1 0-865 0</inkml:trace>
  <inkml:trace contextRef="#ctx0" brushRef="#br0" timeOffset="31634.06">14974 14006 1859 0,'8'4'0'0,"-5"-1"0"0,0 0 0 0,0-1 0 0,0 1 0 0,1 1 0 0,-1 4 291 0,0-5-131 0,2 3-63 0,-1-1 208 0,2 1-135 15,-1 2-67-15,3-1-25 0,-2 1-528 0,3-1 243 16,-1-1 122-16,0 1 60 0,4-1-396 0,1 2 237 16,-2-5 105-16</inkml:trace>
  <inkml:trace contextRef="#ctx0" brushRef="#br0" timeOffset="31750.75">15250 14042 1602 0,'0'0'0'0,"0"0"0"0,0 0 0 0,0 0 0 0,0 0 0 0,0 0 0 0,0 0 0 0,0 0 274 0,0 0-119 15,2 0-60-15,2 0 25 0,2 0-47 0,4 0 0 16,3 0-760-16,4-1 347 0</inkml:trace>
  <inkml:trace contextRef="#ctx0" brushRef="#br0" timeOffset="31861.45">15569 14043 2285 0,'2'9'0'0,"-1"-2"0"0,1-2 0 0,0 3 0 0,-1-1 0 0,1 0 0 0,-1 0 0 0,1-4 0 0,0 3 360 0,-1-3-163 0,3 0-80 0,0-3-41 15,0 0-834-15,-1 0 392 0</inkml:trace>
  <inkml:trace contextRef="#ctx0" brushRef="#br0" timeOffset="93001.46">16473 10710 1095 0,'5'-15'0'0,"-1"-1"0"16,1 2 0-16,0-4 0 0,0-1 0 0,2-3 0 0,-2-2 0 0,1 3 155 0,-1-3-59 0,-2 1-29 0,0 2 183 16,1-3-97-16,-2 6-63 0,-2 2 95 0,0 1-73 15,0 5-38-15,-2 0 0 0,-8 3 53 0,-3 4-50 16,-3 3 0-16,-4 0-40 0,-3 14 29 0,-3 4-1 15,-1 6-18-15,1 0-10 0,3 2 65 0,4 2-32 16,2 1 0-16,4 0 60 0,1 0-37 16,10-2-10-16,2-3-90 0,0 0 45 0,2 0-1 0,8-4 0 31,1 10-51-15,6-10 20-16,2 2 1 0,1 0 31 0,1 2-87 0,-2 3 52 0,-3-3 3 0,-3 3-1 0,-1 2-39 0</inkml:trace>
  <inkml:trace contextRef="#ctx0" brushRef="#br0" timeOffset="93031.36">16453 10985 3498 0,'5'33'-19'0,"1"3"9"0,-4-4-1 0,-2 0 18 0,0-2 43 0,0 2 0 0,-2-1-40 0,-4 2 1 0,-1-5 33 0,1-3-1 0,0 1-20 0,-1-5-7 0,1 3-159 0,0 4 79 0,1-8 37 0,1 0 0 0,-2 0-342 0,1 0 176 0,2-2 68 0,-2 3-188 0,3-6 143 0,2-2 66 0,0-2-387 0,0-5 227 0,0-1 114 0,0-1 47 0,2-4-397 0</inkml:trace>
  <inkml:trace contextRef="#ctx0" brushRef="#br0" timeOffset="93228.34">16847 10796 1858 0,'-10'-7'0'0,"-5"-1"0"0,6 7 0 0,-3 1 0 0,0 0 0 15,-2 6 229-15,-3 10-97 0,-1 6-37 0,2 3 462 0,1 4-259 16,0 4-131-16,3 3-64 0,1 4 199 15,6-3-137-15,5 3-140 0,0-2-25 0,3 2 0 0,13-10-36 16,4 5 40-16,5-12-590 0,3-5 312 16,2-1 155-16,3-4-314 0,-2-2 231 0,2 0-4 0,-5-5 99 15,-5-3-663-15</inkml:trace>
  <inkml:trace contextRef="#ctx0" brushRef="#br0" timeOffset="93460.02">16979 10971 2165 0,'0'-11'0'0,"-3"1"0"0,1 6 0 0,2 1 0 0,0 0 0 0,2 3 0 0,7 0 0 0,5 0 0 0,3 10 350 0,1 4-156 0,2 1-78 0,-1 3-145 16,-1 0 33 0,2 5 10-16,-4-1 23 0,-2 1-118 0,-3 1 59 0,-5 3 29 0,-4-1 1 15,0 4-157-15,-2-3 89 0,-12-1 48 0,-6-2-140 16,-6-5 82-16,-4-1-27 0,-6-1 39 0,6-11-156 15,-2-3 89-15,4-3 43 0,3 0-258 0,1-7 142 16,13-12 85-16,7-6 38 0,2-4-199 0,5-4 119 16</inkml:trace>
  <inkml:trace contextRef="#ctx0" brushRef="#br0" timeOffset="93627.57">17252 10953 2335 0,'9'-3'0'16,"0"2"0"-16,-1 1 0 15,-3 0 0-15,-3 0 0 0,-2 6 0 0,0 6 0 0,0 3 0 0,-10 4 0 0,-3-2 397 0,-2 5-180 0,1-1-90 0,-1 1 147 0,7 0-119 0,0 0-49 0,2-4-39 0,6 0-327 0,0-3 149 0,2 0 74 0,8-6-698 0,6 3 396 0,6-9 183 0,2-3 97 16,6 0-811-16,1-3 405 0,0-14 214 0</inkml:trace>
  <inkml:trace contextRef="#ctx0" brushRef="#br0" timeOffset="93756.75">17489 11096 834 0,'-4'0'0'0,"-4"0"0"0,2 0 0 0,-1 0 0 0,-1 1 545 0,0 3-254 0,-3 2-126 16,2 2-55-16,-1 2 373 0,0 1-222 0,0 0-112 0,2 0-40 16,0 3-36-16,-1-1 9 15,1 3-44-15,2-3-340 0,0 1 170 0,3-4 84 0,-2 4-565 0,4-6 321 16,1-3 164-16,0-3 83 16,0-2-763-16</inkml:trace>
  <inkml:trace contextRef="#ctx0" brushRef="#br0" timeOffset="93892.98">17546 10955 1515 0,'2'-6'0'0,"-1"0"0"15,1-1 0-15,0 3 0 0,-1 0 0 0,1 2 0 0,-1 0 607 0,5 2-285 0,-3 0-142 0,0 4-31 0,4 4-47 0,-4 5-37 16,3 0 0-16,-1 2-302 16,1 3 137-16,0-1 69 0,1 1-779 0,-1-1 419 15,-3-2 214-15</inkml:trace>
  <inkml:trace contextRef="#ctx0" brushRef="#br0" timeOffset="94089.46">17721 10918 1572 0,'0'-7'0'0,"0"3"0"0,0-1 0 0,0 2 0 0,0 1 0 0,0 2 0 0,0 0 0 0,0 4 825 0,-2 12-394 0,-3 5-197 16,-1 6 320-16,-3 7-249 0,1 2-295 15,-5 1-10-15,3 3 0 16,-3 1 0-16,-2 3 0 0,5-4-62 0,-4-2-136 0,3-4 117 0,2-2 60 15,0-5-728-15,1-2 403 0,5-10 150 0,0-7 110 16,-1-8-867-16,1 0 457 16</inkml:trace>
  <inkml:trace contextRef="#ctx0" brushRef="#br0" timeOffset="94301.89">17839 10802 2352 0,'6'0'0'0,"4"-1"0"0,3 0 0 0,2-2 0 0,3 3 0 0,3 0 0 0,1 5 0 0,-2 7 249 0,0 5-106 0,0 1-53 0,-1 1 458 0,0 6-246 0,-5-1-138 0,-5 2-81 0,-3 0-83 15,-2 0 0 1,-3 0 0-16,-1 3 0 0,0-8 0 0,-3-2 0 0,-6 1 0 0,-4-3 0 0,-4-1 0 16,-3 6 0-16,-2-7 0 0,-2 1-7 15,-2-1-86-15,1 0 46 0,0-3-598 0,0 5 243 31,3-5 187-31</inkml:trace>
  <inkml:trace contextRef="#ctx0" brushRef="#br0" timeOffset="94699.96">18384 10511 2562 0,'-7'-23'0'0,"4"5"0"0,1 7 0 0,2-2 0 0,0 7 0 0,0 5 0 0,0 1 0 0,0 0 0 0,3 7 0 0,5 14 549 0,-3 14-260 16,2 7-127-16,-2 11 158 0,0 8-271 15,0 5-49-15,0 11 0 0,0-6 0 0,0 3 0 16,1 9 0-16,1 0 0 0,0 1 0 0,1 9 0 15,-2-21 0-15,-1 0-533 0,-3-7 114 16,-1-3 214-16,-1-7 107 0</inkml:trace>
  <inkml:trace contextRef="#ctx0" brushRef="#br0" timeOffset="95234.7">19259 10606 2192 0,'1'0'0'0,"2"3"0"0,-1-1 0 0,-1 1 0 0,1 3 0 0,-1 4 0 0,0 7 0 0,2 5 0 0,0 4 0 0,0 9 0 0,0 8 0 0,-1 3 0 0,-1 3 0 0,1 2 0 0,-1 2 0 0,-1-2 0 0,1 4 49 15,3-14-10-15,-1-6-603 0,2 0 302 0,-1-10 150 16</inkml:trace>
  <inkml:trace contextRef="#ctx0" brushRef="#br0" timeOffset="95535.9">19835 10650 1708 0,'0'0'0'0,"0"0"0"0,0 0 0 0,0 0 0 0,0 0 0 0,0 4 0 0,-9 4 0 0,-2 6 209 0,-9 4-76 0,-4 6 22 0,-5 0-59 47,-6 5-29-47,0 2-1 15,-5 1-4-15,0-1 8 0,8-6-32 0,4-4-1 0,5-6 51 0,5-2-25 0,7-6 0 0,2 2-17 0,9-9 56 0,0 2-33 0,0 1 1 0,9 1 16 0,7 3-15 32,2-1-9-32,6 0 47 0,3 5-36 0,0-4 0 0,4 4-35 0,5 0-153 15,-5 1 72-15,-1-3 40 0,0 3 0 63,0 2-487-63,0-3 237 0,3 2 103 0,-7-2 75 0,-2-1-318 0,1 0 149 0,-4-4 103 0,0 0-512 0,4-1 298 0</inkml:trace>
  <inkml:trace contextRef="#ctx0" brushRef="#br0" timeOffset="95738.35">20039 10784 1327 0,'-6'0'0'0,"0"0"0"0,1 0 0 0,0 0 0 0,5-1 0 0,0 1 455 0,0 0-214 0,10 0-102 0,4 0-51 0,6 6 238 0,0 5-144 15,1 1-64-15,0 3-45 0,1 0-94 0,-3 3 28 16,0 2 1-16,-5 2-94 0,-1 4 70 0,-6-1 22 0,-6 1-198 0,-1 1 114 15,-3-1 58-15,-14 2 28 16,-3 0-288-16,-7-9 143 31,-2-1-8-31,-1-7 63 0,2-5-324 0,3-5 185 0,-1-1 83 0,10-1 55 0,5-16-297 0,11-6 171 0,0-7 86 0,6-4-80 16</inkml:trace>
  <inkml:trace contextRef="#ctx0" brushRef="#br0" timeOffset="95889.96">20262 10812 837 0,'11'-7'0'0,"-2"4"0"0,1 1 0 0,-3-1 0 0,-4 3 0 0,-1 0 641 15,-2 10-301-15,0 5-152 32,-6 5 578-32,-8 2-369 0,3 2-180 0,-1 2 66 0,2-2-123 0,4 2-62 0,1 2-94 0,5-2-4 0,0-2 0 15,3-1 0-15,10 1 0 0,7-3-347 0,3 0 125 0,3-9 125 0,6-2 67 16,1-5-702-16,1-5 375 16,1 0 45-16,7-4-482 0,-10-8 384 0</inkml:trace>
  <inkml:trace contextRef="#ctx0" brushRef="#br0" timeOffset="96171.2">20547 10665 1505 0,'-9'-11'0'0,"-2"1"0"0,5 2 0 0,0 1 0 0,4 2 0 0,0-1 0 0,2 2 315 0,0 4-139 31,3-3-70-31,7 3-34 0,0 0 129 0,3 0-73 0,0 7-50 0,-1 3 0 0,-3 0-210 0,1 3 84 16,-1 1 51-16,-3 0-176 0,-3 1 104 0,0 0 53 0,-1 0 28 0,-2-2 17 31,0 3 7-31,0-5-49 0,0 0 133 0,-3-2-80 0,-3 0-40 0,-1-1-33 31,0-1 455-31,-1-1-183 0,2-3-104 0,-1-1 227 0,0-2-163 0,2 3-81 0,0-1-77 0,5-2-41 47,0 0 0-47,0 0 0 0,10 0-101 0,8-2-17 0,4-1 87 0,3 0 29 0,5-1-812 0,0-1 381 0,3 3 216 0,2-1 35 0,2 3-345 0,-8 0 250 16</inkml:trace>
  <inkml:trace contextRef="#ctx0" brushRef="#br0" timeOffset="96326.78">20711 10980 2354 0,'-18'0'0'0,"8"-1"0"0,4-1 0 0,2 1 0 0,3-1 0 0,1 2 0 0,1 0 0 0,14 0 0 0,8 0 419 0,5 0-192 15,5 0 139-15,3-2-164 0,7 1-74 0,-2-1-50 16,0 0-432-16,0-1 196 15,3 1 97-15,-1 0 49 16,3 2-773-16,-8 0 405 0,-7 0 206 0,-4 0 103 0,-6 0-459 0,-2 0 182 0</inkml:trace>
  <inkml:trace contextRef="#ctx0" brushRef="#br0" timeOffset="96503.31">21012 10805 2057 0,'-10'0'0'0,"-2"-8"0"0,7 5 0 0,2 2 0 0,3 1 0 0,0 0 0 0,0 1 0 0,0 10 395 0,0 3-183 0,3 7-88 16,5 0 332-16,-2 5-210 0,0 1-104 0,-1 2-43 0,0-1-346 0,4 2 142 16,-4-1 71-16,0 1-280 0,4-1 176 0,-3 3 96 31,3-10 35-15,-1-4-729-16,2-2 384 0,2-8 78 0</inkml:trace>
  <inkml:trace contextRef="#ctx0" brushRef="#br0" timeOffset="96651.69">21252 10768 1700 0,'0'0'0'16,"1"0"0"-16,2 0 0 0,3 0 0 0,4 0 0 0,0 3 0 0,4 4 0 0,1 4 251 0,3 0-108 0,0-1-52 0,3 5-28 0,1 0-513 0,-1 0 226 0,-1-2 113 16,1 1-355-1,-2-6 214-15</inkml:trace>
  <inkml:trace contextRef="#ctx0" brushRef="#br0" timeOffset="96864.78">21571 10677 1164 0,'-6'0'0'0,"0"-3"0"0,1 1 0 0,-3 2 0 0,3 0 134 0,-2 14-48 0,0 9-25 0,-1 9 690 0,1 5-357 0,-6 10-170 0,2 3-97 47,-2 10 369-47,1 6-230 0,0-2-114 0,-3 2-251 0,3 3 77 15,2-17 25-15,2-3 0 0,-1-6-537 0,4-4 285 0,-3-3 143 0,2-1-279 0,4-24 206 0,2-8 102 0,0-3 56 0,0-3-908 0,0-20 446 16</inkml:trace>
  <inkml:trace contextRef="#ctx0" brushRef="#br0" timeOffset="97085.41">21733 10518 1768 0,'20'-13'0'16,"4"4"0"-16,4 6 0 0,3 3 0 0,3 0 0 0,-9 0 0 0,-4 5 0 0,-3 10 0 0,-6 1 283 0,-2 2-123 0,-5 5-52 0,-5-1-93 0,0 3 21 0,-13 0 1 0,-7-2 0 0,-5 5-39 15,-5-3 9-15,0-6 30 0,1-2 0 0,1-2 58 0,3-1-30 16,2-4 1-16,1-1 206 0,9-4-122 0,5-2-56 16,5-1-29-16,3-2 143 0,0 0-85 0,8 2-34 15,15-2 92-15,7 0-181 31,4-2 0-31,7-3 0 0,4-2 0 0,5 0 0 0,-2-2 0 0,2 1 0 0,0 1-206 0,0-1-24 16,-6 4 133-16,9-4-894 0,-16 6 482 0,-1-2 236 0,-6 2 117 0,-7-3-556 16</inkml:trace>
  <inkml:trace contextRef="#ctx0" brushRef="#br0" timeOffset="97351.7">22495 10682 1929 0,'6'-13'0'0,"1"5"0"0,5 1 0 0,-4 0 0 0,4 3 0 0,-4-1 0 0,0 2 0 0,-2 2 0 0,-3 1 315 15,-2 0-139-15,-1 1-70 0,-2 8 228 0,-15 7-154 16,-4 3-71 0,-7 3-36-16,-5 2-36 0,-3 2 0 15,-8 4 9-15,1-4-136 0,0 1 64 0,2-3 31 63,2 0 0-63,4-1 44 0,0 0-3 0,10-8-9 0,7-3 60 0,10-5-31 0,4 0 1 0,4-2-36 0,2 1 156 0,12-3-79 0,11-1-101 0,5 0-7 0,6 1 0 0,1-1 0 15,3 3 0-15,-2-1 0 0,-1 1 0 0,0 1 0 0,1 0 0 0,-1 0 0 0,6 0 0 16,-6 2 0-16,-3-2-591 0,0 0 197 0,-5 0 190 0,-2 0 39 31,3 3-605-31,-11-4 372 0,-4-3 180 0</inkml:trace>
  <inkml:trace contextRef="#ctx0" brushRef="#br0" timeOffset="97657.87">22743 10706 2115 0,'-4'0'0'0,"3"-3"0"0,1 1 0 0,0 1 0 0,8 1 0 0,6 0 0 0,4 0 0 0,4 3 242 0,2 7-102 0,0 4-43 16,-1 1 50-16,-1 3-55 0,1 3-27 0,-7 3-1 16,0 0-307-16,-5 3 149 15,-9-1 61-15,-2 0-236 0,-6 1 152 0,-13-2 78 0,-8 0 37 16,-4 1-8-16,1-10-92 0,0-3 51 0,1-3 238 15,3-6-101-15,2 2-74 0,3-4-49 16,8-2 555-16,5 0-255 16,5 0-94-1,3 0-75-15,2 0 251 0,10-1-145 0,13 0-108 0,5 0-92 0,1-2 0 0,5 1 0 16,-2 1 0-16,8 1 0 0,-6 0 0 0,0 0 0 0,1 0-128 0,-1 0-4 31,1 0 85-31,1 0 51 0,-12 0-1021 0,-3 0 490 0,-2 0 245 0,-4-2 122 0</inkml:trace>
  <inkml:trace contextRef="#ctx0" brushRef="#br0" timeOffset="98005.94">23227 10620 1646 0,'16'-17'0'0,"-1"6"0"0,7 1 0 0,5 3 0 0,-1 1 0 15,2 2 0-15,2 3 0 0,-5 1 612 0,0 0-288 0,-2 8-143 0,-4 2 114 0,-4 7-129 16,1 1-55-16,-10 0-42 0,-4 1 140 0,-2 4-86 0,0 1-43 0,-12 2 0 15,2 1-45-15,-2-1-35 16,2-1 0-16,1 2 0 0,6-1 0 0,-1 3 0 16,4 2 0-16,0-6 0 0,0 4 0 0,7 0 0 0,10-1 0 0,-1-1 0 15,4 6 0-15,-3-7 0 16,3 6 0-16,-1-1 0 47,-3 0 0-16,0 0 0-31,-4 5 0 0,-4-8 0 0,-7 0-23 0,-1-3-176 0,0 0 82 0,-16 0 39 0,-2 1-8 0,-3-5 167 47,-2-7-58-31,-5 3-30-16,3-4-149 0,-3 1 59 0,-5 0 21 0,3-4 10 0,-1 0-216 0,-1-1 123 0,-4 4 61 0,-3-2 30 0</inkml:trace>
  <inkml:trace contextRef="#ctx1" brushRef="#br0">14547 16879 0,'0'0'16,"0"0"-16,87-371 0,-75 333 16,13 1-16</inkml:trace>
  <inkml:trace contextRef="#ctx1" brushRef="#br0" timeOffset="124.66">14734 16334 0,'0'0'0,"0"0"16,0 0 0,0 0-1,0 12-15,0 0 16,0 0-16,0-12 16,0 0-16,0 0 31,0 0-31,0 13 15</inkml:trace>
  <inkml:trace contextRef="#ctx0" brushRef="#br0" timeOffset="103467.52">6943 10827 1284 0,'-10'-11'0'16,"4"3"0"-16,0 5 0 0,5-1 0 0,-1 3 0 0,1-2 0 0,-1 2 0 0,2-1 408 0,0 2-186 0,0 0-92 31,0 0-47-31,0 0 71 0,0 0-49 0,0 0-39 0,0 0 111 0,2 0-70 0,-1 3-35 0,1 0 43 0,2-1-29 0,-1 1-10 16,-2-1-39-16,2 1-28 0,-1 1 27 31,2-2 1-15,-3-1 10-16,1 1 1 0,1-2-11 0,-2 0 0 0,1 3 0 0,-1-1 27 0,-1-2 10 0,1 0-37 0,-1 1 28 0,0-1 0 0,0 0-28 15,1 0 0-15,-1 0-60 0,0 0 26 32,0 0 0-32,2 0-430 0,-2 0 215 0,2 0 112 0,-1 0 43 0,2 0-1018 0,-1 0 519 0</inkml:trace>
  <inkml:trace contextRef="#ctx0" brushRef="#br0" timeOffset="116988.03">16669 11852 1622 0,'0'-18'0'0,"0"-2"0"0,0 3 0 0,0 0 0 0,0-1 0 0,0-2 0 0,0 0 202 0,-1 6-82 0,-1-1-41 0,0 3 101 0,-2 4-72 16,-1-1-25-16,-2 6-10 16,-1 3-45-16,-2 0 10 0,-2 1 0 0,-2 10-1 0,0 4-31 0,0 2 32 15,1 3-1-15,1 0-45 0,3 0 45 0,4-2 1 16,-2 2-35-16,7-4-9 0,0-1 35 0,0-1 7 31,2-1-63-31,6 1 26 0,1-2-11 0,2-2 33 0,-1 2 125 0,-1-3-60 16,2 3-27-16,-2 0-1 0,1 3 180 0,-2-4-105 15,1 4-48-15,-5 1 86 16,3 2-66-16,-4 2-54 0,2 4-51 0,-4 0 0 0,1-3 0 0,-1 4 0 16,2 1 0-16,0 2 0 0,0 5 0 0,-1-5 0 15,2-1 0-15,-2 4 0 0,1-1 0 0,1-1 0 16,0 5 0-16,-2-7 0 0,1-1 0 0,-3 0 0 15,0-1-88 1,0 0 27-16,0 3-271 0,0-7 154 0,-6 0 60 0,-1-2 41 16,0-3-253-16,0 4 137 0,0-10 82 0,2-3 37 15,3-1-416-15,1-1 225 0,1-5 115 0,0 0-462 16</inkml:trace>
  <inkml:trace contextRef="#ctx0" brushRef="#br0" timeOffset="117271.27">17004 11969 1342 0,'-6'-1'0'0,"-1"-1"0"0,1 0 0 0,0 2 0 0,-1 0 0 0,2 0 0 0,-1 0 174 0,1 5-69 0,0 5-34 15,1 4 317-15,-1 1-167 16,4 3-96-16,-1 3-45 0,2 4 179 0,0 0-111 16,0 1-56-16,0 6-19 0,8-2-10 0,2-2-26 15,2 2-1-15,4-4-314 0,0 2 157 16,2 1 88-16,-2-8-446 0,3 0 257 0,-3-4 88 0,0 2 74 16,1-2-377-16,1-8 204 15,-4-4 97-15</inkml:trace>
  <inkml:trace contextRef="#ctx0" brushRef="#br0" timeOffset="117489.69">17255 12044 1349 0,'1'-11'0'0,"2"4"0"0,0-3 0 0,2 2 0 0,0 5 0 0,3 3 0 0,2 0 0 0,0 0 521 0,3 0-234 0,-1 9-129 15,-1 6 25-15,0 4-74 0,0 4-36 0,-4 2 0 0,1 0-226 0,-6 4 91 16,0-4 49-16,-2 4 24 0,0-3-77 0,-8 0 52 15,-3 4 34-15,-5-11-82 0,0 4 49 16,-4-6 9-16,-1-3 0 0,0-4-209 16,-2 1 100-1,0-11 12-15,8 0-219 0,0 0 142 0,5-7 71 0,6-8 35 0,4-8-436 0,0-7 240 16</inkml:trace>
  <inkml:trace contextRef="#ctx0" brushRef="#br0" timeOffset="117651.26">17484 11958 1441 0,'0'0'0'0,"0"0"0"0,0 0 0 0,0 0 0 0,0 6 0 0,0 3 0 0,-5 6 780 0,-3 5-363 0,-2 5-194 0,0 6 100 0,2 2-143 0,1 3-71 0,5 2-6 0,2 0-24 16,0-7-9-16,2-1-33 16,12-4-604-16,1-5 301 0,5-3 152 0,4-2 84 15,-4-8-916-15,4-4 479 0</inkml:trace>
  <inkml:trace contextRef="#ctx0" brushRef="#br0" timeOffset="117785.9">17772 12213 1688 0,'-8'2'0'0,"-1"1"0"0,3 0 0 0,-5 2 0 0,0 2 0 0,1 0 0 0,-2 4 0 0,1 0 208 0,0 3-86 0,0 1-42 0,0-1 20 0,5 3-35 0,0-4-1 0,3-1-539 15,1 2 256-15,2-4 127 0,0-1 73 16,0-9-760-16</inkml:trace>
  <inkml:trace contextRef="#ctx0" brushRef="#br0" timeOffset="117935.5">17868 11993 1679 0,'0'0'0'0,"2"0"0"0,0 0 0 15,1 3 0-15,0 0 0 0,2 3 280 0,1-1-123 0,1 4-50 0,1 1 4 0,2 1-37 0,2 3 0 16,1 0-391-16,1 3 177 15,1-1 97-15,0-2 35 0,-3 3-828 0</inkml:trace>
  <inkml:trace contextRef="#ctx0" brushRef="#br0" timeOffset="118128.08">18137 11921 1576 0,'0'2'0'0,"-6"5"0"0,-1 3 0 0,-1 1 0 0,0 7 0 0,-4 6 0 0,1 8 756 0,-4 4-360 16,1 7-180-16,-5 4 120 0,2 5-150 0,-5 2-65 0,2-7-47 16,2-4-132-16,2 1 48 0,3-5 23 0,1-4 0 15,1 0-516-15,7-14 265 16,3-9 137-16,1 0-781 0,0-7 446 0,0-5 226 0,0 0-39 0</inkml:trace>
  <inkml:trace contextRef="#ctx0" brushRef="#br0" timeOffset="118316.88">18246 11896 1233 0,'18'0'0'0,"3"0"0"16,-3 1 0-16,1 7 0 0,-5 5 74 0,-1 2-31 0,-1 7 1 0,-2 4-27 16,-7 3 585-16,-3 5-283 0,0 4-142 0,-6 1 61 0,-7 0-101 15,-6 5-42-15,-2-10-34 0,-2-3-144 0,0-4 60 0,-2-3 29 16,-1-5-471-16,-1 0 259 15,7-11 116-15,1-5 64 0,2-3-312 16,5 0 118-16,1-8 110 0</inkml:trace>
  <inkml:trace contextRef="#ctx0" brushRef="#br0" timeOffset="118537.29">18554 11744 1920 0,'2'0'0'0,"0"0"0"0,-1 0 0 0,2 1 0 0,0 5 0 0,0-1 0 0,0 10 832 0,-1 6-402 0,1 8-197 0,-1 12-99 0,-1 13 248 0,-1 9-382 0,0 8 0 0,0-6 0 0,0 4 0 0,0-1 0 0,0-2 0 0,0-4 0 0,0-1 0 0,0-12 0 0,0-6 0 0,0-8-521 15,0 1 207-15,0-10 167 0,0-2-788 0,0-15 454 16,0-4 222-16,-6-5 112 0</inkml:trace>
  <inkml:trace contextRef="#ctx0" brushRef="#br0" timeOffset="120300.98">19441 12005 1053 0,'-5'-6'0'0,"2"0"0"0,0 3 0 0,3-2 0 0,0 4 370 0,0 0-156 16,8 1-94-16,7 0-42 0,4 1 107 0,3 8-74 0,1 3-28 0,-1-1 12 0,2 4-30 16,-4-2 1-16,0 7-29 15,-4 1-140-15,-1 3 80 0,-7-2 25 0,-6 4-107 0,-2 1 71 16,0 0 36-16,-15 5-1 0,-6 1-14 0,-7-5-3 15,-4-3-1-15,-4 1-14 0,1-5-19 0,-1-3-7 16,2 0 22-16,7-9-11 0,8-8-249 0,6-1 124 16,11-4 71-16,2-17-424 93</inkml:trace>
  <inkml:trace contextRef="#ctx0" brushRef="#br0" timeOffset="120366.8">19728 11985 2462 0,'-13'8'0'0,"2"7"0"0,-3 6 0 0,3 0 0 0,2 8 0 0,1 4 0 0,3 5 0 0,4-3 0 0,1 6 448 0,1-8-210 0,14 1-101 0,8-7-49 0,5-2-258 0,3-6 104 0,8 0 61 0,-3-9-278 0,4-3 160 0,-2-3 80 16,1-4 40-16,0 0-813 0</inkml:trace>
  <inkml:trace contextRef="#ctx0" brushRef="#br0" timeOffset="120645.06">19983 11763 1200 0,'-6'-12'0'0,"4"0"0"0,2 0 0 0,0 6 0 0,4-1 0 0,12 4 0 0,0 2 0 0,3-1 277 0,2 2-111 0,-3 0-69 0,-1 0-99 16,-1 7-1-16,-5 5 40 0,-1 4 0 0,-5 1-31 15,-5 6-8-15,0-3 38 16,-6 5 103-16,-11-1-52 0,-2 1-25 0,-3 3 10 0,0-7 273 0,2 0-154 78,1-4-78-78,4-2-37 0,2-1 194 0,1-2-108 0,4-3-67 0,7-4-14 0,1-5-1 0,3 0-43 0,17 0 0 0,5 0-276 0,6-5 133 16,3-4 72-16,2-3-303 0,0 0 187 0,1 4 93 0,2 1 57 0,-9 3-1026 0,-5 2 495 0</inkml:trace>
  <inkml:trace contextRef="#ctx0" brushRef="#br0" timeOffset="120822.59">20206 12213 2320 0,'-12'0'0'0,"4"0"0"0,1 0 0 0,3-2 0 0,4 2 0 0,0 0 0 0,0 0 380 0,9 0-172 0,10 0-86 0,1 0 50 0,4 0-68 0,7-2-25 0,-5 2-9 0,2 0-330 0,0 0 148 15,-2-3 75 1,-2 3 36-16,3-2-583 0,-7 2 306 15,0 0 157-15,-3 0-659 0,-1 0 372 0,-7 0 185 0,1 0 85 16</inkml:trace>
  <inkml:trace contextRef="#ctx0" brushRef="#br0" timeOffset="121048.04">20360 11964 1878 0,'-9'0'0'0,"2"0"0"0,0 0 0 0,4 5 0 0,1 9 0 0,2 4 0 0,0 7 0 0,0 5 298 16,0 11-122-1,2 1-75-15,1 4 81 0,2 4-73 32,-1-4-36-32,0 5 0 0,1 0-207 0,-2-10 81 0,1-5 44 0,2 1-465 62,-1-8 255-31,3-5 127-31,5-3 74 0,0-21-746 0,1 0 370 0</inkml:trace>
  <inkml:trace contextRef="#ctx0" brushRef="#br0" timeOffset="121106.88">20606 12064 1414 0,'-1'-3'0'0,"-2"-2"0"0,3 3 0 0,-2-1 0 0,2 2 0 0,0 1 257 0,0 0-115 0,0 0-53 0,3 5 47 0,6 5-50 0,1 4-25 0,2-2 9 0,-1 3-242 0,3 0 104 15,-1 0 53-15,0-1-700 0,-1-4 348 0</inkml:trace>
  <inkml:trace contextRef="#ctx0" brushRef="#br0" timeOffset="121283.42">20784 11962 1770 0,'0'-7'0'0,"0"2"0"0,0-2 0 0,0 7 0 0,-2 0 0 0,2 8 0 0,-1 17 0 0,-2 7 0 0,2 11 328 0,-1 6-151 0,-1 5-70 0,-2 7 205 15,-1 3-137-15,-1 3-70 0,-3 9-25 0,5-15-292 16,-5-1 124-16,1-7 62 0,-3-7-239 16,2-2 151-16,-2-4 84 15,4-19 29-15,2-4-654 0,-1-10 263 0,3-7 190 16</inkml:trace>
  <inkml:trace contextRef="#ctx0" brushRef="#br0" timeOffset="121544.9">20996 11722 1122 0,'16'-8'0'0,"2"4"0"0,-2 2 0 0,4 2 0 0,-9 0 0 0,-2 3 414 0,-5 11-189 15,-3 0-94-15,-1 3 79 0,0 7-77 16,-11-1-54-16,-3 0-17 0,-4 2 0 0,-1-1-25 0,-2-3-1 15,1 1 50-15,3-5-10 0,1-4-40 16,6-3 1-16,2-4 127 0,3-1-64 0,2 1-22 0,3-6-10 16,4 0 76-16,12 0-53 0,8-2-28 0,4-7 107 15,3 0-58-15,6-3-42 0,2 1 0 16,2 0-15-16,1-1-55 0,-2 1 0 16,4 0-175-16,-11 4 58 0,-4 2 76 0,-4 5 39 15,-4-3-845-15,-3 3 417 16,-4 0 148-16,-12 8 130 0</inkml:trace>
  <inkml:trace contextRef="#ctx0" brushRef="#br0" timeOffset="121670.56">21116 12160 1860 0,'-7'0'0'0,"6"0"0"0,0 0 0 0,1 0 0 0,0 0 0 0,12 0 0 0,5-3 0 0,10 0 0 0,2-4 101 0,3 0-32 0,6-1 9 0,0 2-336 0,-1 3 148 16,-1 1 72-16,-3 1 38 0</inkml:trace>
  <inkml:trace contextRef="#ctx0" brushRef="#br0" timeOffset="121804.64">21267 12373 1423 0,'-11'3'0'15,"3"-2"0"-15,2 2 0 0,3-3 0 0,0 3 0 0,3-1 0 0,0 0 0 0,8 2 466 0,9-2-216 0,2-1-106 0,3-1-8 16,2 0-55-16,1 0-22 0,1 0-659 0,1 0 319 0,-2 0 158 0,2 0 89 15,-3-1-745-15</inkml:trace>
  <inkml:trace contextRef="#ctx0" brushRef="#br0" timeOffset="121970.55">21707 11721 2020 0,'0'-10'0'0,"0"1"0"0,0 3 0 0,0 3 0 0,0 3 0 0,0 4 299 0,1 21-130 0,1 13-58 15,-1 12 564-15,-1 9-319 0,0 9-160 16,0 8-91-16,0 8-105 0,-4 17 0 0,-4-8 0 0,0-1-505 0,-3 1 174 16,0 2 183-1,-6 0 93-15,-2 14-1061 0</inkml:trace>
  <inkml:trace contextRef="#ctx0" brushRef="#br0" timeOffset="122666.69">21897 12054 1898 0,'0'-10'0'0,"0"1"0"0,-2 0 0 0,2 2 0 0,0 2 0 0,9-1 0 0,7-1 262 0,6-1-113 0,4 0 223 16,2 4-172-16,2-2-82 0,2 0-40 0,4 1-313 16,0 1 136-16,3-1 77 0,-7 2 25 0,0 2-249 15,-2 0 142 1,-7 1 70-16,-3 0-795 0,-2 0 390 0</inkml:trace>
  <inkml:trace contextRef="#ctx0" brushRef="#br0" timeOffset="122805.32">22066 12126 791 0,'-12'3'0'0,"-5"0"0"0,9-2 0 0,0 4 0 0,5-4 0 0,2 0 235 0,1 2-99 16,0-3-40-16,0 0 80 0,1 3-69 15,5-2-35-15,1 2 0 0,0-2-268 0,1 2 126 16,0-2 49-16,-4 4 29 15,1-5-236-15,-2 3 122 0,0-1 61 0</inkml:trace>
  <inkml:trace contextRef="#ctx0" brushRef="#br0" timeOffset="123158.26">22132 11637 1177 0,'-10'-7'0'0,"0"5"0"0,2-1 0 0,0 3 0 0,-1 7 430 0,1 11-187 16,3 11-108-16,2 4-49 0,1 9 244 0,0 7-147 0,2 6-73 0,0 12-52 16,0-1-22-16,7 1 1 0,4 1 0 15,2-3-253-15,1-6 126 0,3 2 73 0,-3-16-436 0,1-7 239 16,-2-6 121-16,0-3 59 0,0 1-345 16,-2-15 176-16,-3-6 84 0,-3-3 38 15,3-6-12-15,-4 0 27 0,2-2-8 0,-1-14 156 16,0-5-59-16,-1-3-30 0,1-2 0 15,0-3 60 1,1-4-55-16,-3 4 10 0,0-2 182 0,0 0-106 0,-2 4-12 0,0 0-40 0,2-1 247 16,-3 9-130-16,0 2-30 0,0 2-42 15,0 4 165-15,0 3-103 16,0-1-42-16,0 9 20 0,-4 0-40 0,2 0 0 16,0 9-40-16,-3 6-89 0,2 3 53 0,-1 0-9 0,0 2-335 15,3 1 190-15,0-1 95 0,1-2 47 0,0-2-817 0</inkml:trace>
  <inkml:trace contextRef="#ctx0" brushRef="#br0" timeOffset="123489.93">21838 12523 1932 0,'-8'0'0'0,"0"0"0"0,1-2 0 0,2 2 0 0,0 0 0 0,3-3 0 0,2 1 0 0,0 1 0 0,7-6 188 0,9-4-76 0,5-1-28 16,5-3-87-16,4-3 40 0,1-2-1 31,5-1 1-31,-2-2-482 0,5-2 251 0</inkml:trace>
  <inkml:trace contextRef="#ctx0" brushRef="#br0" timeOffset="123803.09">22289 12120 1589 0,'-1'-11'0'0,"-2"6"0"0,-3 1 0 0,4 0 0 0,-1-1 0 0,-1 2 0 0,-1 0 0 0,-1 3 282 0,2 0-123 0,-2 5-61 0,-2 6 195 0,0 5-129 0,-2 5-55 0,1 1-41 31,-4 5-134-31,0 2 51 0,-1 2 26 0,0 1-1 0,-5 4-193 0,4-6 105 31,-1 1 57-31,2-3-556 0,-3 0 306 0,4-5 75 0,-5 1 105 0</inkml:trace>
  <inkml:trace contextRef="#ctx0" brushRef="#br0" timeOffset="123994.58">22373 11650 1522 0,'0'-6'0'0,"0"0"0"0,0 1 0 0,0 2 0 0,-1 1 0 0,-1-1 0 0,2 0 0 0,0 3 339 16,0 0-151-16,0 0-75 0,0 7-206 0,2 2 74 15,0 3 23-15,5 5 1 0,1 0-632 0,-3 2 316 16,2-1 157-16</inkml:trace>
  <inkml:trace contextRef="#ctx0" brushRef="#br0" timeOffset="124308.74">22528 11911 1522 0,'0'3'0'0,"0"-3"0"0,0 0 0 0,0 2 0 0,0-2 0 0,2 0 108 0,9 0-36 0,5 0 0 16,6 2 474-16,5 2-247 16,2 2-136-16,2 3-63 0,2 2 19 0,1 5-41 0,1 4 9 0,-7 4-52 15,-2 1-412-15,-9 6 206 0,-4 1 104 0,-11-2-297 16,-2 9 209-16,-2-6 90 0,-23-1 0 0,-6-1-28 15,-5-3-7 1,-5-4 35-16,-2 2 184 0,5-12-73 0,1-3-41 0,2-2 0 0,6-2 532 16,7-4-280-16,0-1-100 0,14-2-82 15,7 0 489-15,1 0-264 0,1 0-132 0,17 0-149 16,7-2-19 0,9-1 0-16,6 0 0 0,1-1 0 0,6 2 0 0,2-3 0 0,4 2 0 0,-7-1-64 15,2 3 42-15,-5-2 28 0,3 1-775 16,-6 0 383-16,7 1 88 0,-13-3 125 0,-3 1-621 0,-1-3 379 15</inkml:trace>
  <inkml:trace contextRef="#ctx0" brushRef="#br0" timeOffset="124610.72">23056 11711 1150 0,'0'-15'0'0,"1"-2"0"0,6 5 0 0,7 1 0 0,3 7 0 0,6 2 0 0,1 2 445 0,7 0-196 0,-1 5-111 16,1 12-51-16,0 1 196 0,-2 6-123 0,-1 4-63 0,0 1-21 16,-9-3-40-16,-5 3-1 0,-4 0 54 0,-4 0-27 15,-3 1 0-15,-2 3-17 0,-1-7 203 0,-1 0-105 32,-10 1-54-32,0 1-27 0,2-2 265 0,-1 6-279 0,0-6-48 0,5-1 0 15,0 3 0-15,2-1 0 0,3 5 0 0,0 2 0 16,0-3 0-16,0 0 0 0,0 3 0 0,3 0 0 15,3 1 0-15,0 5 0 0,2-5-347 0,-3 1 115 16,-2 2 117-16,-1-3-10 16,0-2-265-16,0 3 169 0,-2-9 97 0,0-3 44 0,-4 0-183 15,-3 4 114-15,-6-3 57 0</inkml:trace>
  <inkml:trace contextRef="#ctx0" brushRef="#br0" timeOffset="124771.45">23666 12990 2608 0,'2'2'0'0,"0"-1"0"0,-1-1 0 0,1 2 0 0,-1-2 0 0,1 0 0 0,0 0-191 15,0 0 114-15,0-2-996 0</inkml:trace>
  <inkml:trace contextRef="#ctx0" brushRef="#br0" timeOffset="165993.37">16758 13307 736 0,'0'-14'0'0,"-1"-1"0"0,-1 2 0 0,0-4 0 0,2 3 0 0,-1 2 223 0,1-3-93 0,-2 1-46 0,1 0-1 0,-1-3 224 0,1 5-140 0,-3 2-65 0,2 0 112 0,-1 2-89 0,1 1-43 0,-1-2 124 0,-2 7-89 0,0 2-39 0,-1 0-1 0,-3 0 45 0,-1 0-33 0,1 10-9 0,-3 2-43 0,2 5 97 0,2-1-49 140,2 1-24-140,0 4 10 0,5-3 6 0,1 1-1 0,0-2-38 0,1 1 9 0,8 1-10 0,2 0 10 0,2-4-20 0,1 2 10 0,-2-1 1 0,2 1-1 0,-1-2 12 0,-1 6-38 0,-1-3-11 0,-3 3 0 16,0 1 0-16,-2 2 0 0,-2 3 0 0,0 4 0 0,-3 1 0 0,1 0 0 0,-2 2 0 0,1 1 0 0,1-1 0 0,1 4 0 0,2-6 0 0,4-2 0 0,0-4 0 0,1 1 0 0,0-6 0 0,3 4 0 0,-3-7 0 0,-1-3 0 0,-1 0 0 31,-4-4 0-31,1 0 0 0,-3 2 0 0,-1-7 0 0,-1 0-128 0,0 0-36 0,-1-3-184 0,-6-3 156 0,1 0 68 16,0 0-584-16,2 0 335 0,3-11 168 0</inkml:trace>
  <inkml:trace contextRef="#ctx0" brushRef="#br0" timeOffset="166281.6">17269 13234 949 0,'-14'-11'0'0,"6"6"0"0,0 0 0 0,-1 4 0 0,-4 1 0 0,2 0 636 15,-4 0-289-15,4 13-160 0,-2 6 307 0,0 3-228 16,0 7-114-16,-1 5-57 0,3 6 111 0,3-3-89 16,3 1-39-16,5 2-1 0,0-2 56 0,10-1-48 15,7 4-14-15,7-12-318 16,4-1 143-16,1-4 70 0,2-4 36 0,1-3-522 0,2 2 288 16,-5-9 75-1,-1-2-619-15,0-4 369 0,-3-1 185 0,0-3 92 0</inkml:trace>
  <inkml:trace contextRef="#ctx0" brushRef="#br0" timeOffset="166509.99">17462 13339 2046 0,'-9'-8'0'0,"2"3"0"0,3 1 0 0,-1 1 0 0,5 3 0 0,0 0 0 0,6 0 399 0,8 10-180 0,3 4-91 0,2 1 275 15,1 4-187-15,2 0-89 16,-3-1-38-16,1 2-25 15,-1 0 0-15,0 2-17 0,-6-5-96 0,0 1 43 0,-5 0 1 0,-3 0 42 16,-3 3-40-16,-2-1 50 0,-4-1-9 0,-13-1 32 16,-8-2-70-16,-3-2 0 0,-3-3 0 15,-4 0 0-15,6-7 0 0,1-2-20 0,3-2-643 16,6 0 311-16,4-2 166 0,7-7 55 0,8-8-664 0,1-5 379 16,19-4 189-16</inkml:trace>
  <inkml:trace contextRef="#ctx0" brushRef="#br0" timeOffset="166676.54">17761 13304 1269 0,'2'0'0'15,"-2"0"0"-15,0 0 0 0,0 0 0 0,0 0 0 0,0 2 0 0,-8 6 819 0,0 4-381 0,-3 3-205 0,0 2-98 0,2 5 267 0,-3-1-183 16,2 6-81-16,2-4 140 0,5 2-278 16,3-1 0-16,0-2 0 0,0-2 0 15,8 2 0-15,5-4 0 0,4-6-498 0,0-1 173 16,3-4 181-16,-1 2 91 0,1-4-890 0,-1-2 457 15,-2-3 224-15</inkml:trace>
  <inkml:trace contextRef="#ctx0" brushRef="#br0" timeOffset="166871.1">18040 13472 1820 0,'2'-2'0'0,"-2"-1"0"0,0 0 0 0,0 0 0 0,0 1 0 0,0 1 426 0,0 1-194 0,0 0-88 15,0 0 231-15,0 8-169 47,-5 7-84-31,-1 4 250-16,-2 3-167 0,-3 6-176 0,2-2-29 0,-1 3-81 0,1-1-32 0,1 2 76 0,0-1 37 31,0 1-703-31,1-6 366 0,1-5 187 0,4-5-830 0</inkml:trace>
  <inkml:trace contextRef="#ctx0" brushRef="#br0" timeOffset="167009.5">18087 13360 1924 0,'3'0'0'0,"-1"0"0"0,2 0 0 0,-1-2 0 16,4 2 0-16,0 0 0 0,1 0 275 0,0 0-124 0,2 7-57 0,2 3 147 0,-1 2-102 0,3 0-51 0,-2 5-16 0,2-3-421 0,-1 3 193 15,2-2 97-15,-2 0-669 16,-1-1 364-16,4 0 182 0,-4-6 92 16,2-3-457-16,-3-5 274 0,3 0 136 0</inkml:trace>
  <inkml:trace contextRef="#ctx0" brushRef="#br0" timeOffset="167163.09">18433 13314 1460 0,'0'-7'0'0,"-2"2"0"0,-1 0 0 0,0 4 0 0,-2 1 0 0,-1 0 349 0,-3 13-155 16,1 8-79-16,-3 7 450 0,-1 3-254 15,-1 5-142-15,1 1-65 0,-1 4 86 0,0 3-76 0,0 3-38 0,0 5 9 16,1-7-127-16,0 1 40 16,3-4 0-16,0-3-441 0,3-6 241 0,0-1 128 15,4-15 52-15,2-12-803 0,0-4 412 16,0-1 110-16</inkml:trace>
  <inkml:trace contextRef="#ctx0" brushRef="#br0" timeOffset="167428.04">18546 13245 1412 0,'5'-5'0'0,"0"2"0"0,1-2 0 0,2 3 0 0,0 2 0 0,1 0 637 15,2 0-300-15,0 14-150 16,4 1 340-16,-4 9-249 0,0 2-121 0,-1 6-61 16,0-1 107-1,-3 7-106-15,-2 3-97 0,-4-1 0 0,-1 1 0 0,-1 0 0 0,-9-2 0 0,-5-2 0 0,-3 3 0 16,-2-11 0-16,0-5 0 0,-2-7-390 16,-1-3 191-16,1-8 75 15,1-1-703 16,6-5 400-31,6-5 196 0,2-15 96 0,7-10-595 0,0-8 347 0</inkml:trace>
  <inkml:trace contextRef="#ctx0" brushRef="#br0" timeOffset="167566.32">18824 13055 775 0,'9'-9'0'0,"4"6"0"0,-2 1 0 0,0 2 0 0,1 0 497 0,-1 14-230 0,3 8-115 16,0 12 803-16,-3 7-464 0,0 8-227 15,-2 9-114-15,0 9 230 0,-2 6-380 0,0 7 0 16,-3-7 0-16,-3 4 0 15,1 2 0-15,-2 6 0 0,0 5-1092 0,0 9 523 0</inkml:trace>
  <inkml:trace contextRef="#ctx0" brushRef="#br0" timeOffset="168064.51">19603 13245 1828 0,'0'0'0'0,"0"0"0"0,0 0 0 0,0 0 0 0,0 0 0 0,1 3 0 15,1 8 0-15,3 5 307 0,1 5-139 0,0 5-66 0,3 7-32 0,-1 7 179 0,-1 5-105 0,2 8-45 16,-5 1-380-16,0 6 159 0,-1 1 80 0,-2 0-678 0,1 6 388 15,-2-16 180-15,0-4 94 0</inkml:trace>
  <inkml:trace contextRef="#ctx0" brushRef="#br0" timeOffset="168344.76">20237 13193 1912 0,'3'-14'0'0,"-1"4"0"0,-1 3 0 0,-1 1 0 0,0 2 0 0,0 4 0 0,-9 0 0 0,-8 15 217 0,-2 4-90 0,-3 2 19 0,-6 6-45 15,0 0-36-15,-3 4-1 0,-3-3-27 0,2 4 0 0,3-4 0 0,-5 2 9 0,13-10 59 0,3-3-33 47,7-2-1-47,3-5-34 0,8-1 69 0,0-2-25 0,0-2-10 0,13-2 56 16,10 1-45-16,3-2-1 0,7 1 0 0,3 0 8 0,2 0-52 0,1 1 0 0,1 1-253 0,-1 0 126 0,-2-1 64 0,4 4 40 0,-6 1-706 0,-2-3 324 0,-2 1 181 0,-1 2 40 0,-5-1-314 0,4 0 203 0,-13-1 115 0</inkml:trace>
  <inkml:trace contextRef="#ctx0" brushRef="#br0" timeOffset="168490.37">20093 13684 2309 0,'-26'0'0'0,"3"3"0"0,6 2 0 0,3 1 0 0,3-3 0 0,11 4 0 0,0 3 0 0,1 0 0 0,15 2 598 0,6 2-280 0,4-1-131 0,6 1-80 16,2 1-128-16,5-4 29 0,3 0 0 0,-2-2 29 15,7 3-762-15,-10-5 377 0,1-1 192 0,-1 0-363 16,0-6 276-16</inkml:trace>
  <inkml:trace contextRef="#ctx0" brushRef="#br0" timeOffset="168748.2">20662 13419 2143 0,'-1'-11'0'0,"-2"-2"0"0,0 2 0 0,3 4 0 0,0-1 0 0,0 0 0 0,10 5 0 0,6 3 650 0,4 0-306 0,2 0-154 0,1 13-76 0,4 0 35 0,0 2-61 16,-1 4-26-16,-1 3-281 0,-3 4 128 15,0 1 73-15,-10 2-122 0,-4 0 88 0,-6 4 44 0,-2 0 1 16,-4 3-147-16,-14 2 105 0,-6-5-39 0,-7-1 49 15,-5-1-339-15,-1-4 171 0,-1-7 85 16,2 1 33-16,11-14-365 0,6-5 208 31,9-2 105-31,8-12-423 16,2-15 263-16</inkml:trace>
  <inkml:trace contextRef="#ctx0" brushRef="#br0" timeOffset="168888.01">20996 13401 1803 0,'8'-8'0'0,"0"-1"0"0,-6 5 0 0,-1 2 0 0,-1 2 0 0,0 0 0 0,0 9 412 0,-5 10-178 0,-6 3 539 0,0 2-367 15,-1 5-185-15,4 1-139 16,0 1-82-16,2 7 0 0,4-6 0 0,2 2 0 0,0 0 0 0,13-1 0 31,6-3 0-31,7 3 0 0,4-13-349 0,6-8 33 0,2-2 177 0,3-10-840 16,-2 0 477-16,4-7 198 0,-12-13-386 0,-5-6 346 16</inkml:trace>
  <inkml:trace contextRef="#ctx0" brushRef="#br0" timeOffset="169128.53">21276 13221 1265 0,'-13'-14'0'0,"3"0"0"0,1 3 0 0,4 3 0 0,3 3 0 0,-2-2 495 0,4 7-234 15,3 0-111-15,4 0-57 16,6 0-19-16,1 5 1 0,-2 4-29 0,2 4-9 0,-4-1-99 0,-1 4 50 16,-4 1 24-16,-2 3-162 0,0 1 102 0,-3-1 38 15,0 1 87-15,-9-1-1 0,-2-2-39 0,-1 0-14 31,0 2 294-31,3-8-150 0,-3 2-66 0,4-4-36 0,-1-4 120 0,4 0-75 0,2 1-27 16,3-7 66-16,0 0-57 0,11 0-27 16,5-3 0-16,8-7-164 0,4-2 77 0,0 1 25 15,2-1-717-15,3 0 372 16,-3 5 189-16,2-1 40 0,3 3-884 0,-9 3 485 16,-1 0 237-16</inkml:trace>
  <inkml:trace contextRef="#ctx0" brushRef="#br0" timeOffset="169287.11">21454 13612 1864 0,'-12'10'0'0,"1"-3"0"0,3 3 0 0,2-6 0 0,3 2 0 0,3-2 0 0,0-2 0 0,12 0 0 0,7-2 655 0,7 0-300 0,2 0-164 0,7 0 52 0,2-4-102 15,5-8-53 1,-1 3-25-16,5-2-221 0,-5 2 93 0,-4-3 51 16,-3 3-544-16,-3 1 297 0,-7 1 150 0,-1 2 82 0,-10 2-744 0,-7 1 377 15,-6 0 142 1,-2 1 108-16,-16-3-290 0</inkml:trace>
  <inkml:trace contextRef="#ctx0" brushRef="#br0" timeOffset="169474.6">21716 13351 2560 0,'0'1'0'0,"0"-1"0"0,0 2 0 0,0 2 0 0,0-1 0 0,0 7 0 0,0 3 0 0,0 5 0 0,0 8 400 0,0 5-182 0,0 6-90 16,0 8 64 62,0 1-83-78,2 0-35 0,-1-2-376 0,2 0 169 0,2-6 85 0,1 4 52 0,-1-16-738 0,3-2 385 0,1-9 193 0,-3-8 96 0</inkml:trace>
  <inkml:trace contextRef="#ctx0" brushRef="#br0" timeOffset="169606.48">21912 13393 1689 0,'0'0'0'0,"0"0"0"0,0 0 0 0,0 0 0 0,2 0 0 0,0 0 0 0,5 0 0 0,4 6 204 31,-2 1-84-31,1 1-42 0,5 0-208 0,-4 3 84 0,2-1 51 0,2-1-10 0,-2 0-551 0,2-3 292 0,-2 2 146 0,2-6 72 31,-1 0-442-31</inkml:trace>
  <inkml:trace contextRef="#ctx0" brushRef="#br0" timeOffset="169734.17">22146 13326 776 0,'-3'-14'0'0,"1"2"0"0,-1 0 0 0,0 7 0 0,1 2 305 0,1 3-135 0,-1 0-66 0,-3 17-33 16,1 14 534-1,-4 6-289-15,1 9-139 0,0 5 382 0,-1 7-260 0,-2 4-132 0,0 2-56 0,1-2 21 0,-3 6-48 32,4-5-29-32,-3 0-563 0,1-3 269 0,-2 11 148 0,-1-18 59 0,-2 1-361 0,-1 6 215 15,-3-5 108-15,3-6 53 0,-2-15-981 0</inkml:trace>
  <inkml:trace contextRef="#ctx0" brushRef="#br0" timeOffset="170037.37">22324 13051 1705 0,'10'-8'0'0,"1"5"0"0,5 2 0 32,-3-3 0-32,3 4 0 0,-1 0 247 0,-7 11-109 0,4 1-51 0,-6 2 103 0,-1 3-77 0,-4 4-38 0,-1 2 9 0,0 0-73 0,-4 0 0 15,-8-1 26-15,-3 4-43 0,-1-5-1 16,-1 2 53-16,0-5-9 0,3-5 71 0,3 1-36 0,1-6 1 15,2-2 6-15,1 3 9 0,6-5-51 0,1-4 0 32,0 3 24-32,3-3-1 0,11 0-23 0,6 0 9 0,3 0-1 0,5-5-8 47,4-5-1-32,4 1-253 1,1-1 127-16,5 0 70 0,-3 3 24 0,-2-2-731 0,1 3 354 0,-2-2 132 0,1 5-569 0,0 0 377 0,-10 2 203 0</inkml:trace>
  <inkml:trace contextRef="#ctx0" brushRef="#br0" timeOffset="170230.84">22928 13275 1817 0,'0'0'0'0,"1"0"0"0,-1 0 0 0,0 0 0 0,0 0 0 0,0 0 0 0,0 0 314 0,0 0-138 0,0 0-70 0,0 0 353 0,0 1-212 0,-5 3-95 0,-6 4-63 0,-2 1-108 0,-3 3 28 16,-4 5 0-16,-3 3 27 16,-7 5 11-16,2-1-11 0,0 0 1 0,0 4 0 0,2-3 0 15,5-1 0-15,1 2 9 0,11-7-9 47,0-4 0-47,8 0-1 0,1-4 1 0,1-5 0 0,13 6-397 0,7-7 179 0,6-5-209 0,2 2 180 0,4-2 453 0,1 0-57 16,5 0-56-16,-6 0-52 0,-1 0 1 0,0 0-416 0,-3-2 183 0,-2 2 90 15,4 0-961-15,-11 0 498 0,-4 0 245 0</inkml:trace>
  <inkml:trace contextRef="#ctx0" brushRef="#br0" timeOffset="170393.41">22759 13808 1889 0,'-8'0'0'0,"1"0"0"0,1 0 0 0,3 0 0 0,3 0 0 16,0 0 0-16,0 0 0 0,8 0 982 0,9 0-472 0,7 3-237 0,3 3 4 0,3-2-277 0,3 0 0 0,1 2 0 0,-2-3 0 0,1 5 0 0,5-1 0 31,-6-1-419-31,1 3 185 0,0-1 136 0,-3 3 67 0</inkml:trace>
  <inkml:trace contextRef="#ctx0" brushRef="#br0" timeOffset="170995.83">23344 13467 1568 0,'-23'-13'0'0,"1"-6"0"0,3 0 0 0,2 2 0 0,14 5 0 0,3 5 0 0,2-1 0 0,18-1 228 0,5 4-95 0,7-1-39 0,2 5 145 0,3 1-100 16,2 0-52-16,1 7-24 0,-4 4-70 0,4 4 54 16,-11 3-10-16,-6 6-185 0,-6 4 93 0,-10 3 46 0,-6 4 0 0,-1 6-74 0,-5-5 52 15,-17 2 33-15,-6-3-18 0,-6-4 39 0,-4 0-52 47,-3 1 1-47,5-15 315 0,0 0-139 16,5-7-77-16,3 0-32 0,6-6 482 0,3 1-232 0,11-5-131 0,7 0 15 0,1 0-173 0,7-2 0 0,15-2 0 15,9 0 0-15,4-2 0 0,6 2 0 0,4-2 0 0,1 1 0 0,4-3 0 16,-3 3 0 0,1-2-194-16,-1-2-127 0,3 4 171 0,-3-3-844 0,7-3 469 15,-13 1 249-15,-4-1 119 16</inkml:trace>
  <inkml:trace contextRef="#ctx0" brushRef="#br0" timeOffset="171265.42">23952 13169 1271 0,'-6'-22'0'0,"1"-2"0"0,5 5 0 0,0 4 0 0,5-2 0 0,14 5 458 0,10 3-211 0,5 1-105 0,2 0-52 0,6 6 191 0,6 0-113 78,-7 2-70-62,4 0-107-16,-5 8 46 0,-4 5 0 0,-6 4-55 0,0 4 38 0,-17 0-11 0,-3 5 29 0,-9 2 38 0,-1 4 0 0,-3 1-38 0,-10 5 8 16,-5-6 339-16,-2 4-173 0,2-1-88 0,-1-2-43 0,0 3-57 0,1 3-24 0,3-8 0 0,6 1 0 0,1 2 0 0,1-3 0 0,6 3 0 0,1 6 0 0,0-7 0 0,1 3 0 0,12 1 0 0,0 1 0 0,1 8 0 0,1-8 0 0,1 0 0 0,-2 4 0 15,-1-1 0 1,-3 4 0-16,-1 5-281 0,-3-7 30 0,-5 1 106 0,-1 1-331 0,0-1 219 0,-9 0 110 16,-2 12-263-16,-3-10 190 15,0 0 92-15</inkml:trace>
  <inkml:trace contextRef="#ctx0" brushRef="#br0" timeOffset="171429.96">24619 14823 2928 0,'-3'0'0'0,"-5"0"0"0,-2 0 0 0,3 2 0 0,0 2 0 0,-2 0 0 0,-2 4-1187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4T00:23:07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26690 3268 603 0,'0'-4'0'0,"-5"-2"0"0,-1 0 0 0,1-1 0 0,-3 0 0 0,4 3 292 0,-4-1-119 0,2 4-73 0,-1-1-32 16,-1 2 183-16,-1 0-107 0,-1 0-54 16,-5 11-18-16,-1 7 124 0,-2 7-80 15,-5 7-40-15,-7 11 156 0,-5 11-99 0,-7 12-39 0,-1 7-33 0,-9 12 85 16,-8 14-55-16,-10 11-28 15,1 9 196-15,-6 15-101 0,14-24-61 0,7-4-30 0,9-10 59 0,12-6-46 16,11-5 0-16,2 7-35 16,10-20-27-16,1-1-18 0,2 0 0 0,3 0 0 15,1-1 0-15,-2 8 0 0,5-12 0 0,0-2 0 16,0-1 0-16,2-4 0 0,4-7 0 0,7 4 0 0,0-14 0 16,2-4 0-16,4-1 0 31,2-6 0-31,3 3 0 0,1-15 0 0,1-3 0 0,2 1 0 0,2-6 0 0,3-4 0 15,9-1 0-15,6-6 0 0,2 0 0 0,1-9 0 0,4-15 0 0,1-7 0 16,9-10 0 15,-9-2 0-31,4-5 0 0,-1-2 0 0,2-3 0 0,-5 2 0 16,5-7 0-16,-13 14 0 0,-5-2 0 0,-3 3 0 16,-3 1 0-16,1 2 0 0,2-7 0 0,-9 12 0 0,-3 0 0 0,3-3 0 15,0-1 0-15,-1-2 0 0,6-11 0 0,-9 10 0 0,2-6 0 0,-1-2 0 0,3 0 0 16,-4-3 0-16,6-1 0 0,-9 8 0 15,0 3 0-15,-3-2 0 16,1-1 0-16,-3 0 0 0,3-7 0 0,-7 12 0 0,-2-3 0 0,0-3 0 16,-2-1 0-16,0 5 0 0,0-9 0 0,-6 9 0 31,0-3 0-31,-1-1 0 0,0-2 0 0,-3 0 0 0,-1-5 0 0,0 10 0 16,-5 0 0-16,-4 4-81 0,-6 2 13 0,2 2-2 15,-6 0 25-15,4 8 9 0,-6 3 117 0,0 1-59 16,-1 1-28-16,-4 1-1 0,-3-2 156 15,3 10-88-15,-1-1-61 0,-3 4 0 0,0-3 0 16,-6 2 0-16,3 3 0 0,3 1 0 16,-2-1 0-16,-1 2 0 15,5 2 0-15,-7-2 0 0,9 1 0 0,0 2 0 0,4 3 0 0,0 0 0 0,2 1 0 16,-5 0 0 0,6 0 0-16,3 0 0 0,0 0 0 0,0 6 0 0,-2 2 0 0,-1 2 0 15,6 2 0-15,-1 0 0 0,-2 2 0 0,3-1-43 16,-2 1-12-16,-2 3-390 0,3-3 209 0,0 3 99 31,-1 0 51-31,2 3-564 0,-4 0 307 0,-2 8 143 0,1-3-678 0</inkml:trace>
  <inkml:trace contextRef="#ctx0" brushRef="#br0" timeOffset="2481.71">26791 3638 1195 0,'0'-12'0'0,"0"2"0"0,0 1 0 0,0 2 0 0,0 3 0 0,1 0 0 0,1 0 0 0,1 4 0 0,0 0 403 0,1 0-183 0,0 0-90 0,1 0 256 0,2 8-173 16,-3 1-78-16,3 0-53 0,0 1 183 0,-4 1-113 0,5 1-56 16,-1-3-28-16,0 2 10 15,-1 1-40 1,0-3 1-16,0-1 0 0,2 0 0 0,-3 0-1 0,0 0 10 0,1-4-141 0,-3 2 66 0,1-4 33 0,-1 1-193 16,-2 1 113 15,0-4 66-16,1 0-34-15,-2 0-471 0,0 0 220 0,0 0 134 0,0 0-679 0,-5 0 405 0,-3 0 197 0</inkml:trace>
  <inkml:trace contextRef="#ctx0" brushRef="#br0" timeOffset="3390.67">26217 5073 1058 0,'-8'-12'0'0,"1"1"0"0,1 2 0 0,0 0 0 0,2 3 271 0,-2-2-107 0,5 5-69 0,-1-1 219 0,2 1-138 32,0 3-70-17,0 0-25-15,0 9 292 0,6 1-168 0,-1 6-84 0,6 0-42 0,-3 0 179 0,5 4-101 16,-4-4-65-16,1 2-54 0,0-1-1 0,-1-1 0 0,-2-4-218 0,3 5 119 0,-4-7 44 0,-2 2 28 31,2-4-213-31,-3 0 120 0,0 0 60 0,2-3-11 0,-5-2-657 0,5-3 330 0,-1 0 146 0,2-10 89 16</inkml:trace>
  <inkml:trace contextRef="#ctx0" brushRef="#br0" timeOffset="3778.63">27155 3484 1486 0,'2'-13'0'0,"1"-2"0"0,-1 6 0 0,-1 1 0 0,1 3 0 15,-2 1 0-15,0 1 0 0,0 3 0 0,2 0 232 16,-1 0-97-16,1 7-49 0,-2 9 195 0,0 2-122 0,0 2-51 0,0 5-40 16,0 2 40-16,0 3-35 0,-5 5-1 0,0-2-34 0,-1 5-33 0,-2-6-9 15,3-1 42-15,-1 4-235 0,0-3 117 0,3 0 59 78,-5 5-277-78,2-10 124 0,2-1 98 0,2-2-13 0,-3-4-320 0,2-1 176 0,-3-4 88 0,5-8 59 0,1-7-254 0,0 0 152 0,0-9 75 0,0-11 38 0,0-7-123 0</inkml:trace>
  <inkml:trace contextRef="#ctx0" brushRef="#br0" timeOffset="3965.13">27150 3457 603 0,'4'-15'0'0,"-3"0"0"0,1 1 0 0,1 4 0 0,2 3 0 0,6 2 352 0,0 2-161 0,3 3-77 15,-2 0 101-15,3 11-88 0,-2 6-45 16,3 0 96-16,-8 2-74 0,0 3-34 0,-4-1 1 0,-3 4-107 0,-1 1 46 31,0-2-9-31,-5-2 37 0,-7 2-114 0,-3-2 57 0,1-4 28 0,-2 5 9 16,-3-10-102-16,-1 3 60 16,0-4-12-16,-2-5-68 0,2 1 20 0,-3-1 43 15,8-4-298-15,4-3 156 0,0 0 55 0,5 0 46 16,5 0-324-16,1 0 176 0</inkml:trace>
  <inkml:trace contextRef="#ctx0" brushRef="#br0" timeOffset="4157.12">27261 3884 1403 0,'-8'0'0'0,"0"0"0"0,1 0 0 0,2 0 0 0,0 0 0 0,0 2 682 0,3 1-322 0,-1 1-152 0,1 3 56 0,-1 2-113 62,3 0-57-62,0 1-28 0,0 3-61 0,0-1 42 0,0 6-10 0,0-1 1 0,0 1-488 0,3 6 244 0,-3-2 122 0,0 3 70 0,0 1-699 0,0 1 374 0</inkml:trace>
  <inkml:trace contextRef="#ctx0" brushRef="#br0" timeOffset="4644.56">26545 5158 1776 0,'0'-8'0'0,"0"4"0"0,0 0 0 0,0 3 0 0,0 1 0 0,0 0 0 0,0 13 202 0,0 7-82 0,0 6-31 16,0 4 175-16,0 6-113 0,0 5-56 0,0 3-28 31,0 8-109-31,0 8 50 0,0-3-9 0,0-3 3 0,-2 0 0 0,-2-2 36 15,-2-8 1-15,2 4-407 0,-1-17 198 0,-1-6 104 16,1-3-461-16,1-6 221 0,-1-8 140 0,-2-2 20 0,5-6-269 16,0-9 188-16,2-13 94 0</inkml:trace>
  <inkml:trace contextRef="#ctx0" brushRef="#br0" timeOffset="4878.92">26562 5187 1957 0,'0'-20'0'0,"0"6"0"0,0 2 0 0,0 4 0 0,6-1 0 0,6 6 0 0,0 0 0 0,2 3 213 0,1 0-87 0,2 8-33 0,-5 7 199 16,0-1-126-16,0 7-64 0,-4-1-16 0,-4 2-47 0,0 5 9 15,-4-4-9-15,0 0-126 0,-3 2 63 32,-9-2 32-17,-6-1-1-15,-1 4 11 0,-5-6-11 0,0-3 32 0,-4 0-60 0,-2-3 9 0,1-2 0 0,-4 0-8 0,6-7-67 0,2-4 28 0,6-1 32 16,3 0-418-16,6 0 211 0,4-3 86 0,6-7 63 31,4 0-502-31,17-2 274 0,6-4 137 0,7 1 68 0</inkml:trace>
  <inkml:trace contextRef="#ctx0" brushRef="#br0" timeOffset="5152.18">26890 5441 1774 0,'4'2'0'15,"-1"-1"0"-15,1 1 0 0,3 2 0 0,-3-1 0 0,0-1 0 0,1 4 0 0,0 0 264 0,0-1-112 0,0 5-48 0,-1-1-10 0,-1 6-28 0,-1 2 0 0,-2 2-52 0,0 7 1 16,-9 1 33-16,-2 2-9 16,-6-2 59-16,-4 2-29 0,-3 0 0 0,-1 3-21 0,1-10 349 15,2-1-180 1,4-6-88-16,2-1 139 0,4-4-268 0,5-1 0 0,7-6 0 16,0-3 0-1,13 0 0-15,12 0 0 16,8-4 0-16,6-6 0 0,1-2 0 0,2 2 0 0,1-2 0 0,-1 4 0 62,-3-4 0-62,5 5 0 0,-14 0-514 0,-2 2 3 0,-8-1 172 0,-3 0-643 0,-10-3 472 0,-5-1 226 0</inkml:trace>
  <inkml:trace contextRef="#ctx0" brushRef="#br0" timeOffset="6343.13">26902 3797 640 0,'-1'-6'0'0,"-1"0"0"0,0 1 0 0,2 0 0 0,-2 1 0 0,1-4 0 0,1 4 0 0,0-1 83 0,0 0-1 0,0 1-43 16,0-2 59-16,0-1-20 15,0 2-10 1,0 2-29-16,0 0 54 0,0 0-27 0,0 1 0 0,0-1 49 0,1 2-43 0,1-2 0 0,-2 2-4 0,0 1 0 16,0 0-29-16,0 0 9 0,0 0 83 0,0 4-46 31,0 2 0-31,0 3-46 0,-5 2 85 0,-1 0-33 0,-3 3-9 0,2 2-44 0,-2 0 66 0,1 3-33 15,-4 1 0-15,4 4-3 0,-4-2-29 16,2 2 0-16,-1 0-11 0,-1 1 11 0,1 6 9 31,-1-5-9-31,2 0-8 0,-1 3 8 16,2-2-1-16,-2-1 1 0,0 6 35 0,1-4-35 0,1-2 0 16,1-2 0-16,1 1 5 0,-2-3-5 0,-1 8 10 0,4-10-59 0,-1 2 48 15,-1 1 0 1,0-2-48-16,4-1 0 0,-4 3 53 0,3-5-8 0,-1-2-38 0,0-1 0 15,-1 2 26-15,2-4 7 16,-3 8-42-16,-1-7 7 0,4-1 0 0,-3 3 26 0,1-3-19 0,-1 1 15 31,-1 5-3-31,4-5 15 0,-3 1-14 0,-1 0-1 16,4 0 1-16,-3 2-6 0,0 1 11 0,-1-3-2 0,2-1-5 0,1 1 6 0,-2-1-3 0,2 0 2 16,-4 3-25-16,2-4-6 15,3 0 28-15,-1 0-5 0,-4-2-28 0,4 3 26 16,-3 0 6-16,5-3-39 0,-3 0 34 0,1 1-3 0,0-2-11 0,1-1 10 15,-2 4 4-15,1-4-5 0,2-1-25 0,-1 2 26 47,0-2-1-47,-2 0 0 0,3 2-9 0,-2-2 8 0,1 1 0 0,1-2-2 0,-3 1-12 0,3 3 11 0,-2-2 2 0,0 2 18 16,1-4-20-16,-1 4 0 0,2-3 0 0,0 3 0 47,0 0 0-47,0-4 0 0,0 1 0 0,1 1 0 0,2-1 0 0,-2 0 0 0,1 0 0 0,2-3 0 0,-1 2 0 0,1-2 0 15,-2 0-24-15,1 2-12 0,1-2 1 0,-2-2 24 32,2 1 5-32,-1 0-12 0,-2 0 57 0,3-2-52 0,-2 1 3 0,2-2-2 0,0 0 45 0,0-1 1 15,-1 0-39-15,1 2 5 0,0-2-40 0,0 0 5 0,0 0 33 16,0 0 7 0,0 0-109-16,0 0 46 31,0-2 27-31,0-3-601 0,0-2 297 0,3 0 148 0</inkml:trace>
  <inkml:trace contextRef="#ctx0" brushRef="#br0" timeOffset="12339.32">28664 5482 667 0,'0'0'0'0,"0"0"0"0,0 0 0 0,0 2 0 0,0-2 0 0,0 1 120 0,0-1-36 0,0 1-8 0,0-1 2 0,0 0-42 0,0 0 0 16,2 0 1-16,2 0 68 0,2 0-38 0,-2 0 1 31,1-2 22-31,0-3 0 0,2 0-48 0,-1-2 10 0,1-3 32 0,0 3 0 16,-2-5-42-16,2 0-1 0,1-1 12 0,-3-2-1 0,2-2-11 0,-2 2-32 16,1-5-1-16,0-2 33 15,-1-2 1-15,0-2-28 0,0 0 27 0,3-1 1 16,-2-2-35-16,-1-1 0 0,2-6 16 0,0-2 22 15,0 5-55-15,1-2 41 79,-3 1-11-64,2 0 9-15,0-2-16 0,-1-6 21 0,1 9-9 0,-2-2-27 0,0 0 1 0,-1-2 26 0,2 3-1 0,1-7-40 0,-3 7 37 0,3-4 2 0,1 0-52 0,0-4-1 0,2-4 41 0,2-10 10 0,0 8-87 0</inkml:trace>
  <inkml:trace contextRef="#ctx0" brushRef="#br0" timeOffset="13978.91">28961 4305 2419 0,'16'-49'-39'0,"-5"2"45"0,5-3-45 0,-6 12 40 0,0 1-11 0,3 3 8 0,-4 1-5 0,3 1 4 0,2-3-8 0,-4 6 27 0,2 0-21 0,3 0 1 0,-1-3 10 0,4-1-10 0,2-6 1 0,-2 10-1 0,2-8 28 0,1 3-25 0,0-1 6 0,3-1-5 0,1-1 41 0,-3 8-1 0,-3-1-36 0,3 2 44 0,4-2 2 0,-1 1-43 0,3-6 9 0,-5 8 38 0,-1 0-39 0,1 0-2 0,0 1 0 0,-1 1 1 0,7-4 12 0,-6 5-10 0,1 2-49 0,3-2 49 0,1 3 1 0,0 1-1 0,6-6 6 0,-4 4-7 0,3 0-4 0,-1 1-5 0,4-2 5 0,1-1 2 0,5 1-2 0,-6 3 4 0,-1 3-3 0,0 1-1 0,-4-1-36 0,4 2 36 0,2-1 4 0,-6 5-3 0,3-1 31 0,-4 1-32 0,2 2 2 0,-2 0-2 141,6-4-11-141,-4 4 11 0,-1 0-1 0,3 1 7 0,2-2-5 0,1 2-1 0,7-1 4 0,-4-3-10 0,1 3 6 0,0-1 1 0,1 0-57 0,-1 0 27 0,3-1 2 0,-11 3 23 0,-3 1-24 0,-1 2 17 0,0 0 5 0,1 1-6 0,-2 0-24 0,52-5 13 0,-55 5 10 0,7 1-7 0,-7-1 6 0,3 3 21 0,-1-1-21 0,5 0 0 15,0 1 25-15,5 0-22 0,-1-2-1 0,-1 3 8 0,1 0-7 0,0 0 1 0,0 0 0 0,6 0 2 0,-12 0-37 0,2 0-1 0,-2 0 34 0,-2 4-4 0,1 1 3 0,1 2-4 0,-6-2 3 0,2 1 29 0,-1-2-29 0,3 3-3 0,-2 0 39 0,5 0 0 0,-6-1-34 0,-2-1 2 0,2 1 51 0,1-1 4 0,0 0-51 0,4 3 44 0,-5-4-3 0,0 1-25 0,0 1-9 0,1 0 42 0,0-1 1 0,4 5-22 0,-7-5-13 0,0 2-29 0,-1 2 30 0,-2-1 7 0,0 0-50 0,3 3 4 0,-6-4 36 0,-1 3 2 0,-2-2-31 0,3 1-3 63,-6 3 29-63,4 0-7 0,-4-2 4 0,-2 0-1 0,1 2-12 0,1 0 50 0,0-1 0 0,3 2-37 16,-6-1 1-16,4 0 20 0,-2-1-15 0,0 2-3 0,3 1 15 0,-3-3-14 0,2 3 7 0,-4 1-6 0,4 0-5 0,-4-1 6 0,6 4 5 0,-6-1-4 0,1-2-15 0,-1 1 13 0,4 2-3 0,-5-1-7 15,5 3 10-15,-3 0-2 0,0-4-1 0,0 3-17 0,2 1 19 0,-4-3-1 63,5 4-53-63,-5-3 22 0,3 1-3 0,-3-2 29 15,1 3-62-15,1-2 29 0,-2 5-9 0,-2-2 34 0,0-3-2 0,-1 0-2 0,1 2-8 0,-1 1 41 0,0 3-41 0,-1-4 5 0,-1 2 38 0,-1-1-1 32,0-1-29-32,1 2-4 0,-2 5 36 0,0-4-32 0,0 0 10 0,0 0-8 15,0 4 30-15,0-5-27 0,0 7 7 0,0-5-6 0,0-2-9 16,0 3 8-16,0 2 0 0,-3-3 11 0,-1 8-19 0,0-7 0 15,-2 1 0-15,1 0 0 0,1 2 0 0,-1-3 0 16,0 5 0-16,1-2-19 0,1-2 24 0,-3 1 1 47,-2-1-33-16,5 3 1-31,-5 5 22 0,-1-8-1 0,4-1 1 0,-4 4 3 0,3-1-8 0,-1 0 34 0,-5 5-31 0,5-8 3 0,-2 1-2 0,1 0 45 0,0-2-39 0,-3 8-3 0,1-7 28 0,4 1-24 0,-5 0 4 0,2 2-11 0,-2 2-57 0,-1 7 52 31,-1-5 2-31,5 2 1 0,-4 0-26 0,-2 2 27 0,2 1 0 32,-3 6-29-32,1-10 32 0,1 4-1 93,-1-2-7-93,0 2 13 0,2 0-13 0,1 4-1 16,-3-10 30-16,4 5-22 0,-1-2 3 0,-2 0-3 0,3 2 49 0,-5 3-43 0,1-5-4 0,1 1 4 0,1-2-7 0,-1-1 6 0,2-2-2 0,-1 5 2 0,4-11-1 0,-5 2-3 0,4-1-2 0,-2 3 3 0,-2-3 2 0,1 9-5 0,-1-8-36 0,2-1 50 0,-1 2-9 0,-3 1-5 0,3 1-33 0,-8 5 30 0,6-5 5 0,-3 0 65 0,2 0-31 0,-2 0-1 16,0-4-32-16,-2 4-5 47,4-8 8-47,-1 3 3 15,-1-1 5-15,1 1-4 0,-3-3-1 0,1 4 7 0,4-9 9 0,2-1-6 0,0 0-7 0,-1-1 8 31,1-4-2-31,-2 5-3 0,-1-6-1 0,4-1-73 0,-5-1 34 0,1 0-10 0,-2 0 41 0,-4-1-45 0,3 0 2 0,1-4 32 0,-2 1 6 0,-1 0-46 0,0-2 39 0,0 4-8 16,1-4 43-16,-1-1-40 0,-3 4 4 0,0-1-7 0,-6 1 2 0,8-3 6 31,-1 1-3-31,-1 0 51 0,3 0 30 16,2-2-31-16,0 0-1 0,5 0 70 0,3 0-49 0,1-2-14 0,3-4-19 16,0-4-22 30,0 0-1-46,3-1 0 0,0 0 0 0,0 1 0 0,-2-7 0 0,4 5 0 0,-4-6 0 0,4 3 0 0,-2-1 0 0,0-1 0 0,-4 0-17 0,4 1 8 0,-1-3 14 0,1 2 16 0,-2 0-21 79,1-1 0-64,-1 1 0-15,3-1 0 0,-3-1 0 0,0 1 0 0,2 2 0 0,2-2 0 0,-1-1 0 31,2 1 0-15,0-4 0-16,0 4 0 0,0-1 0 0,0-1 0 0,0 0 0 0,2-1 0 0,1-4 0 0,3 5 0 0,-1-1 0 0,-1 1 0 0,1-1 0 0,-1 0 0 0,1-6 0 0,-2 7 0 0,-1-1 0 0,1 0 0 0,0-3 0 0,1 4 0 0,-1-7 0 0,0 6 0 0,0-1 0 0,0 0 0 0,1 1 0 0,1-3 0 16,-2 4 0-16,2 0 0 0,-1 1 0 0,2 0 0 15,-1-1 0-15,0-4 0 0,4 5 0 0,-3-1 0 32,-1-2 0-32,4 1 0 0,-2-3 0 0,6-3 0 0,-4 3 0 0,4-3 0 109,0 1 0-78,-3 0 0-31,6 1 0 0,-2-7 0 0,-2 11 0 0,0-1 0 0,0 4 0 0,-3 0 0 0,-2 3 0 0,2-4 0 0,-2 8 0 0,-3 2 0 0,2-2 0 0,-3 1 0 0,1 2 0 0,1-6 0 0,-1 4 0 0,2-2 0 0,-2 0 0 0,2-3 0 0,1-1 0 0,0-5 0 0,3 3 0 0,-1 0 0 0,0 0 0 0,-1 0 0 0,-1 1 0 0</inkml:trace>
  <inkml:trace contextRef="#ctx0" brushRef="#br0" timeOffset="14199.32">31668 4675 3931 0,'5'-16'0'0,"2"3"0"0,-2-2 0 0,-1 2 0 0,-1-1 0 0,3-3 0 0,-5 7 0 0,2-4 0 0,-1 1 0 0,0 1 0 0,0-2 0 0,0-3 0 0,0 5 0 0,1-3 0 0,0 1 0 0,0-2 0 0,0 1 0 63,1-3 0-63,-1 4 0 0,4-1 0 0,-3 0 0 0,0 1 0 0,-1-3 0 0,5 0 0 0,-3 3 0 0,-2-1 0 0,3 0 0 0,0 0 0 0,-1-4 0 0</inkml:trace>
  <inkml:trace contextRef="#ctx0" brushRef="#br0" timeOffset="15166.07">31785 4234 3931 0,'4'-13'0'0,"0"-1"0"0,-1 2 0 0,1-1 0 0,0-3 0 0,-3 1 0 0,1 3 0 0,1 0 0 0,0-1 0 0,-2-1 0 0,1-1 0 0,-2 4 0 0,0 1 0 0,0-2 0 0,0 1 0 0,0 0 0 0,0-2 0 0,0 2 0 0,0 1 0 0,0 3 0 0,-3-3 0 0,-1 2 0 15,-1-2 0-15,3 2 0 0,-4 0 0 0,3 1 0 0,-3-1 0 0,2 2 0 0,-1-2 0 0,0 1 0 0,-3-2 0 0,5 2 0 0,-4 1 0 0,1-1 0 0,-1-3 0 0,-1 3 0 0,2 0 0 0,-59-66 0 0,56 64 0 0,-2-3 0 0,1 2 0 0,3 0 0 0,-5 0 0 0,2 2 0 0,0 0 0 0,-4-4 0 0,4 6 0 0,-2-2 0 0,0 0 0 0,1 2 0 0,-2 0 0 0,2-2 0 0,0 1 0 0,3 2 0 0,-2 0 0 0,3 1 0 0,-2-2 0 0,1 0 0 0,1 1 0 0,2-1 0 0,-2 4 0 0,3-2 0 0,-4-3 0 0,3 1 0 0,2 2 0 0,-4-3 0 0,1 4 0 0,1-1 0 0,-2-2 0 0,1 4 0 0,0-1 0 0,0-1 0 0,-4 1 0 0,5-1 0 0,-6 3 0 16,2 0 0-16,1-1 0 0,-2 0 0 0,0 0 0 0,0 0 0 0,-2 2 0 0,4 0 0 0,-5 0 0 0,2 0 0 16,-2 0 0-1,1 0 0-15,-3 0 0 0,3 0 0 0,-2 0 0 0,1 0 0 0,1 0 0 0,-3 0 0 16,1 4 0-1,-1 0 0-15,3-1 0 0,-5 3 0 0,6-2 0 47,-5 3 0-47,-1 0 0 0,1 1 0 0,1 0 0 0,-2 1 0 0,2 0 0 0,-1 2 0 0,-5 1 0 0,2-1 0 0,1 1 0 0,-1 1 0 0,0 0 0 32,-1 0 0-32,-3 4 0 0,3-5 0 15,0 3 0-15,4 0 0 0,-7 2 0 0,3-1 0 0,-2 2 0 0,2-3 0 0,1 2 0 0,3-3 0 16,-1 2 0 31,2-2 0-47,-5 6 0 0,6-5 0 0,-1-1 0 0,3 1 0 0,-1-1 0 0,-1 4 0 0,1-4 0 0,2 0 0 0,-1 0 0 0,0 1 0 0,0 0 0 0,-4 2 0 0,6-3 0 0,-1 3 0 15,-2-1 0 17,1 0 0-32,1 1 0 0,-7 0 0 0,8 0 0 0,-4 0 0 0,1 1 0 0,0-2 0 0,0 1 0 0,-2 5 0 0,1-7 0 15,4 3 0-15,-4-4 0 0,2 3 0 0,-1 2 0 31,0 1 0-31,3-5 0 0,-2 1 0 0,-1 1 0 0,2-1 0 0,-1-1 0 0,2 5 0 16,0-5 0-16,0 1 0 0,0 0 0 16,2 0 0-16,-2 1 0 0,0 3 0 0,0-1 0 0,2-2 0 15,-1 1 0-15,2 3 0 0,-4-3 0 16,2 4 0-16,0-3 0 0,1-1 0 0,-1-1 0 16,2 4 0-16,-1-3 0 15,-2 5 0-15,3-8 0 0,-1 4 0 0,1 0 0 16,-3-2 0-16,3 2 0 0,-5 1 0 0,4-1 0 0,0-4 0 0,-2 5 0 15,1-3 0 1,0 3 0-16,-1 3 0 0,1-5 0 16,0 3 0-16,0-1 0 31,2 1 0-31,-3 0 0 0,1 3 0 0,0-4 0 0,2 1 0 0,-4 0 0 0,4 0 0 0,-4 6 0 16,3-7 0-16,1-1 0 0,-2 0 0 0,2 2 0 0,-3-3 0 0,1 3 0 0,0-5 0 0,1 1 0 15,0-1 0-15,-1-2 0 16,1 3 0-1,-4 2 0-15,2-3 0 0,2-2 0 0,-2 2 0 0,-1-3 0 0,0-1 0 0,-2 5 0 0,3-5 0 0,-1 0 0 16,0 2 0-16,-3-2 0 0,3-1 0 0,-3 3 0 47,0-5 0-47,4 1 0 0,-2 0 0 0,-1 0 0 0,1-1 0 0,-4 1 0 0,4-1 0 0,0-4 0 0,0 2 0 0,0 1 0 16,-2-2 0-16,-2 2 0 0,2-3 0 0,2 2 0 31,-3-2 0-31,1 1 0 0,-1 0 0 0,0 1 0 0,-1-2 0 15,2 3 0-15,-2-3 0 0,0 2 0 0,-1-1 0 0,-2 2 0 16,3-1 0-16,0 0 0 0,-1-1 0 0,0 1 0 47,0 0 0-47,-3 0 0 0,2-1 0 16,0-2 0-16,0 2 0 0,2-2 0 0,-1 1 0 0,-2-3 0 0,3 2 0 0,2-3 0 0,-3 1 0 0,3-2 0 0,2 0 0 0,-4 0 0 0,3 0 0 0</inkml:trace>
  <inkml:trace contextRef="#ctx0" brushRef="#br0" timeOffset="15396.45">28901 5900 3931 0,'-11'0'0'0,"0"0"0"0,0 0 0 16,3-3 0-16,-1-1 0 0,1-1 0 0,-1 0 0 0,4 1 0 0,-5-3 0 0,5 1 0 0,0-1 0 0,-2 0 0 0,2 0 0 0,0-3 0 0,-2 0 0 0,0 2 0 0,3 0 0 0,0-2 0 0,-1-2 0 0,-4 4 0 31,4-5 0-31,0 0 0 0,0 2 0 0,1 0-17 0,1-1 2 0,-2 0-18 0,1 0 44 0,1 1-4 0,1 2-25 0,1 0 34 0,1-3 0 0,0 3-31 15,-1-4-6-15,1 6-13 0,0-3 20 0,0 2 7 0,0-1-9 0,0-1 6 0,0-1-5 0,1 2 6 0,0 0 14 16,1 0-17 0,2 1 1-16,-2-2-6 0,-1-1 30 0,1 3 1 15,1 1-26-15,-2-1 71 0,1 1-33 0,-2 1 6 0,2 0-39 0,0-1 36 16,2 2 0-16,-3 0-14 0,2 0-85 0,1-2 38 31,-1 1 2-31,-3 3 37 0,4-2-73 0,-3 2 31 0,4-1-1 0,-3 1 22 0,0-2 0 0,-1 4-10 31,1 0 14-31,-1-3 23 0,-1 3-26 0,0 0-17 0,0-1 14 16,0 2-101-16,0 0 48 0,0 0 22 0,0 0-644 0,1 0 315 16,4-2 174-16</inkml:trace>
  <inkml:trace contextRef="#ctx0" brushRef="#br0" timeOffset="18589.32">29117 5216 643 0,'-10'-9'0'0,"1"1"0"0,-1 1 0 0,4 2 0 0,4 2 157 0,0 1-58 0,1 2-30 15,1 0 254-15,-2-3-130 0,2 3-82 0,0 0-35 16,0 0 37-16,2 0-36 16,2 5 0-16,2 0-27 0,1 2 63 0,0 0-37 0,1 1 1 0,-1-2 2 15,-2 2-38-15,5-1 9 16,-4-1-9-16,0-2-15 0,1 2 14 0,-2-2 1 16,0-2-34-16,2 3 11 0,-4-3 22 0,2-2 1 15,-3 0 26-15,1 0-27 0,0 0 1 0,3 0 9 16,-3 0-42-16,-2 0 0 0,1-2 20 0,-2 0 61 15,0-3-1-15,0 0-43 0,0-1-7 0,0 0 118 16,0 0-58-16,0 1-29 0,-3-1 45 0,0 1-43 16,-4 3 1-16,2-2-31 15,3 0 24-15,-3 2-25 0,-1 1-15 0,2 0-25 16,0-2-16-16,1 3-6 0,0 0 32 0,0 0-442 0,0 0 220 16,3 0 85-16,0 0 69 0,0 0-620 15,0 0 318-15,0 0 160 0,4 3-215 0,4 1 192 16</inkml:trace>
  <inkml:trace contextRef="#ctx0" brushRef="#br0" timeOffset="18907.5">29024 5561 1517 0,'-11'0'0'0,"-2"-2"0"0,3 0 0 0,0 2 0 0,4-3 0 0,0 2 0 0,4 1 0 0,1 0 0 0,-1 1 398 0,0 7-168 0,2 4-100 16,0 8-45-16,0 1 126 0,0 3-85 0,0 8-33 0,0 1-19 16,0 5-1-16,-3 4-32 0,-1 2-1 15,-1 2-25-15,-1 7 9 0,1-10 17 0,-1 0-1 16,2-2-104-16,0-3 53 0,1-2 25 0,-3 4-276 15,3-12 141-15,2-2 37 0,-1-2-343 0,2-7 180 16,0-2 109-16,0-1 8 0,0-11-280 0,0-3 184 16,0 0 94-16,0-4 45 0,2-14-238 0,2-9 132 15</inkml:trace>
  <inkml:trace contextRef="#ctx0" brushRef="#br0" timeOffset="19143.87">28922 5609 1143 0,'0'-29'0'16,"0"6"0"-16,0 2 0 0,0 6 0 0,0-3 0 0,7 6 0 0,7 5 0 0,4 0 251 0,2 4-105 0,1 1-53 0,3 2 201 0,-1 0-132 0,1 7-61 16,-3 8-5-16,-1 0-28 0,-1 4 0 0,-5 3-17 31,-6-3-91-31,-4 3 41 0,-4 2-1 0,0 0 41 0,-9 3 27 0,-7-1 10 47,-4-6-38-47,-3 2 65 0,-3-4-32 0,2-3 0 0,-4 2-23 0,2-5 71 0,0-4-41 0,2-3 1 0,-2-3-159 0,3-2 60 15,0 0 39-15,4 0-10 0,6-3-374 0,6-6 194 16,2-3 87-16,5 4 51 0,0-1-665 0,12 2 333 16,9 3 157-16,6 1-319 0,1 3 242 0</inkml:trace>
  <inkml:trace contextRef="#ctx0" brushRef="#br0" timeOffset="19371.93">29226 5986 1666 0,'0'3'0'0,"-6"0"0"0,0 2 0 0,1 0 0 0,-1 2 0 0,2 0 0 16,1-1 0-16,0 6 311 0,0 2-125 0,3 1-78 16,-1 3 308-16,1 3-189 0,0 5-93 0,0 0-46 0,-3 5 98 0,3-3-77 15,-3 0-35-15,2-1-51 16,-1 2 17-16,-1-5 1 0,1 5 9 0,-1-12-88 16,-2-2 40-16,-1-4-1 0,4-3-19 0,-4-2 29 15,1-2 10-15,1-4 19 0,1 0-365 0,1 0 171 16,2-7 42-16,0-4 57 0,0-5-735 0,4-2 380 31</inkml:trace>
  <inkml:trace contextRef="#ctx0" brushRef="#br0" timeOffset="20216.66">31908 5574 1274 0,'-9'-5'0'0,"0"0"0"0,-1 5 0 0,5 0 0 0,-4 0 0 0,2 5 0 0,-4 5 0 0,2 2 0 0,0-1 151 0,2-1-54 0,5 2-28 0,-1-4 20 16,3 2-48-16,0-3 10 0,0 0-65 0,0-3 28 15,4-4 0-15,7 0 27 0,1 0-74 0,4-4 48 16,-2-7-11-16,1-2 37 0,-1-4-124 0,-2 0 57 15,0 2 9-15,-3-2 5 0,-5 1-24 0,2 4 49 16,-3 1-28-16,-2 0 77 16,-1 1-10-16,0 0-43 0,0 5 72 0,-4 5-33 0,-3-3 8 15,0 3-41-15,-2 0-16 0,2 0 27 16,-1 3 11-16,3 4-14 0,0 4-124 0,1-2 59 16,3 1 32-16,-1 1-233 0,2 0 115 0,0-2 64 15,0 1 11-15,0-2-305 0,0 1 145 0,2-1 77 16,2-2-106-16</inkml:trace>
  <inkml:trace contextRef="#ctx0" brushRef="#br0" timeOffset="20535.84">31934 6016 2316 0,'-16'-4'0'0,"7"1"0"0,2 3 0 0,6 0 0 0,-1 0-5 0,2 12 0 0,-1 1 0 0,1 7 1 0,0 5 278 0,-1 9-118 0,-1 5-63 16,1 7 130-16,-3 10-83 0,4-1-57 0,-3 6 0 0,1 0-142 15,-1 4 49-15,-1-3-1 0,-4 9-33 0,-1-15 31 16,1-1 26-16,-2-5 0 0,1-3-283 15,-3-2 150-15,-5 5 88 0,5-15-408 16,-1-8 210-16,1-7 46 0,4-6 72 0,1-11-203 16,2-2 127-16,5-1 79 0,0-18-294 0,0-14 181 0,5-9 92 15</inkml:trace>
  <inkml:trace contextRef="#ctx0" brushRef="#br0" timeOffset="20757.53">31813 6174 1583 0,'-11'-29'0'0,"6"12"0"0,5 2 0 0,7 1 0 0,15 4 201 0,5 2-81 0,2 2-40 32,2 3 0-17,0 2 61-15,6 1-40 0,-4 0-36 0,-4 11 92 0,-2 8-59 0,-3 2-29 0,-4 2 1 0,0 6-112 32,-13-3 36-32,-5 1 0 0,-2 2 4 0,0 0 0 0,-15 0 41 0,-4 2 11 15,-5-6 23-15,-1-3-33 0,-2-3 0 0,-4-2-10 0,2-3-26 0,-4 1 1 0,7-9 24 0,2-3-84 16,0-3 39-16,6 0-3 0,3 0 41 0,-2 0-401 15,10-5 189-15,3-4 86 0,4-2-544 16,0 1 304-16,5 2 152 0,7-2 66 16</inkml:trace>
  <inkml:trace contextRef="#ctx0" brushRef="#br0" timeOffset="21018.84">32143 6581 1592 0,'-2'-2'0'0,"-2"-2"0"0,3 2 0 0,1 0 0 0,0 1 0 0,4 1 0 0,4 0 182 0,3 0-71 16,2 0-25-16,-1 3 116 0,1 6-81 16,-1 2-40-16,0 3-79 0,-2 3 0 0,-1 4 46 15,-8 2-10-15,-1 3-67 0,0 1 34 16,-3 3 0-16,-11 1 34 0,-6 2-15 0,-5-5 15 16,-1-1 1-16,1-5 114 0,1-3-69 0,2-2-1 15,0-5-85-15,8-5 405 0,3-6-183 0,5-1-90 16,3 0 134-16,3 0-265 15,2 0 0-15,16 0 0 0,9-3 0 0,10-4 0 0,8-2 0 0,6-4 0 16,10-3 0-16,-2 1 0 0,4 0 0 16,3-3-1278-16,-5 0 557 0</inkml:trace>
  <inkml:trace contextRef="#ctx0" brushRef="#br0" timeOffset="25247.25">29109 5248 459 0,'-2'0'0'0,"-1"0"0"0,1 0 0 0,0 0 0 0,0 0 0 0,-2 0 0 0,2 0 0 0,-2 0 75 0,3 0-1 0,-1 0-77 0,0 0 41 0,1 0 10 0,1 0-9 0,-1 0-89 0,1 0 39 0,0 0 1 15,0 0 38-15,0 0 18 0,0 0-20 0,0 0 0 0,0-1 27 16,0-4 1 0,0 4-27-16,0-5 3 0,0 1 34 0,1 0 0 0,0-2-33 15,3 2 50-15,0-5-48 0,-1 3 14 0,3-4-1 32,-4 3-14-32,3-2 14 0,0-2-7 0,-1 1 0 0,1-1-7 0,1 1 8 0,1-6-1 0,-2 4-38 15,0-5 37-15,4 0-3 16,-1-5 11-16,1 2-24 0,0-5 13 0,2-2-2 0,-1-4 35 0,4-1-33 15,1-6 8-15,0-2-9 16,-1 0 40-16,2-1-37 0,2-5-1 0,0-5 13 0,-2 6-9 16,-1-2 2-16,0 0-4 0,0 2-9 156,1 1 10-156,-1-3 13 0,-5 12-12 0,1 4-30 0,-3-2 29 0,1 5 0 0,-5 3 0 0,2-6-42 0,-2 14-9 0,-3 1 41 0,1 4-46 0,0 1-4 0,-2 3 50 0,0-1 1 0,0 6-31 0,2 3-11 0,-2-1 34 0,2 2-71 0,-1-3 33 16,0 3-8-16,1-3 37 0,1 1-134 0,1 1 61 0,-1 0 22 0,0-1-47 0,0-1 29 0,-2 3 3 0,1 0 24 0,-1 0 59 0,-1 0-54 0,0 0 5 0,0 0-20 0,0 0 64 0,0 0-7 0,0 0-38 0,0 0 95 0,0 0-44 0,0 0-16 0,0 0 3 0,0 0-13 0,0 0-7 0,0 0 17 15,0 0-82-15,0 0 34 0,0 0 2 0,0 0 32 31,0 0-32-31,0 0-4 0,0 0 28 0,0 0-14 0,0 0 29 0,0 0-34 0,0 0 13 16,0 0 50-16,0 0-50 0,0 0-8 16,0 0 7-16,0 0 29 0,0 0 0 0,0 0-14 31,0 0-8-31,0 0 6 0,0 0-4 0,0 0 8 0,0 0-6 0,0 0 0 0,0 0-1 0,0 0-1 16,0 0 20-16,0 0-19 0,0 0 0 0,0 3 28 15,0-3-28-15,2 0 1 16,-2 0 3-16,0 2 34 0,0-2 1 15,0 0-30-15,0 1 39 0,0-1-1 16,0 0-31-16,0 0-5 0,1 0 47 0,-1 1-43 0,0-1 9 0,0 0-8 16,0 0 10-16,0 0-8 0,0 2 11 0,0-2-42 15,0 0 5-15,4 0 25 16,-4 0 0-16,0 0-35 0,0 0 30 0,0 3 3 0,0-3 1 0,2 0-3 16,-2 0-4-16,0 0 3 0,1 0-5 0,-1 0 4 15,2 0 2-15,-2 0-1 0,1 0-37 0,1 0 1 31,-1 0 34-31,0 0-99 0,2 0 45 0,1-3 0 0,0 1 39 0,0-2-37 0,1 1-13 16,0-2 50-16,2-2-74 0,-1 2 35 31,0-2-18-31,2 2 43 0,-1-2-1 0,2 0-4 0,-1-3-18 0,3 3 16 0,-3-1 37 0,1-1 0 16,2 1-34-16,0-2 58 0,1-1-29 0,2 3 5 16,-1-3-19-16,4-3 41 0,-2 0-35 15,7-3-13-15,-2 0 46 0,4-1 1 0,0-2-26 0,5-4-10 16,3-1 3-16,6-6-1 0,-3 4 8 15,3-2-6 1,0 1-39-16,3-1 0 0,-4 0 36 0,4-2-16 0,-9 8 12 0,-5 2 3 16,-1 1-7-16,-3 2 54 15,-6 1-2-15,4 1-48 0,-13 4 51 0,2 4 1 32,-5 0-45-32,-3 3-1 0,1-1 100 0,-1 1-44 0,0 1-14 0,-2 2 0 0,0-1 12 0,0 0 1 15,0 3-13-15,2-4-49 0,-2 3 2 0,1-1 31 16,1 1 7-16,0-2-60 0,-2 2 24 0,1-1 4 31,1 1-28-31,-2 1 45 0,0 0-13 0,0 0 11 0,0 0-34 0,0 0-9 0,0 0 35 0,0 0 0 16,0 0 26-16,0 0-27 15,0 0-3-15,0 0 1 0,0 0 3 0,0 0 1 16,0 0-2-16,0 0 8 0,0 0-5 0,0 0 1 0,0 0-10 0,0 0 9 16,0 0-1-16,0 0 0 0,0 0-28 0,0 0-2 15,0 0 29-15,0 0-7 0,0 0-38 0,0 0 36 16,0 0 4-16,0 0 13 0,0 0-14 15,0 0-3-15,0 0 3 0,0 0 36 0,0 0 0 0,0 0-34 32,0 0 29-32,0 0-25 0,0 0-2 0,0 0 6 0,0 0-8 0,0 0 12 62,0 0-6-62,0 0 9 0,0 0-37 0,0 0 30 0,0 0-1 0,0 0-1 0,0 0-1 0,0 0-2 0,0 0 2 0,0 0 38 0,0 0-36 0,0 0-3 0,0 0 3 0,0 0-1 16,0 0 1-16,0 0 2 0,3 0-12 0,-3 0 13 0,2 0-3 15,-1 0 5 17,2-2-40-32,-2 1 35 0,1 0 1 0,0-2-41 0,1 0 0 0,-1-1 30 0,3 2 6 0,0-3-51 0,3 0 47 0,-1-1-8 15,2 0-5-15,-2-1 8 0,6 0 1 0,-3-3-3 16,5 0-15-16,0-1 15 0,2 1 1 0,2-4-2 16,5-1 6-16,-1-2-5 0,6-1-2 0,0 0 21 15,3-2-17-15,1-1 0 0,0 1 0 0,3-2 18 31,4-1-19-15,-7 3 3-16,1 2 26 0,-4-1-25 0,1 3-1 0,-6 1 2 0,6-2 29 0,-11 6 4 0,-1 1-32 0,-5 2 4 0,-1 2 27 16,1-3-25-16,-4 4-3 0,-2 2 48 15,-3-2-1-15,3 2-35 0,-4 0-6 0,3 0 60 16,-1-1-28-16,-2 2 8 0,0-1-11 0,-2 1-14 16,1-1-4-16,1 3 13 0,-1-3-44 0,0 2 35 15,-2-2-2 1,1 2 3-16,-2 1-48 15,1-2 48 32,-1 2-2-47,0 0-25 0,0 0 16 0,0 0 4 0,0 0-10 0,0 0-21 0,0 0 22 0,0 0 4 0,0 0-36 0,0 0 0 0,0 0 30 0,0 0 5 0,0 0-38 0,0 0 0 0,0 0 27 0,0 0 5 78,0 0-51-62,0 0 46-16,0 0-6 0,0 0 8 0,0 0-10 0,0 0 5 0,0 0-9 16,0 0 41-16,0 0-32 0,0 0-1 0,0 0 39 0,0 0 1 0,0 0-33 0,0 0-2 0,0 0 28 0,0 0-26 0,0 0 7 0,0 0-5 0,0 0-14 0,0 0 16 15,0 0 1-15,0 0-14 0,0 0 13 0,0 0-1 16,0 0-1-16,0 0-19 0,0 0 16 0,0 0 2 0,0 0 36 0,0 0-36 16,1 0-2-16,1 0 2 0,-1 0 30 0,1 0-1 31,1-2-23-16,-2 2-3-15,2 0 47 0,0 0-44 0,1 0 6 0,5 0 25 0,-1 0 3 0,3 0-29 0,1 0 8 0,4 0-18 0,4 0 16 0,2 0-5 16,4 2 6-16,5 5-5 0,5 4 6 16,0 0-5-16,1 4-29 0,4 2 0 0,1 3 27 0,1 3 0 0,7 4-32 15,-10 0-3-15,-1 0 27 0,1-1-36 16,-2 0-5 0,-2-1 40-16,4-1-7 0,-11-3-16 15,0-5 14-15,-2-3 5 0,0 0-16 0,-6-3 14 0,3 0-7 16,-9-3 6-16,-1-5 4 0,-4 3-4 0,-1-4-3 0,-3-1 2 0,2 1 45 0,-6-1-44 0,-1 0 2 0,-1 0 49 15,0 0 3-15,0 0-49 0,0 0 6 0,0 0 88 0,0 0-40 16,0 0 0-16,0 0-25 0,-1 0-16 16,-1 0 18-16,2 0-15 0,0 0-43 0,-1 0 0 15,1 0 53-15,0 0-7 16,0 0-133-16,0 0 57 0,0 0 33 0,0 0-83 0,0 0 52 0,0 0 25 16,0 0-27-16,0 0-6 15,0 0 44-15,1 0-19 0,1 0 41 0,-1 0-41 0,2 0 13 0,-1 0-8 16,-1 0 58-16,2 2 3 0,-2-2-49 0,1 3 11 62,1-3 37-62,-2 0-13 0,2 3-1 0,0-3 9 0,-1 0-1 0,-2 0-21 0,2 2-6 0,-1-2 13 0,1 2-11 16,1-1 4-16,0-1-21 0,-2 3 19 16,2-2 0-16,1 1 0 0,-2 1-5 0,1-2 3 0,4 3 1 0,-1 0-2 0,-1-1 4 0,4 4-5 0,3 0 1 0,1 3-15 15,3 2 15-15,3 2 0 0,1 3 0 0,3 3-102 16,2 1 48-16,2 4 22 15,0 3-76-15,5 2 40 0,-5-2 3 0,0-1 36 16,-3 1-25-16,-3-5-17 0,-3 1 45 0,0-1-36 16,-8-5 60-16,-1-4-15 0,-2-4-18 0,-4-2 89 15,-2-2-42-15,3-5-6 0,-4-1-35 0,0 0 190 16,0 0-87-16,0 0-30 0,0 0 162 0,-1 0-86 16,-2-1-55-16,2-2-4 15,-1 2 39-15,1-1-15 0,1 1-26 0,-2 0 25 0,2-2-82 0,-2 3-1 31,2-2 41-31,0 2-158 0,0 0 77 0,0 0 45 0,0 0-9 0,0 0-139 0,0 0 79 0,0 0 19 32,0 0-8-32,0 0 12 0,0 0 0 0,0 0-3 0,0 0 64 0,0 0-11 15,0 0-29-15,0 0-4 0,0 2 38 0,0 1 5 47,0-3-33-47,0 1 66 0,0-1-30 0,0 1 20 0,0-1-45 0,0 2 61 0,0-2-27 0,0 0 11 0,0 1 2 0,0-1-2 16,0 3-31-16,0-3 8 0,0 0-16 0,0 1 14 15,0-1 6-15,0 3-7 0,-3 0-33 0,2-1 34 32,-3 3-1-32,0 2-38 0,1 2-1 0,-1 3 35 0,-2 6 0 0,-4 5-74 31,1 7 34-31,-4 5-10 0,-3 10-4 0,1 5 0 0,-3 5 29 0,-3 4 8 0,2 2-3 0,-3-2 0 16,1 4-9-16,5-16 49 0,0-1-42 0,2-5 1 15,-1-7-1-15,4-2 41 16,-1-1-39 15,4-9 1-31,3-5 9 0,1-4 58 0,1-2-30 0,0 1 12 0,0 0 11 0,2-6-3 0,1 0-42 0,-2-3 11 0,2-1-44 16,0 1 41 15,-1-1 5-31,1-1-8 16,0-1-53-16,0 0 25 0,0 0 0 0,0 0-8 0,0 0-6 0,0 0 35 0,0 0-17 0,0 0-29 0,0 0 27 0,0 0 9 15,0 0-19-15,0 0 17 16,0 0-6-1,0 0 5-15,0 0 17 0,0 0-19 0,0 0 1 16,0 0 44-16,0 0-40 0,0 0-1 0,0 0 5 0,0 0 36 0,0 0-36 0,0 0-2 0,0 0 4 0,0 0 5 0,0 0-5 0,0 0-1 16,0 0 23-16,0 0-22 0,0 0 5 0,0 0-4 15,0 0 37 1,0 0-34-16,0 0 1 0,0 0-2 0,0 0 39 0,0 0-37 31,0 0 2-31,0 0 6 47,0 0-5-31,0 0-2-16,0 0 5 0,0 0-24 0,0 0 23 0,0 0 0 0,0 0-51 0,0 0 0 0,0 0 43 0,0 0 2 0,0 0-43 0,-3 0 0 0,3 0 30 0,0 0 5 0,0 0-5 0,0 0 4 0,0 0-8 15,0 0 26 1,0 0-22 0,0 0 2-16,0 0 11 0,0 0-11 0,0 0 2 0,0 0-3 0,0 0-6 0,0 0 8 0,0 0 7 0,-1 0-6 0,1 0-28 0,0 0 27 0,0 0 0 0,0 0 0 31,0 0 10-16,0 0-11-15,0 0-3 0,0 0 24 0,0 0-21 0,0 0 1 0,0 0-2 0,0 0 23 0,0 0-21 0,-1 0 4 0,1 0 4 0,0 0-3 0,0 0-2 0,0 0-1 16,0 0 45-16,0 0-40 0,-2 2-2 0,2 2 52 16,-1 1 1-16,-3 2-46 15,3 5-1-15,-5 5 107 0,1 5-51 0,-4 5-18 0,-1 7 62 0,-2 8-37 16,-2 8 6-16,0 0-33 0,-3 4-51 0,1 1 55 16,1-1-13-1,0-1 23-15,-2 6-83 0,4-12 28 0,0-3 0 0,3-1 33 16,-2-3-101-16,3-2 41 15,-2 4 32-15,4-15-112 0,-3 0 59 0,3 1 16 16,1-2-1-16,-3-1 120 0,3 1-40 0,-2-5-11 0,1 3 1 0,3-3-33 31,-1 0 0-31,1-7 2 0,-1 3 36 0,4-7-30 0,1-7-4 0,0-1-26 16,0-2 0-16,0 0 42 16,0 0-9-16,0 0-58 0,0 0 1 0,0-2 47 0,0 1-33 0,0-1-10 0,0 2 38 0,0-3-5 15,0 1-89-15,0 1 40 0,0-1 0 16,0 0 33-16,0 0-160 0,0 2 71 15,0 0 44-15,0-3-628 0,0-1 325 0,1-1 154 16</inkml:trace>
  <inkml:trace contextRef="#ctx0" brushRef="#br0" timeOffset="31738.31">29676 8020 928 0,'-9'-20'0'0,"0"2"0"0,1 2 0 0,-5 0 0 0,4 6 0 0,-3 2 0 0,-5 1 201 15,-2 5-81-15,-5-1-41 0,-6 3 154 0,0 0-103 16,-9 11-44-16,-2 5-1 0,-2 7 28 0,-7 7-27 16,4 2-9 15,4 3-38-31,3 5 51 0,3 6-25 0,5-3-1 0,0 9 130 0,14-5-82 0,8 1-36 0,9-1-1 0,0 1 116 15,20-4-76-15,12 5-28 0,16-11 121 0,8-4-78 16,9-4-46-16,9-2 0 0,0-4-42 0,11 1 7 16,-12-13-10-16,-1-2 1 0,2-3-49 0,-5-7 1 15,1 0 34-15,9-1-26 0,-17-15 0 0,1-3 0 16,3-6 0-16,-2-3-1 0,0-2-31 0,1-7 12 16,-23 2-88-16,-4-3 42 15,-6-4 15-15,-8-5 24 0,-3-4 26 0,-1-11-17 0,-12 8 1 0,-7-5 7 16,-1-4 53-16,-7 0-25 0,-18 2 0 0,-9-4-76 15,-12 21 9-15,-13 4 42 0,-14 8 19 0,-14 12-29 16,-14 6 19-16,-18 4-5 16,10 10-73-16,1 0 35 0,-6 20-8 0,8 4 40 62,16 6 92-46,2 2-49-16,35-1-4 0,12 3-42 0,9-3-28 0,11 2 0 0,9-2 33 0,0 4-415 0,12-7 198 0,1 1 98 0,17 2 38 0,8 1-330 15,7 4 180-15</inkml:trace>
  <inkml:trace contextRef="#ctx0" brushRef="#br0" timeOffset="32568.07">29389 9714 1020 0,'-14'-20'0'15,"-5"6"0"-15,4 3 0 0,-3 5 0 0,-4 2 0 0,-4 1 0 0,2 3 177 0,-12 0-58 16,3 0-44-16,-5 12 102 0,-2 7-68 0,-3 8-34 0,-5 6 10 0,5 6 56 0,2 5-50 0,2 7 0 16,1 7 156-16,7 0-103 0,4 13-41 0,13-16-37 15,10 3 198-15,4-3-111 0,13-3-56 0,12-7-29 16,12 5 60-16,5-15-48 15,10-6-1-15,7-3-44 0,5-3 6 0,5-5 0 0,8 2 10 0,-11-12-19 16,-2-4 9-16,0-4 0 0,-1 0-35 16,4-11 35-16,6-10-28 0,-9-8-13 0,-3-5 0 0,0-7 0 15,-6-3 0-15,-5 0 0 16,3-8 0-16,-19 7 0 0,-2-4 0 0,-8-4 0 0,-4-5 0 16,-6-3 0-16,0-11 0 0,-13 9 0 15,-1 0 0-15,-10 0 0 0,-12 3 0 0,-6 5 0 16,-13-2 0-16,-9 21 0 0,-9 2 0 0,-12 1 0 15,-4 5 0-15,-12 2 0 0,-16 6 0 0,14 14 0 16,-8 6 0-16,-1 11 0 0,-3 12 0 0,7 8 0 16,3 4 0-16,34-3 0 0,11 4-112 0,16-2 32 15,11 0-330-15,7-2 186 16,11 2 75-16,2-6 59 16,25-1-410-16,7-3 229 0,9 0 116 0,6 0 57 0,10 5-547 0</inkml:trace>
  <inkml:trace contextRef="#ctx0" brushRef="#br0" timeOffset="32849.64">29394 9934 1953 0,'-10'-10'0'0,"-3"1"0"0,7 4 0 0,3 5 0 0,1-3 0 0,2 3 0 0,0 0 264 0,0 0-101 0,0 0-67 15,0 0-189-15,2 0 67 0,7 0 33 0,5 3-193 0,0 0 123 16,1 5 46-16,2-2 29 0</inkml:trace>
  <inkml:trace contextRef="#ctx0" brushRef="#br0" timeOffset="33213.14">29477 10389 2210 0,'-9'0'0'0,"2"0"0"0,-3 0 0 0,2 5 0 0,3 11 0 0,-1 4 0 0,0 10 0 0,4 6 0 0,-1 7 0 0,0 12 268 0,1 2-119 0,0 2-68 16,0 4-42-16,1-2 1 0,-2-2-1 16,0 5-239-16,0-15 114 0,-1-2 63 0,0-4 31 0,1-3-339 0,-1 1 195 15,1-17 82-15,-2-6-224 16,-1-6 140-16,1-3-13 0,1-6 63 0,-1-3-245 16,-1 0 151-16,3-17 72 0,3-8 35 0,0-4-171 15,0-7 102-15,0-10 44 0,0 0 1 0,0-4 39 16</inkml:trace>
  <inkml:trace contextRef="#ctx0" brushRef="#br0" timeOffset="33409.69">29368 10507 806 0,'0'-47'0'0,"0"5"0"0,0 4 0 0,2 15 0 0,-1 9 0 0,7 6 0 0,0 3 398 0,1 3-178 0,4 2-81 0,2 0 265 0,2 4-182 47,-1 7-92-31,3 1-45-16,-1 2 138 0,1 3-82 0,-3-2-55 0,-3 2-27 0,1 0-19 0,-5 2-1 0,0-3 0 0,-3 7-46 0,-5-9 18 0,-1 3 0 0,0 2 28 0,-7-3-85 31,-7 1 42-15,-3 1 11-16,0-3-141 0,-3-4 68 0,0-1 49 0,-1 2-22 15,2-3-341-15,-4 1 155 0,5-2 79 0,0-3 59 0,2 3-451 0,4-1 249 0,2-2 125 0</inkml:trace>
  <inkml:trace contextRef="#ctx0" brushRef="#br0" timeOffset="33581.23">29846 10897 1558 0,'0'0'0'0,"0"0"0"0,0 0 0 0,0 0 0 0,0 0 0 0,-1 0 776 0,-1 0-368 0,1 5-184 0,-2 7-92 15,-2 5 427-15,1 5-285 16,0 2-274-16,-2 5 0 0,-1 5 0 0,0 2 0 0,-2 3 0 0,2-3-283 0,1-2 18 16,0 0 152-16,2-5-369 0,2-5 260 15,1 0 141-15,-2-14 48 0</inkml:trace>
  <inkml:trace contextRef="#ctx0" brushRef="#br0" timeOffset="34141.26">29930 8182 1826 0,'-4'-8'0'0,"2"-1"0"0,1 5 0 0,-1 1 0 0,0-1 0 0,1 3 0 0,1-2 0 0,0 3 0 0,0 0 385 0,0 0-171 0,3 4-87 16,4 3-70-16,3 2-16 15,3 0 1-15,-1 1-1 0,2 0-401 0,-2-1 201 16,0 2 110-16,3 1 40 0,-5-4-268 0,3 0 159 16,0-1 80-16</inkml:trace>
  <inkml:trace contextRef="#ctx0" brushRef="#br0" timeOffset="34412.44">30276 8056 1526 0,'0'-2'0'15,"-2"1"0"-15,-2-3 0 0,1 2 0 0,0-1 0 0,0 3 0 0,-1 0 0 0,2 10 603 0,-1 7-282 0,2 7-139 0,-3 10 84 16,2 2-117-16,-1 7-55 0,-1 6-26 0,1 5 41 16,0 5-34-16,-1 7 11 0,1-7-226 0,-4-1 91 15,2-4 45-15,2-2 0 16,-4-4-302-16,-2 1 183 0,1-17 77 0,-1-4 44 0,2-7-474 15,3-8 228 1,-1-9 56-16,1-1-210 0,4-3 186 0,0-7 87 0,0-15 45 0,0-7-107 0,3-2 76 16,4-6 27-16,0-4-153 0,-2-4 100 15,1-4 51-15,1-5-1 0,-3-3 20 0</inkml:trace>
  <inkml:trace contextRef="#ctx0" brushRef="#br0" timeOffset="34622.87">30212 8213 942 0,'1'-41'0'0,"-1"8"0"0,0-3 0 0,2 15 0 0,-1 6 0 0,6 2 0 0,2 3 226 0,4 3-93 0,4 2-36 16,3 2 270-16,1 3-164 0,2 0-81 0,1 3-41 15,2 9 191-15,-2 2-106 0,-4 3-68 0,-2 3-29 16,-3 0 40 0,-4 1-35-16,-2 1 0 0,-1 1-68 15,-8-1-11-15,0-2 46 0,-7 0 0 0,-10 2 30 0,-2-1 1 0,-4 3-21 16,-4-9 18-16,0 3-28 0,-2-6 0 0,2-1-1 16,-2 1-55-16,-2-4 38 0,8-4-12 15,-2-1 29-15,5-3-381 0,4 0 179 0,1 0 83 0,7 0-516 16,8-5 266-1,0-5 148-15,12-2 53 0,12 1-457 0,5 0 262 0,1 2 147 0</inkml:trace>
  <inkml:trace contextRef="#ctx0" brushRef="#br0" timeOffset="34867.37">30647 8332 1287 0,'12'0'0'15,"1"0"0"-15,0 3 0 0,2-1 0 0,-3 1 0 0,1 1 0 0,1 1 247 0,-2 1-102 0,1 0-53 0,3 3 102 0,-6 0-82 0,1 5-36 0,-4 0 0 63,-2 3 55-63,-2 0-45 0,-3 4 10 0,-3 2-29 0,-13-1 0 0,-9 2-27 0,-3 2 1 0,-5-2 163 0,-5 1-71 0,4-6-52 0,2 0 334 0,3-2-188 0,6-5-113 0,3 0-114 0,2-1 0 0,7-4 0 0,9-3 0 0,2 0 0 16,8-4 0-16,15 0 0 0,10 0 0 0,6 0 0 15,6-8 0-15,1-2 0 0,5 0 0 0,-2 0 0 0,2 1 0 16,-5-1-117 15,-7 3-961-31,-1 0 518 0,-7 4 260 0,-3-1 130 0</inkml:trace>
  <inkml:trace contextRef="#ctx0" brushRef="#br0" timeOffset="48830.86">22872 11732 1699 0,'-19'11'0'16,"0"-3"0"-16,0 1 0 0,8-1 0 0,1-5 0 0,4 1 0 0,2 0 0 0,4 0 0 16,0 3 0-16,0-3 142 0,5 4-52 0,10 0-26 0,3-2 151 0,1 3-88 0,4-1-34 15,1-2-10-15,-1-1 121 0,-2 2-82 0,3 0-42 16,0-2 55-16,3 1-39 0,-3 2-9 0,1-3-48 0,-2 2 119 15,3 0-59-15,3-2-30 0,5 1 70 0,-4-3-56 16,7 1 1-16,3-2-61 0,4-2-23 0,6 0 0 16,9 0 0-16,-4 0 0 15,5-7 0-15,0-1 0 0,7 0 0 0,0 1 0 0,14-4 0 0,-14 5 0 16,1-1 0-16,1 3 0 16,-1 1 0-16,-2 0 0 15,7 2 0-15,-12 1 0 0,-1 0 0 0,5 0 0 0,3 0 0 16,2 1 0-16,10 5 0 0,-10-3 0 15,2 2 0-15,7-2 0 0,6 0 0 0,3 0 0 0,16-1 0 16,-13 0 0 0,5-2 0-16,6 0 0 0,5 0 0 0,10 0 0 0,-19 0 0 15,2-4 0-15,6-4 0 0,-2 1 0 0,-2-2 0 0,8 1 0 16,-24 3 0-16,-1 1 0 0,1 1 0 0,-3 2 0 16,-4 1 0-16,8 0 0 0,-21 0 0 0,0 0 0 15,-3 0 0-15,-3 0 0 0,-4 0 0 0,3 0 0 16,-20 0 0-16,0 0 0 15,-5 0 0-15,-2 0 0 0,1 0 0 0,3 0 0 0,-12 0 0 0,4 0 0 16,-5 0 0-16,-3 1 0 0,1 1 0 0,-1-1 0 16,-6 1 0-16,-2 0 0 0,-1-1 0 0,-1 1 0 15,-4 0 0-15,2-1 0 32,-6-1 0-32,-1 0 0 0,2 0 0 0,-3 0 0 0,0 0 0 0,0 0 0 0,0 0 0 0,-9 0 0 15,-2 0-73-15,-5-1-355 0,-12 1 195 0</inkml:trace>
  <inkml:trace contextRef="#ctx0" brushRef="#br0" timeOffset="90035.06">26830 13265 569 0,'-10'-7'0'0,"-2"3"0"0,1-2 0 0,2 3 0 0,1 2 0 0,2-2 0 0,0 2 65 0,1 0 1 0,3-1-19 0,-2-1 133 15,4 3-71-15,0 0-36 0,0 0 1 0,0 0 57 78,0 0-38-78,0 0-8 0,0 0 4 0,1 0-26 0,4 0 1 0,2 0-27 0,3 0 138 0,2 3-74 0,-2 0-32 0,4 1 1 16,3-1 20-16,-1 1-27 0,2-1 10 0,2 2 71 0,-1-1-54 0,1 1-26 0,2-2 0 16,-1 1 76-16,3 1-42 0,-1-5-35 0,3 3 89 0,2 2-57 0,1-4-29 0,6 2 10 0,-2-2 36 0,4-1-37 15,8 0-1-15,0 0-36 32,8 0 28-32,9 0 9 0,1-1-38 0,4-3-21 0,2-1-16 0,6-2 0 0,-1-1 0 0,8 1 0 15,-16 0 0-15,-1 1 0 0,2 2 0 0,-1-3 0 0,-2 2 0 16,8-2 0-16,-15 4 0 0,-1-1 0 15,-2 3 0-15,1-1 0 0,-4 0 0 0,12 2 0 32,-8 0 0-32,-2 0 0 15,3 0 0-15,2 0 0 0,-1 0 0 0,10 0 0 0,-14 0 0 0,0 0 0 16,3-1 0-16,2-1 0 0,0 0 0 16,7 1 0-16,-17-1 0 0,-1-2 0 0,2 3 0 0,-2 0 0 0,1-1 0 0,7 1 0 0,-12-2 0 0,4 3 0 31,-1 0 0-31,2 0 0 0,-3 0 0 0,8 0 0 0,-11 0 0 0,2 0 0 15,3 0 0-15,1 0 0 0,3 0 0 0,8 0 0 16,-9 0 0-16,4 0 0 16,0 0 0-16,0 0 0 0,-5 0 0 0,10 0 0 0,-14 0 0 0,1 0 0 15,1 0 0-15,3 0 0 16,3 0 0-16,10 0 0 31,-8 0 0-31,1 0 0 16,0 0 0-16,1 0 0 0,6 0 0 15,-14 0 0-15,0 0 0 0,-1 0 0 0,2 0 0 0,-2 0 0 0,5 0 0 0,-11 0 0 0,-2 0 0 0,-1 0 0 0,-1 0 0 0,0 0 0 0,6 0 0 0,-10 0 0 16,2 0 0-16,-1 0 0 16,-1 0 0-16,2 0 0 0,5 0 0 0,-8 0 0 0,-1 0 0 0,-1 0 0 15,-2 0 0-15,0 0 0 16,0 0 0-16,-6 0 0 0,0 0 0 0,-3 0 0 0,-1 0 0 16,-2 0 0 15,-1 0 0-31</inkml:trace>
  <inkml:trace contextRef="#ctx0" brushRef="#br0" timeOffset="90511.98">32110 13193 3931 0,'10'-2'0'0,"-1"0"0"0,-2 2 0 0,0-1 0 0,-2-1 0 0,-1 2 0 0,-1-2 0 0,-2 2 0 0,2-2 0 0,-1 2 0 0,-2 0 0 0,0 0 0 0,0-1 0 0,0 1 0 0,0 0 0 0,0 0 0 0,0 0 0 0,0-2-260 0,0-1 73 0,0 1 75 0,0-3-243 0,0-2 159 0,-5 1 69 0,2-3 50 0,0 3-640 0,-1-1 340 0,1-1 170 16</inkml:trace>
  <inkml:trace contextRef="#ctx0" brushRef="#br0" timeOffset="90552.87">32232 12833 1173 0,'-3'0'0'0,"3"-4"0"0,0 0 0 0,0 2 0 0,2 2 0 0,8 0 0 0,7 2 421 0,4 9-191 0,1 5-97 0,7 2 180 0,4 5-128 0,1 2-79 0,-1 2-34 0,1 3-1 0,-3 2 1 0,-1 1-35 0,-1 4 10 0,-9-4-56 0,-5 0 47 0,-4 0 0 0,-10-1-53 0,-1-1 26 0,0-1 10 0,-18-4 17 0,-11-5-130 0,-3-1 65 0,-10-4 29 0,-5 1-376 0,-9-2 170 0,-2-4 101 0,-6-2 19 0,-7 0-293 0,-7-3 162 0</inkml:trace>
  <inkml:trace contextRef="#ctx0" brushRef="#br0" timeOffset="91278.1">28700 13035 1034 0,'0'-10'0'0,"0"0"0"0,-1 4 0 0,0 4 0 0,1-1 0 0,0 3 0 0,0 0 391 0,0 0-164 0,0 10-99 0,1 2 196 0,5 3-141 0,-1 2-71 0,0 0-8 0,0 1-20 0,1-1-12 0,-1-1-30 31,1 1-1-31,-1-2 0 0,-1 0 0 0,1 0 11 0,0-4-11 0,-3 0 0 0,0 0 0 0,3-2 0 16,-4 0 0-16,1 0 11 0,0-3-11 0,-2 1 0 62,0 0 0-62,0 1 1 0,0-1-1 0</inkml:trace>
  <inkml:trace contextRef="#ctx0" brushRef="#br0" timeOffset="91584.28">28581 13659 1482 0,'-13'1'0'0,"1"7"0"0,2 1 0 0,3 6 0 0,-2 4 0 0,5 3 0 0,0 4 270 0,0 6-105 0,4-1-68 16,0-1 172-16,5 1-115 0,6 0-56 0,4 2-20 0,4-5-8 15,2-6 0-15,4-1-30 0,-2-3-64 0,3-1 32 0,4-2 11 16,-5-7 21-16,2-5-39 16,-2-3 0-16,-1 0 39 0,-1-2 0 0,5-13-17 0,-8-4 17 15,-4-6-41-15,-2-7-31 0,-2-4 16 0,-7-2-1 16,4-8 25-16,-8 1-1 15,-1 0 8-15,0-1 1 0,-13 3-5 0,-1 2 5 32,-8 0 4-32,-5 10-4 0,-7 9 188 0,-8 7-89 0,-8 10-41 0,-4 2 1 0,-5 3-81 0,10 0-9 0,0 17 63 0,7 0-90 62,7 4 44-62,11 0 0 0,2 3-463 0,19 0 233 0,3 0 104 0,9 0 62 0,17 0-842 0</inkml:trace>
  <inkml:trace contextRef="#ctx0" brushRef="#br0" timeOffset="92523.06">30081 12893 463 0,'-10'0'0'0,"-4"0"0"0,2 0 0 0,1 1 0 0,-2 10 253 0,-3 2-106 0,2 2-53 0,-3 3 277 0,3 2-169 16,-2 6-81-16,3 2 185 0,3 2-132 31,0 5-67-31,5 3-22 0,5-4 51 0,0-3-47 15,5 1 0-15,14-1-48 0,6-4-113 0,6 6 66 0,4-10 19 0,1-1-186 0,4 1 107 0,4-5 53 47,0 2 28-47,3 1-691 0</inkml:trace>
  <inkml:trace contextRef="#ctx0" brushRef="#br0" timeOffset="93406.27">31511 12934 1162 0,'4'-8'0'0,"2"1"0"0,2 3 0 0,-1-2 0 0,2 5 0 0,0-2 273 0,4 3-120 47,-3 0-57-47,3 4 410 0,3 5-225 0,-1 3-127 0,-2 3-58 0,3 3 228 0,-1 2-142 0,0 4-72 0,-2 3 145 0,0 2-114 15,-4 2-50-15,-2 7-1 0,-3 1-202 0,-4 3 76 32,0 11 47-32,-7-2-10 0,-13 4-158 0,-7 1 97 0,-5 4 50 0,-4-2-793 93,-3 8 409-93,5-10 105 0,-2-6 134 0</inkml:trace>
  <inkml:trace contextRef="#ctx0" brushRef="#br0" timeOffset="94804.7">25811 13343 758 0,'-7'-4'0'0,"1"-5"0"16,1 5 0-16,1 0 0 0,3 1 0 0,-2 1 0 0,3 1 0 0,0-1 50 16,0 2-11 77,0 0 1-93,0 0 56 0,4 0-28 0,7 3 0 0,0 2-18 0,3 1 41 0,1-3-26 16,2 3 0-16,1-2 32 0,0-2-28 0,4 2 9 0,-1-3-6 0,0 2-32 47,1-3-1-47,7 0 1 0,0 0 44 0,7 0-34 0,1 0-10 0,3-5 0 0,7-2-31 0,3-3 1 0,8-2 30 0,13 1-107 0,0 0 48 0,8-4 30 0,7 4-12 0,8 0-331 0,8 1 160 0,16-4 91 0,-15 7-204 0,2 1 133 16,-6-2 35-16</inkml:trace>
  <inkml:trace contextRef="#ctx0" brushRef="#br0" timeOffset="96529.19">28872 13254 684 0,'-6'-10'0'0,"-3"-2"0"0,3 3 0 0,0 1 0 0,1 3 0 0,-2 0 100 0,1-1-32 0,-4 0 10 0,5 6 110 0,-3-2-75 0,-2 2-37 62,0 0 37-62,-1 0-37 0,-4 2 9 0,5 10-48 0,-1 0 129 0,-1 3-64 0,2 1-33 0,0 1 0 0,2 1 42 0,3 1-41 0,3-1-1 0,2-1-85 0,0 0 27 0,0 0 9 0,0-4 18 0,3-2-91 31,4-2 45-15,3 0 0-16,-1-3-1 0,3 0 10 0,-2-6 26 0,2 0 9 0,0 0-89 0,-1-4 36 0,0-9-5 16,0 0 3-16,0-4 31 0,-6 0-6 0,2-1-14 0,-2-3 49 47,-4 1 1-47,1-2-29 15,-2 3-5-15,0 2 66 0,-2-2-26 0,-11 4 0 0,-3 2 16 0,-4 2 10 0,-5 7-50 0,-6 4 0 0,-1 0 26 0,-4 9-23 31,0 8 7-31,0 5 14 0,10 2 31 0,4-2-18 0,6 2 0 0,5 4-40 0,6-4 18 0,3 2 11 0,2-5-13 0,6-2-93 16,14-3 44-16,3-3 19 0,9-5-132 0,2-1 74 16,1-7 32-16,0 0-10 0,0-3-23 0,1-9 19 15,-3-2 1 1,-1-5 1-16,-5 1-46 0,-6-3 18 0,-2-2 0 0,-6-1 79 0,-5-2 0 0,2-1-63 31,-8 3 20-31,-2 0 91 0,-2 2-43 0,-13 3-15 0,-4 2 128 0,-6 2-65 31,-3 11-35-15,-6 1-6-16,-3 3 44 0,1 4-18 0,-2 10 0 0,-4 5 2 16,11 2 98-16,-1 3-49 0,4 3-36 0,4 0 48 0,1 7-32 0,14-4-10 0,4-2-42 0,5-1-68 0,0-1 33 0,7-3 1 31,11 2-119-31,6-10 72 0,6-4 40 0,3-3 16 0,2-5-177 0,4-3 80 0,0 0 51 16,-6 0-4-16,-3-10-53 0,1-2 14 15,-6-7 31-15,-2-1-34 0,-1-3 18 0,-9 0 2 47,-6-2-1-47,-4-1 123 0,-3 0-47 16,0-3-2-16,-3-2 49 0,-13 7-34 0,-7 1-25 0,-4 2 19 0,-5 8 99 0,-6 1-54 0,-9 3-35 0,4 9 0 31,-6 0 43-31,4 9-16 16,-1 8 1-16,1 7 126 0,1 3-69 0,15 0-34 0,8 2-39 0,9-3-44 0,7 0 0 0,5 0 0 0,0 4 0 0,12-9 0 15,15 1 0 16,7-4 0-31,10-6-84 0,1 0-28 0,8-6 74 0,-4-6 9 16,0 0-105-16,-5-3 41 0,-1-5 45 0,-6-8-133 0,3-1 68 0,-15-3 24 0,-6 1 26 0,-9-2 88 0,-5-2-31 0,-2-1 0 0,-3-4 145 0,0 5-79 31,-15-2-48-31,-3 1-9 0,-7 1 92 0,-2 3-39 0,-2-3-9 0,0 12-1 0,1 2-12 0,-3 6 23 16,-1 3-45-16,0 0 13 31,3 0 9-31,5 14-13 0,1 4 1 0,5 1 7 110,3 5-8-110,1 5-2 0,13-3-43 0,1 2 0 0,1-2 32 0,13 0 6 0,6-3-237 0,4-1 108 0,6-7 52 0,5-4 30 0,2-4-170 0,2-7 89 0,0 0 28 0,2 0-26 0,-9-10 39 0,-2-5 0 0,-6-1 36 0,-4-6 10 0,-6 1-11 0,2-3-8 0,-13 1 150 0,-3-1-71 31,0-3-35-31,-7 2 0 0,-7-2 161 0,-4 2-97 0,-5 4-14 0,-3 6-32 15,-2 3 179-15,-4 4-93 0,3 4-20 0,-3 1 129 0,8 3-84 0,2 0-44 0,5 8-1 0,1 6-3 0,7 1-41 0,-2 2 8 16,11 1-175-16,0 2 83 31,0 2 42-31,10-2 0 0,4 1-557 0,7 1 286 0,3-4 114 0</inkml:trace>
  <inkml:trace contextRef="#ctx0" brushRef="#br0" timeOffset="97992.65">24639 13377 383 0,'-12'0'0'0,"-3"0"0"0,0 0 0 0,2 0 0 0,4 0 0 0,-4 0 0 0,6 0 206 0,-1-2-83 0,-3-1-30 0,7 3-11 0,0-1 116 0,3-1-79 0,-2 0-38 0,3 0 130 0,0 2-74 0,0-2-53 0,0 2 36 0,0-2-39 31,4 1 0-31,3 1-40 0,0-2 67 0,3 2-38 0,0 0-1 0,3 0-27 0,1 0 123 0,1 0-61 15,4 0-21-15,2 0 55 0,-2 0-49 16,5 0 1-16,3 0-49 0,6 0 89 16,4 0-34-16,3 0-10 0,2-4 26 0,8-2-35 0,8-1 0 0,6-3-36 15,15 1 49-15,-2 1-11 0,7-2-38 0,3 3 1 16,5 3-82-16,0 3 41 16,9 1 10-16,-19 0-196 0,2 4 113 31,-4 4 49-31,0-3 31 0,-4 0-467 0,7-3 224 0,-21-2 76 0,-6 0-318 0,-1 0 217 15,-3 0 110-15,-1-4 54 0,-3-11-387 0,-14 4 226 16,-6-4 108-16,-10-2 54 0</inkml:trace>
  <inkml:trace contextRef="#ctx0" brushRef="#br0" timeOffset="98637.92">24885 12757 706 0,'-6'-16'0'0,"-2"1"0"0,2 3 0 0,-2 2 0 0,-1 3 0 0,0 0 363 0,-2 5-166 0,2 2-78 0,-3 0 220 0,0 10-149 15,-2 6-74-15,0 8-27 0,-1 2 91 0,2 7-69 0,0 3-35 0,-1 5 226 0,3 1-130 78,-3 5-55-78,4-1-43 0,3 3 226 0,-2 8-129 0,3 2-65 0,5 7-33 0,0 8 57 0,1-8-130 0,1 1 0 0,12 1 0 16,3 0 0 0,4-3 0-16,6 11 0 0,2-21 0 0,4 0 0 0,3-4 0 0,4-5 0 0,3-2 0 0,8 2 0 0</inkml:trace>
  <inkml:trace contextRef="#ctx0" brushRef="#br0" timeOffset="98660.85">24996 14054 3931 0,'42'32'0'0,"-5"-6"0"0,-1-1 0 0,-5-3 0 0,0-3 0 0,-13-9 0 0,-3-5 0 0,-3-3 0 0,-5-2 0 0,-4 0 0 0,1 0 0 0,-3-11 0 0,2-3 0 0,-1-2 0 0,-1-1-45 0,2 0-148 0,1 2 64 0,-1 4 53 0</inkml:trace>
  <inkml:trace contextRef="#ctx0" brushRef="#br0" timeOffset="99848.68">31913 12554 279 0,'0'-14'0'0,"0"4"0"0,0-2 0 0,0 0 0 0,0-2 0 0,0 1 243 0,0 1-104 0,0 0-46 0,0 1 0 0,0 2 76 0,0 0-62 0,0-1-18 0,0 5 160 0,0 2-101 0,0-1-51 0,0 2-11 0,1 2 101 0,3 0-58 0,3 3-47 16,2 9 97 0,1 3-66-16,4 3-33 0,1 5 0 0,5 4 195 0,-1 3-119 0,2 4-56 0,-1 3 1 0,4 4 139 0,-4 4-96 15,6 6-38-15,-8-3 61 16,0 4-167-16,-4 6 0 0,-2 5 0 0,-4 7 0 31,-2 15 0-31,-6-6 0 0,0 8 0 0,-14 4 0 0,-5-1 0 0,-4 1 0 0,-3 12 0 16,5-23 0-16,0-1 0 0,-1-5 0 15,2-7 0-15,-5 8 0 0,6-24 0 0,-3-5 0 0,2-2 0 0,3-3 0 16,-2-6 0-16,2 5 0 0,3-15 0 0,6-4 0 0,-1-4 0 16,3-5 0 15,2-5 0-31,0 0 0 0,4-7 0 0,0 0 0 0,0 0 0 0,0 0 0 0,0 0 0 16,0 0 0-1,0-1 0 1,0 0 0-16,0 0 0 0,0-3 0 0,0-1 0 0,3 0-134 0,-2 2-146 0,3-3 102 0,0 1-631 0,0-2 382 0,1 2 192 0</inkml:trace>
  <inkml:trace contextRef="#ctx0" brushRef="#br0" timeOffset="105085.33">18665 17371 899 0,'-5'-6'0'0,"-2"2"0"0,2-2 0 0,0 4 0 16,2-3 0-16,0 5 0 0,1-1 0 0,1 1 0 0,1 0 149 15,-2 0-46-15,2 0-37 0,0 0 119 0,0 1-63 0,0 6-47 0,0 0 117 0,3 0-82 0,2 1-36 0,0-1 1 16,1 1 9-16,2-1-46 16,-1 0 10-16,1-1-10 0,3 1 136 0,-3-3-68 31,1 1-34-31,1 1 105 0,0-3-59 0,0 2-45 0,0-2 0 0,0 1 22 0,0-1-28 16,1-1 0-16,1 2 16 0,1-2-10 0,-1-1-35 0,2 0 0 15,3-1 4 1,-1 0-4-16,5 0 10 0,1 0-10 0,0 0 28 0,5 0-28 0,1 0 0 0,3 0 28 31,5-1-21-31,1-2-45 0,-2-1 0 0,4 4 0 0,1-5 0 0,3 5 0 0,4-2 0 31,-5 0 0-31,0 2 0 0,1 0 0 0,1 0 0 0,2 0 0 0,7 0 0 0,-8 0 0 16,-1 0 0-16,2 0 0 0,1 0 0 0,1 0 0 31,8 0 0-31,-9 0 0 0,4 0 0 0,2-2 0 0,4-4-16 0,4 1-28 16,12-4-19-16,-10 1 26 0,3-1 0 0,2 2 20 0,4-1 6 0,0-1-6 31,12-1 0-31,-12 3-12 0,2 0 46 0,1 0-44 0,3 1 8 0,0-1 48 0,13 0-4 0,-14 3-38 16,6-4-3-1,1 2 24-15,5 0-20 0,14 1 11 0,-19 0-54 0,8-2 2 16,6 3 43-16,0-3 2 0,0 1-36 0,9 2-7 16,-18 0 37-16,2 4-8 0,1-3 15 0,-2 2-16 15,-4 1 5-15,10 0 9 0,-17 0-16 0,3 0 5 16,2 1-1-16,-1 5 66 0,-2-4-30 0,8 5 3 15,-22-2 15-15,4 0 0 32,-1 0-41-32,-1 2 12 0,-5-2 8 0,3 1-9 0,-16 0 3 0,-6-3-6 0,-3 1-30 0,-4 1 0 15,-5-2 30-15,1 2-25 0,-12-3 22 0,-4 1 1 0,-6-1-8 0,-3 0-63 16,-3-2 27 0,-4 2-2-16,-2-2-162 0,0 0 94 15,-1 0 36-15,-9 0 26 0,-1-6-443 0,-3-4 220 0,1 0 124 0,2-1 58 0</inkml:trace>
  <inkml:trace contextRef="#ctx0" brushRef="#br0" timeOffset="105360.61">23727 17038 1864 0,'-1'0'0'0,"-4"0"0"0,5 0 0 0,0 0 0 0,0 0 0 0,0 0 0 0,6 4 0 0,9 6 262 0,5 5-113 0,4 5-56 0,8 7 225 0,0 0-145 0,6 8-68 0,2 4-35 0,4 4-9 16,-3 3-24-16,1 1 8 0,-15-7-46 0,-4-3 37 0,-11 1 1 0,-7-6 0 0,-5-1 45 0,-10 7-13 0,-19-8-9 0,-7 1 6 0,-10 1 0 0,-3-2-29 0,-6 0-1 62,-8 2-347-62,5-8 166 0,-2-2 71 0,-8 0 49 0,-10 2-979 0</inkml:trace>
  <inkml:trace contextRef="#ctx0" brushRef="#br0" timeOffset="106262.39">20787 14984 882 0,'0'-9'0'0,"0"0"0"0,0 1 0 0,0 5 0 0,0 0 0 0,0 1 212 0,0 2-87 0,0 0-34 0,3 4-10 0,2 8 73 0,1 6-58 0,3 2-29 0,1 3 0 16,-1 5 113-16,2 3-76 15,-2 1-34-15,1 4 77 0,2 3-55 0,-4 5-28 16,3 4 10-16,-5-1 79 0,2 4-58 0,-2 2-29 16,-1 2 116-16,-1-1-73 31,1 6-26-31,-3-9-10 0,1 0 64 0,0-2-50 0,-2-1-25 0,3-1 0 0,-1 8 28 0,0-14-53 31,2 0 1-15,-2 0 22-16,0 0-22 0,-1 1-1 0,2 4-21 0,1-10-16 0,-2 0 0 0,0 3 0 0,0-4 0 0,2 4 0 0,0 5 0 0,-1-7 0 0,2 1 0 15,-1 3 0 1,0-2 0 0,-2 2 0-16,0 6 0 0,-1-9 0 0,-1 1 0 0,0-1 0 0,0 1 0 0,2-3 0 0,-1 10 0 0,-2-12 0 15,0 2 0-15,0 1 0 0,2-2-18 0,-2 2 0 47,2 5-4-47,-1-9 10 0,1-1 28 0,0 2 0 0,-1 1-28 0,1 0 0 0,-2 6 21 0,2-8-19 0,0 2 7 0,0-2 27 0,0 1-1 0,1 0-17 16,-2 8-30-16,1-9 0 0,0-1 27 0,-1 3-3 31,1-3-60-31,-2 8 28 0,3-9-5 0,-3-2 31 0,3 3-51 0,-3-2 46 16,0 5-12-16,0 6 6 0,0-10 134 0,0 2-63 15,0-1-37-15,0-2-59 0,0 1 15 0,0 5 19 31,0-8 12-31,0 0 10 0,0 1-7 0,0-3-8 0,0-2-38 0,0 6 39 16,0-6 6-16,0-2-5 0,1 0-63 0,1-1 29 16,-1 3-7-16,2 0 34 0,-1-2-100 0,0-2 45 15,-2 1 9-15,0-1-19 0,0 0 24 0,0 3-6 0,0 1 9 0,0-2-116 16,0 0 59-16,0-3 32 16,-2-3-150-16,-3 0 82 62,2-4 55-46,-4-7 23-16,5 2-387 0,-3-5 205 0,-1 1 103 0,0-3 42 0,1 0-488 0</inkml:trace>
  <inkml:trace contextRef="#ctx0" brushRef="#br0" timeOffset="106493.77">20876 14913 1540 0,'-20'0'0'0,"0"3"0"0,-1 6 0 0,1 3 0 0,-6 6 0 0,1 3 0 0,2 7 211 0,-6 5-86 0,-1 3-44 0,-2 4 47 16,-1 5-37-16,8-4-10 0,5-6-453 0,6 0 202 0,6-8 101 0,7-3 50 15,1-4-359-15,4-16 185 16</inkml:trace>
  <inkml:trace contextRef="#ctx0" brushRef="#br0" timeOffset="106775.62">20729 14905 1984 0,'0'0'0'0,"-6"0"0"0,0 0 0 0,5 3 0 0,1 5 0 0,0 1 0 0,7 4 0 15,11 4 0-15,10 3 0 0,5 2 508 0,11 6-236 0,6-3-117 0,8 2-634 0,15 4 268 0</inkml:trace>
  <inkml:trace contextRef="#ctx0" brushRef="#br0" timeOffset="108444.63">21761 15949 615 0,'-6'-4'0'0,"-2"3"0"0,2-1 0 0,0 0 0 0,-1 2 0 0,3 0 225 0,2 5-93 0,-1 6-47 0,3-1 85 16,0 5-66-1,0-1-23-15,3-1-10 0,3 2 10 0,5 0-44 0,3 0 1 0,0 0 25 0,5 0 9 16,-2 1-34-16,3-2 0 0,2 3 63 0,-3 1-31 16,3 0 0-16,-1 3-23 0,-2 1 77 15,1-1-44-15,0 3 1 0,0 0 18 0,1 0-30 0,1 5 9 16,-1-4-41-16,3-3 45 47,0 4-45-47,2-6 1 0,2 1-26 0,4 3 10 0,-3-6 16 0,-1 1-1 0,3-3-93 0,-4 0 47 15,5 4 9-15,-9-4 38 0,-1 0-113 0,-2 1 36 0,-3-2 29 0,1-1-45 0,-2 1 25 32,-4-5 2-32,-2 1 2 0,-1-4-25 0,0-1 48 0,-3-1-14 0,2-1-43 0,-1-4 25 0,-2 0 0 15,2 0 24-15,0 0-43 0,2 0-2 0,2-4 41 0,-1-5-6 16,0 0-21-16,7-2-9 16,0-1 31-16,2 0-26 0,3-3 16 15,2 0-5-15,0 1 9 0,2-1 62 0,1 2-30 0,-1 0 0 16,3-4 92-16,-5 6-51 0,-1 2-30 0,-2 0 16 15,1 2 19-15,-2-1-16 0,1-1-1 16,-1 4-8-16,-1 0 68 0,0-2-27 0,2 2-25 16,3-2 40-16,4-1-21 0,-5-1 10 0,-1 1-41 0,4 0-55 15,-3-2 28-15,-1 2 4 0,2-2-34 16,-6 2 20 0,-1 0 0-16,-1 2 22 0,-4 1-25 0,-1 1-12 0,0-1 44 0,-6 1-28 15,-1 1-17-15,1-1-14 0,-2 2 45 0,-2-4-40 16,4 0 36-16,-2 0-8 0,0-3 5 0,1-3-21 15,-1 1 20-15,2-4-1 0,0-3-30 0,-3 0-2 16,0-2 31-16,1 0-2 16,-2-2-42-16,1 0 38 0,-2 2 2 0,0 1-4 15,0-1 39-15,-2 1-40 16,-4 0 3-16,-5-2 33 0,2 4 1 0,-4 2-32 0,0-1 0 0,-3 0 27 16,-3 2 0-16,-1-4-17 0,-1 2-28 15,0 3 28-15,-2-3-3 0,-2 3 7 0,3-3-53 0,-8-3 1 16,4 5 43-16,1 0-5 0,0-2 3 0,-2 4-9 15,3 1 8-15,-3-3 17 0,4 6-19 0,3-2-6 16,1 2 5-16,0-1 62 0,2 3-30 0,-3-1 3 16,6 2-7-16,-1 0-17 0,0 2-3 0,1 1 11 15,2-1-37-15,-3-1 7 16,6-1 22-16,-2 3 4 0,3-3-44 0,0 3 38 16,1-4 0-16,0 0-15 0,4 1 10 15,0-3 3-15,2-1 0 0,-1 0-11 16,2-1 8-16,-2-3-11 0,2 4 4 0,0-4 6 0,0 2 0 0,0 1-1 47,-1 0 15-47,-1-1-13 0,1 3 3 0,-1-1-3 0,-2 3 5 0,1-3-5 0,-2 4 0 0,0-3 8 0,-2 4-7 0,2-4-1 15,-3 4 8-15,0-3-7 0,-1 1 0 0,-1-1 0 16,0-1 6-16,-1-1-5 0,1 0 1 0,-4-2-1 16,2-4-42-16,-1 0 1 0,1-1 37 0,-2-1 2 15,3-1-30-15,-2-5 0 0,-2 1 20 0,1 1-5 16,3 0 3-16,1 2 5 0,-1 0 79 0,-1 0-38 15,1-1-4 1,-1 7-34-16,2 1 70 0,-1-1-31 0,-1 3 8 0,1 3-38 109,-1-4 39-109,-2 5-33 0,3 1 17 0,-3 2-14 0,2-1-41 0,0 2 43 0,-5-2 7 0,5 3-40 0,-3 1-1 0,3 0 31 0,-2 0-31 0,0 0 28 0,-5 0-10 0,7 0 8 16,-3 2-36-16,-1 5 33 0,-1 0-6 0,0 2 4 0,-3 2 2 0,3 1-2 0,2 0-2 0,-2 1 1 0,1 2 43 0,0 2 0 0,-2 3-38 0,1-4 38 0,2 3-35 16,2 3-2-16,-1-1 26 0,0 1-23 15,-3 2 8-15,6-4-7 0,1 1 28 0,1-1-25 0,-1 0 5 0,3 2-4 0,-5 3 48 0,7-6-4 16,-3 2-37-16,3-2-3 0,1 0 55 0,-1 1-25 16,2 2 7-16,1-3 10 0,2 0 5 15,0 0-42-15,0-1-11 0,2 3 22 0,4-4 1 0,4 0-7 16,0-2-47-16,0 3 0 0,1-1 48 0,1 5 6 15,-3-4-61-15,1 0 24 0,0 1-9 0,-1 0 31 16,0 1 23-16,2 5 5 0,-3-5-39 16,-2-2 4-1,4 0 2-15,-2 1 1 0,2-2-120 0,1 2 61 0,1-6 25 0,-1-1 1 16,-1-4-202-16,5-2 110 0,-1-4 45 16,3-2 16-16,-5 0-722 0,4-2 364 0,-1-10 182 0</inkml:trace>
  <inkml:trace contextRef="#ctx0" brushRef="#br0" timeOffset="109966.4">20693 14609 385 0,'-12'-5'0'0,"0"-2"0"0,2 3 0 0,-5-2 0 0,3 1 0 0,-1-1 0 0,-3 2 229 0,1-1-96 0,-3 1-48 0,-5-4 98 16,3 7-77-1,1-3-35-15,-3 2 58 0,-1-3-46 0,-2 3 0 16,-3 0-36-16,6 0 17 0,-4 1 1 16,2 1-28-16,0 0 0 0,-1 0 1 0,-5 0 8 0,8 0-9 0,-1 0 54 0,-2 3-27 15,0 1 0-15,0 3-27 0,-4-2 17 16,5 1-17-16,-1 3 1 0,-1-1 5 16,-2 1-6-16,-1 1 0 0,-3 4 10 0,4 1-35 15,1 0 26-15,-2 3-1 0,1 2 0 0,-2 1-28 0,-4 5 35 16,7-1-7-16,-1-1-39 15,3 2 0-15,-1 2 31 0,1 0 3 0,-3 2-44 0,5-4 16 16,2 4-8-16,-2 3 43 0,-2-1-18 16,0 10 8-16,6-6-15 0,-1-1 44 0,-2 6 0 15,3 1-35-15,-1 4-1 0,-3 7 24 0,3-7-18 16,1 3-3-16,-3 3 0 0,0 5 3 16,0-2 6-16,-3 11 2 0,4-11-65 0,-1 3 29 15,1 1-1-15,3 3-32 0,0 1 24 0,-2 9 6 0,9-11 10 16,-2 3 9-16,6 1-7 78,1 4 4-47,3 6-12-31,-1 10-8 0,4-10 14 0,0 4 2 0,0 5-40 0,7 0 0 0,4 7 35 0,4 15 4 0,3-19-161 0,3 4 75 0,4-5 32 0,3 2-275 0,5-3 139 0,6 9 50 0,3-19 53 0,5-4-298 0,7-3 170 0,7-8 85 0,11-2 42 16,14-1-370-16,-11-18 210 0</inkml:trace>
  <inkml:trace contextRef="#ctx0" brushRef="#br0" timeOffset="112027.71">20350 14627 309 0,'-8'-7'0'16,"1"1"0"-16,-1 1 0 0,1-2 0 0,1 2 0 0,-3-1 0 0,3 2 0 0,2 0 226 0,-1-1-95 15,1 2-46-15,3 0 49 0,0-2-38 0,1-1-35 0,0 0 1 0,5-1 24 16,7 0-25-16,2 0 1 0,5-2 27 0,2-2-52 16,2-1 0-16,3 0 0 0,4 2 37 15,1-4 0-15,6 2-28 0,-1-3-9 0,3 4 18 0,1 0-18 16,7 1 1-16,0 0-9 15,11 2 17-15,-6 2-9 0,3 2 1 0,2 0-8 16,0 3 7-16,1 0 0 0,10 1-19 0,-16 0 19 16,4 0 0-16,-2 0 0 0,0 2-17 0,-2 6 11 15,9-1 12-15,-14 0-13 32,2 1-25-32,-2 0-3 0,1 4 30 0,-1-3-56 0,11 4 32 0,-12-3-14 0,1-1 32 0,1 3-64 0,0-1 29 0,-2 0-8 15,7 5 44-15,-13-5-17 0,-1 1 3 16,3 1-8-16,-1 0 43 0,0 1-42 15,7 2 8-15,-7-3-9 0,-1-1 78 0,-1 2-28 47,-2 2-1-47,10-1-10 0,-13-1-22 0,1-2 10 0,-1 1-56 0,2 3 4 16,0-2 44-16,5 2 11 0,-8-2-69 0,0 0 25 0,-3 0 1 0,2 1 16 0,-5-1-35 0,4 2 32 31,-9 0 7-31,-3-1-25 0,1 1 59 0,-2-1-11 0,-2 2-28 0,6 0 90 0,-8 0-43 0,3-2-17 0,-1 2 0 16,0-3 22-1,1 2 1-15,3 3-19 16,-2-5-35-16,0 3 27 0,0-2-5 0,1-1 12 0,1 3-77 0,2 2 38 16,-2-2-7-16,2 0 26 0,-2 1-28 0,0 0-12 0,-1 1 38 0,1 2-48 0,-5 1-4 0,2-2 30 47,-5 5 11-47,2 1 1 0,-3 1-4 0,4 4-5 0,-5-4 9 0,-1-1-6 0,2 0 2 0,-2-1 3 0,-2 4-50 0,7 0 48 15,-8-4-3-15,5-2 3 0,-1 2-46 0,0 1-1 16,0 2 43-1,-1 6-49-15,2-7 1 0,-2 0 31 0,-1-1 8 0,1-1-34 0,-3-3 32 0,1 5-16 16,-2-6 102-16,-2 1-45 16,-2-2-1-16,1 3-30 0,-1-1 56 0,1 5-27 0,-2-4-1 15,0 1-17-15,0 1 55 0,0 0-24 32,0 1 3-32,0-6-94 0,0 2 31 0,0-3 7 0,0 3 23 0,0-1-25 0,0 6 3 0,0-4 33 15,0-2-36 1,0 0-6-16,0 1 26 0,0 0-14 0,0 2-17 0,-3-3-7 0,0-1 32 0,0 1-8 15,-1-1-19-15,0 0 18 16,-1 4-8-16,0-4-5 0,-2 1 15 0,-1 3 9 16,1-2-8-16,1 0 61 0,-3 2-30 0,1-4 1 15,0 0-160-15,0 1 60 0,-3-1 32 16,4 2-7-16,-4 3-35 0,0-5 34 16,2-2-8-16,-1 3 38 0,0 0 26 0,-2 1-6 0,0 2-37 0,-1-2 43 15,3-1-9-15,-3 1-21 0,0 0-12 0,1 2 72 16,-3 1-30-16,2-1 3 0,-1-3 30 0,2 4-24 15,-4-3 7-15,3 2-30 0,-3 5 25 0,5-6-20 16,-4 0 6-16,3-2-4 16,1 3 25-16,-4 1-25 0,-1 1 1 0,4-2 44 15,-1-2 1 1,-3 1-42 15,4 3 2-31,-2-4 37 16,0 4 8-16,1-4-44 0,1 2 96 0,0-3-44 0,-5 2-14 0,6 1 0 0,-6 2-3 0,4-4-18 0,-1-2 15 0,0 3-12 15,1-4-59-15,-4 6 36 0,1-5-5 0,4-1-62 0,-2-2 38 0,-1 1 1 94,2-2 30-94,-5 3-37 0,5-6 9 0,-1-1-1 0,1 1-10 0,-2-2-1 0,2 2 17 16,-5 3 12-16,4-5 40 0,0 0-40 0,-2 1-8 0,1 0 6 0,-1 2 25 0,-3 1-2 0,7-3-16 0,-4 2-1 0,1-1 2 0,-1 3-2 0,1-3 9 0,-4 6-10 0,6-7 9 0,-2 4-5 0,1-3-16 0,-4 1 15 15,4 0-1-15,-6 0 1 0,5-3-46 0,-1 1 0 16,-1-1 35-16,0 0 6 0,-2-1-31 0,-1 4 27 0,1-4-4 0,-1 0 38 16,1 2-35-16,-3-2 1 15,1-1-2 1,-7 5 36-16,7-4-33 0,-2 0 0 0,0-3 18 0,-2 4-17 0,0-1 4 0,-2 1-4 0,2-2-20 0,1 3 23 0,0-4 3 0,-1 3-3 16,-1-1-26-16,-1 3-2 0,2-4 24 0,-1 1-4 15,2-1 2-15,0 0 2 0,-4 2-5 16,-2-2 6-16,6 0-5 0,-2-2 2 0,-1 2-22 0,-1-1 21 15,-4 3-4-15,5-5 3 0,-1 1 16 0,1 0-15 16,0 0 4-16,0-1-3 0,-2 1 9 16,7-3-9-16,-3 3 1 0,0-3 32 15,0 2-32-15,0-2 0 0,-3 1 0 0,4-2 1 16,1 2 0-16,-3-1 3 0,4-1-10 0,-2 0 8 16,-4 2-1-16,6-3 2 0,-1 1-16 0,0-2 15 15,1 2 0-15,0-1 0 0,-4 0-6 0,4-1 2 16,3-1 2-16,-3 0 28 15,2 0-1-15,1 0-25 0,-4 0 34 0,3 0 3 0,3 0-33 0,-3 0 3 16,-2 0 36-16,3-1-33 16,-7-1-2-16,6 0 6 0,2 2-8 0,-2-3 10 15,-2 3-5 1,1 0 9-16,-5 0-43 0,4 0 35 0,1 0-1 0,-1 0-26 0,0 0 25 0,-1 0-3 16,-4 0 2-16,7 0 17 0,-3 0-18 0,2 0-2 15,1 0 49 1,0 0-23-16,-4-1 2 0,4 1-20 0,1-2 26 0,1 1-22 15,-2-1-4-15,2-1 10 0,-3 3 28 0,5-2 5 16,-1 0-37-16,1 1 38 0,1 1 0 0,-1 0-26 31,-3-2 33-31,4 2-34 0,1 0-2 0,0-1 4 0,0 1 13 0,-2-3-8 0,2 3-6 0,0-1 2 16,0 0-38-16,1-1 37 0,0 0-1 0,-2 1 9 16,2-2-52-16,2-1 41 0,-2 1 1 0,1-3-49 15,-1 4 23-15,-2-4-5 0,4 2-6 0,-3-1-4 16,3-3 30-16,0 2-9 0,-2 0-17 15,-1-2 22-15,2 0-1 0,1-1-6 16,-2 1-24-16,0 0-2 0,-1 2 29 16,-5-4-3-16,8 0-33 0,-3 5 30 0,0-4 3 0,0 1-24 0,0 1 22 15,-3-3-4 1,4 3 2-16,-1-2-3 0,0-1 3 0,1 0-5 0,0-2 14 0,-5-1-13 16,5 2 3-16,-2-4 0 15,-2 0 14-15,-1-1-12 0,0-2-2 0,-6-5 4 0,2 1 21 0,0-2-20 16,-6-4-2-1,1-3-54-15,-3-3 26 0,-5-10-1 0,5 2-201 0,-1-6 107 32,-2-6 53-32,2-7 17 0,3-9-450 0,-3-12 225 0,11 6 125 0,1-5 59 0,7-4-436 15,2 0 247-15</inkml:trace>
  <inkml:trace contextRef="#ctx0" brushRef="#br0" timeOffset="124403.36">4231 17592 1184 0,'-15'-24'-1'0,"4"3"-3"0,-4 3 2 0,4 1 1 0,4 7 1 0,3 1-1 0,-1 0 1 0,1-2 0 0,1-4 134 16,-1-1-29-16,4 2-13 0,0 1 36 0,0 0-39 15,0 0 1-15</inkml:trace>
  <inkml:trace contextRef="#ctx0" brushRef="#br0" timeOffset="126842.21">4316 17456 901 0,'-12'-14'0'0,"1"0"0"0,2 4 0 0,2-2 0 0,-4 1 0 0,3 3 0 0,-1 2 0 0,2 1 0 0,-3-2 0 0,3 3 109 0,-2 0-20 15,3 1 138-15,2 0-90 141,0 2-46-141,3 1 0 0,1 0 51 0,-3 0-37 0,3 0-11 0,0 0-49 0,0 0 115 0,7 0-58 0,3 6 1 0,3-1-46 0,5 2 219 0,2 0-115 0,2 0-58 0,6-1 206 0,0 0-131 0,7 0-55 0,-2-4 142 0,1 4-202 0,1-3-63 0,3 2 0 0,1 0 0 0,10-2 0 16,-9 3 0-16,4-5 0 0,3 1 0 0,0-2 0 0,1 0 0 0,5 0 0 0,-4 0 0 0,-1 0 0 0,3 0 0 0,2 0 0 0,0-2 0 0,10-5 0 15,-9 2 0-15,-1-3 0 0,2-1 0 0,-5 5 0 16,1 0 0-16,4 0 0 0,-14 1 0 0,-3 1 0 0,-2 2 0 0,0 0 0 0,4 0 0 0,-7 0 0 16,0 2 0-16,3 2 0 15,-1 2 0-15,-2-3 0 0,6 1 0 0,-8 0 0 0,3-3 0 0,-1 1 0 16,2 1 0-16,0-3 0 15,6 0 0-15,-10 0 0 0,3 0 0 0,-2 0 0 16,2 0 0-16,0 0 0 0,6-3 0 0,-7 1 0 0,-2 1 0 16,2-3 0-16,3 2 0 0,-2-2 0 15,8 1 0-15,-8-1 0 0,1 0 0 0,-1 0 0 16,2 1 0-16,-2 0 0 0,5-1 0 0,-9 3 0 16,-2-1 0-16,0 0 0 0,0 1 0 0,-3 1 0 15,6 0 0-15,-10 0 0 0,0 0 0 0,-4 0 0 16,3 0 0-16,-4 0 0 15,2 0 0-15,-6 0 0 0,0 0 0 0,-1 0 0 16,-1 0 0-16,0 0 0 0,3 0 0 0,-4 0 0 0,-1 0 0 0,0 0 0 16,0 0 0-16,0 0 0 15,2 0 0-15,-3 0 0 0,0 0 0 0,-2 0 0 16,3 0 0-16,-4 0 0 0,3 0 0 0,-4 0 0 16,0 0 0-16,0 0 0 15,-1 0 0-15,3 0 0 0,-3 0 0 0,-1 0 0 0,-1 0 0 0,0 0 0 16,0 0 0-16,0 0 0 0,0 0 0 0,0 0 0 15,0 0 0-15,0 0 0 0,1 0 0 0,0-2 0 32,1 0 0-32,0 0 0 0,-1-1 0 0,1 2 0 0,1 0 0 0,1-1 0 15,-1-1 0-15,1 2 0 0,2 0 0 0,0-1 0 16,-1-1 0-16,3 3 0 0,0 0 0 0,-1 0-6 16,2-1-180-16,0 1 71 15,0 0 34-15,0-2-186 0,-3 2 116 0,2 0 52 0,-2 0-722 0,1 0 388 16</inkml:trace>
  <inkml:trace contextRef="#ctx0" brushRef="#br0" timeOffset="127934.13">13952 17512 895 0,'-17'0'0'0,"1"0"0"0,1-3 0 15,0 2 0-15,3-2 0 0,1-1 0 0,6 2 83 0,2-2 1 0,3 4-39 0,0-2 89 0,0 0-44 0,5 2 11 16,8 0-55-16,2 0 102 0,2 0-51 0,2 0 0 47,2 7 97-47,2 1-63 0,-3 1-48 0,3 0-1 0,-2 3 126 0,2-1-81 16,0 0-41-16,2 4 12 0,-1-3 26 15,1 0-39-15,0-1 0 0,5 0 117 31,5 1-66-31,-1-3-52 0,7-1 1 0,2-3 118 0,4 2-105 0,0-5-98 0,13-1 0 0,-10-1 0 0,3 0 0 0,1 0 0 0,0 0 0 0,0 0 0 79,9 0 0-79,-14 0 0 0,2 0 0 0,2 0 0 0,-1 4 0 0,3 0 0 0,9-1 0 0,-11-3 0 0,8 0 0 0,4 0 0 0,0 0 0 0,1 0 0 0,9-5 0 0,-14-2 0 0,-4-2 0 0,-2 4 0 0,-4-3 0 0,-4 1 0 0,6 3 0 0,-14 1 0 46,1 1 0-46,-2 0 0 0,1 1 0 0,-2-1 0 0,8 2 0 0,-7 0 0 0,-1-3 0 0,3 2 0 0,3-2 0 0,3-1 0 0,10-2 0 0,-9 2 0 32,3 0 0-32,-1 0 0 0,-1-1 0 0,-1 1 0 0,5 1 0 0,-11 2 0 15,1-2 0-15,-3 2 0 0,3 1 0 0,-3 0 0 0,6 0 0 0</inkml:trace>
  <inkml:trace contextRef="#ctx0" brushRef="#br0" timeOffset="128065.77">16953 17573 3931 0,'37'0'0'0,"-5"0"0"0,1 1 0 0,-2 3 0 0,2-1 0 0,-6 1 0 0,-3-1 0 0,2 0 0 0,-1 0 0 0,1 1 0 0,3-1 0 0,-5-2 0 0,-1 3 0 0,-1-2 0 0,2 2 0 0,4-4 0 0,-7 4 0 0,1-1 0 0,-1-3 0 0,-1 3 0 0,-3-1 0 0,5 2 0 0,-7-3 0 0,-2 3 0 0,-2-4 0 0,-1 3 0 0,0-1 0 0,-1-1 0 0,-3 0 0 0,-3-1 0 0,1 0 0 0,-3 0 0 0,1 0 0 0,-1 0 0 0,-1 0 0 0,0 0 0 0,0 0 0 0,0 0 0 0,0 0 0 0,0 0 0 0,0-1 0 0,0 0 0 0,0-4 0 0,0 3 0 0,0-1 0 0,0-3 0 0,-1 3 0 0,-1 0 0 0,2 2-180 0,-3-2-334 16,0 3 234-16,-5 0-988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24C36-A057-41D2-8CF8-43459F331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991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19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customXml" Target="../ink/ink9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customXml" Target="../ink/ink11.xm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customXml" Target="../ink/ink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51.png"/><Relationship Id="rId5" Type="http://schemas.openxmlformats.org/officeDocument/2006/relationships/customXml" Target="../ink/ink19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customXml" Target="../ink/ink20.xml"/><Relationship Id="rId4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customXml" Target="../ink/ink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customXml" Target="../ink/ink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24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201.png"/><Relationship Id="rId5" Type="http://schemas.openxmlformats.org/officeDocument/2006/relationships/customXml" Target="../ink/ink23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5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customXml" Target="../ink/ink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customXml" Target="../ink/ink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customXml" Target="../ink/ink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customXml" Target="../ink/ink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customXml" Target="../ink/ink33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0.png"/><Relationship Id="rId7" Type="http://schemas.openxmlformats.org/officeDocument/2006/relationships/customXml" Target="../ink/ink5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多元函数微分法</a:t>
            </a:r>
            <a:endParaRPr lang="en-US" altLang="zh-CN" dirty="0">
              <a:solidFill>
                <a:srgbClr val="777671"/>
              </a:solidFill>
            </a:endParaRPr>
          </a:p>
          <a:p>
            <a:r>
              <a:rPr lang="zh-CN" altLang="en-US" dirty="0">
                <a:solidFill>
                  <a:srgbClr val="777671"/>
                </a:solidFill>
              </a:rPr>
              <a:t>及其应用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1881476"/>
                <a:ext cx="10676210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与区间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有哪几种位置上的关系？如何去描述？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881476"/>
                <a:ext cx="10676210" cy="664797"/>
              </a:xfrm>
              <a:prstGeom prst="rect">
                <a:avLst/>
              </a:prstGeom>
              <a:blipFill rotWithShape="1">
                <a:blip r:embed="rId2"/>
                <a:stretch>
                  <a:fillRect l="-1485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9A650B-AC74-4A39-8B0B-06633393FBEE}"/>
                  </a:ext>
                </a:extLst>
              </p:cNvPr>
              <p:cNvSpPr/>
              <p:nvPr/>
            </p:nvSpPr>
            <p:spPr>
              <a:xfrm>
                <a:off x="877502" y="754052"/>
                <a:ext cx="10224389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在数轴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上考虑一个区间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和任意一点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89A650B-AC74-4A39-8B0B-06633393F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754052"/>
                <a:ext cx="10224389" cy="670120"/>
              </a:xfrm>
              <a:prstGeom prst="rect">
                <a:avLst/>
              </a:prstGeom>
              <a:blipFill rotWithShape="1">
                <a:blip r:embed="rId3"/>
                <a:stretch>
                  <a:fillRect l="-1550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20688" y="3036455"/>
            <a:ext cx="1067621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开区间、闭区间是否有区别？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20688" y="4296201"/>
            <a:ext cx="1067621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下面我们推广到二维情形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8F87C3F-95A3-22E6-3853-6AAB7E533933}"/>
                  </a:ext>
                </a:extLst>
              </p14:cNvPr>
              <p14:cNvContentPartPr/>
              <p14:nvPr/>
            </p14:nvContentPartPr>
            <p14:xfrm>
              <a:off x="4561200" y="469800"/>
              <a:ext cx="7457760" cy="2796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8F87C3F-95A3-22E6-3853-6AAB7E5339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1840" y="460440"/>
                <a:ext cx="7476480" cy="28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58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1521159"/>
                <a:ext cx="10676210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的某个邻域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，则称点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的内点属于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（内点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属于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）；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521159"/>
                <a:ext cx="10676210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85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9A650B-AC74-4A39-8B0B-06633393FBEE}"/>
                  </a:ext>
                </a:extLst>
              </p:cNvPr>
              <p:cNvSpPr/>
              <p:nvPr/>
            </p:nvSpPr>
            <p:spPr>
              <a:xfrm>
                <a:off x="877502" y="754052"/>
                <a:ext cx="10224389" cy="74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设有任意一个平面点集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⊂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，任意一点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89A650B-AC74-4A39-8B0B-06633393F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754052"/>
                <a:ext cx="10224389" cy="746999"/>
              </a:xfrm>
              <a:prstGeom prst="rect">
                <a:avLst/>
              </a:prstGeom>
              <a:blipFill rotWithShape="1">
                <a:blip r:embed="rId3"/>
                <a:stretch>
                  <a:fillRect l="-1550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4266525"/>
                <a:ext cx="10945151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任一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邻域内既有属于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的点，也有不属于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的点，则称点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边界点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en-US" altLang="zh-CN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的边界点可能属于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，也可能不属于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的边界点全体成为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，记作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266525"/>
                <a:ext cx="10945151" cy="2012859"/>
              </a:xfrm>
              <a:prstGeom prst="rect">
                <a:avLst/>
              </a:prstGeom>
              <a:blipFill>
                <a:blip r:embed="rId4"/>
                <a:stretch>
                  <a:fillRect l="-1448" t="-1212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920688" y="2893842"/>
                <a:ext cx="10676210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的某个邻域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，使得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=∅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，则称点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的外点不属于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88" y="2893842"/>
                <a:ext cx="10676210" cy="1372683"/>
              </a:xfrm>
              <a:prstGeom prst="rect">
                <a:avLst/>
              </a:prstGeom>
              <a:blipFill rotWithShape="1">
                <a:blip r:embed="rId5"/>
                <a:stretch>
                  <a:fillRect l="-1428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97D3C6F-C208-B498-C088-018AF41EE186}"/>
                  </a:ext>
                </a:extLst>
              </p14:cNvPr>
              <p14:cNvContentPartPr/>
              <p14:nvPr/>
            </p14:nvContentPartPr>
            <p14:xfrm>
              <a:off x="2074320" y="2067480"/>
              <a:ext cx="9451800" cy="4505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97D3C6F-C208-B498-C088-018AF41EE1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4960" y="2058120"/>
                <a:ext cx="9470520" cy="45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0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849905"/>
                <a:ext cx="10676210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如果对于任意给定的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𝜹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的去心邻域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𝜹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内总有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中的点，则称点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聚点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49905"/>
                <a:ext cx="10676210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85" t="-1770"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920688" y="2893842"/>
                <a:ext cx="10676210" cy="1387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考虑点集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={(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)|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&lt;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的内点、边界点、聚点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88" y="2893842"/>
                <a:ext cx="10676210" cy="1387944"/>
              </a:xfrm>
              <a:prstGeom prst="rect">
                <a:avLst/>
              </a:prstGeom>
              <a:blipFill rotWithShape="1">
                <a:blip r:embed="rId3"/>
                <a:stretch>
                  <a:fillRect l="-1428" t="-881" r="-5254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4"/>
              <p:cNvSpPr txBox="1">
                <a:spLocks/>
              </p:cNvSpPr>
              <p:nvPr/>
            </p:nvSpPr>
            <p:spPr>
              <a:xfrm>
                <a:off x="9335104" y="802763"/>
                <a:ext cx="809986" cy="464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04" y="802763"/>
                <a:ext cx="809986" cy="4644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4531D10-78D5-DD8C-7CED-AE9245DE08C8}"/>
                  </a:ext>
                </a:extLst>
              </p14:cNvPr>
              <p14:cNvContentPartPr/>
              <p14:nvPr/>
            </p14:nvContentPartPr>
            <p14:xfrm>
              <a:off x="2007000" y="3487320"/>
              <a:ext cx="6856200" cy="2589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4531D10-78D5-DD8C-7CED-AE9245DE08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7640" y="3477960"/>
                <a:ext cx="6874920" cy="26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8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667366"/>
                <a:ext cx="10676210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中的点都是其内点，则称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67366"/>
                <a:ext cx="10676210" cy="732508"/>
              </a:xfrm>
              <a:prstGeom prst="rect">
                <a:avLst/>
              </a:prstGeom>
              <a:blipFill rotWithShape="1">
                <a:blip r:embed="rId2"/>
                <a:stretch>
                  <a:fillRect l="-1485" t="-3306" b="-17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3529408"/>
                <a:ext cx="10945151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是一个连通的开集，则称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（开）区域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529408"/>
                <a:ext cx="10945151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48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1399874"/>
                <a:ext cx="10676210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的余集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𝑬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是开集，则称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闭集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399874"/>
                <a:ext cx="10676210" cy="732508"/>
              </a:xfrm>
              <a:prstGeom prst="rect">
                <a:avLst/>
              </a:prstGeom>
              <a:blipFill rotWithShape="1">
                <a:blip r:embed="rId4"/>
                <a:stretch>
                  <a:fillRect l="-1485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2139470"/>
                <a:ext cx="10676210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中任意两点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都可以用一条完全包含在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中的折线连接起来，则称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连通集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139470"/>
                <a:ext cx="10676210" cy="1372683"/>
              </a:xfrm>
              <a:prstGeom prst="rect">
                <a:avLst/>
              </a:prstGeom>
              <a:blipFill rotWithShape="1">
                <a:blip r:embed="rId5"/>
                <a:stretch>
                  <a:fillRect l="-1485" t="-1778" r="-62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1" y="4206375"/>
            <a:ext cx="10945151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区域连同它的边界一起构成的点集称为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闭区域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4954173"/>
                <a:ext cx="10945151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对于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，如果存在某一正数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，使得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𝑼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有界集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否则称 </a:t>
                </a:r>
                <a14:m>
                  <m:oMath xmlns:m="http://schemas.openxmlformats.org/officeDocument/2006/math"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为无界集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954173"/>
                <a:ext cx="10945151" cy="1310295"/>
              </a:xfrm>
              <a:prstGeom prst="rect">
                <a:avLst/>
              </a:prstGeom>
              <a:blipFill rotWithShape="1">
                <a:blip r:embed="rId6"/>
                <a:stretch>
                  <a:fillRect l="-1448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AF93170-7996-DF26-1D6A-97E86B0266FA}"/>
                  </a:ext>
                </a:extLst>
              </p14:cNvPr>
              <p14:cNvContentPartPr/>
              <p14:nvPr/>
            </p14:nvContentPartPr>
            <p14:xfrm>
              <a:off x="1494720" y="933480"/>
              <a:ext cx="10307520" cy="5779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AF93170-7996-DF26-1D6A-97E86B0266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5360" y="924120"/>
                <a:ext cx="10326240" cy="57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52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9" grpId="0"/>
      <p:bldP spid="8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2" y="667366"/>
            <a:ext cx="1067621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全集和空集既是开集又是闭集；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2" y="1399874"/>
            <a:ext cx="1067621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任意多个开集的并是开集；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1" y="2131741"/>
            <a:ext cx="1067621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有限多个开集的交是开集；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1" y="2863608"/>
                <a:ext cx="10945151" cy="1657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任意多个开集的交不一定是开集（考虑无穷多个开集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×(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的交，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不是其内点）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863608"/>
                <a:ext cx="10945151" cy="1657185"/>
              </a:xfrm>
              <a:prstGeom prst="rect">
                <a:avLst/>
              </a:prstGeom>
              <a:blipFill rotWithShape="1">
                <a:blip r:embed="rId2"/>
                <a:stretch>
                  <a:fillRect l="-1448" t="-1471"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2" y="4613989"/>
            <a:ext cx="10945151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严格来说，开集、闭集与定义的距离有关，这里我们定义的距离是通常意义下的距离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35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8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4344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：考虑下列集合是否为开集、连通、区域、有界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|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|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𝟒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𝒙𝒚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𝟓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={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|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𝟗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4344266"/>
              </a:xfrm>
              <a:prstGeom prst="rect">
                <a:avLst/>
              </a:prstGeom>
              <a:blipFill rotWithShape="1">
                <a:blip r:embed="rId2"/>
                <a:stretch>
                  <a:fillRect l="-1461" t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275"/>
                <a:ext cx="10730306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开集；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闭集；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连通；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区域；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275"/>
                <a:ext cx="10730306" cy="1372683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770" r="-5170"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4656567-D82D-F659-D13A-D5C3F2968102}"/>
                  </a:ext>
                </a:extLst>
              </p14:cNvPr>
              <p14:cNvContentPartPr/>
              <p14:nvPr/>
            </p14:nvContentPartPr>
            <p14:xfrm>
              <a:off x="4722480" y="1049040"/>
              <a:ext cx="7016760" cy="4560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4656567-D82D-F659-D13A-D5C3F29681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3120" y="1039680"/>
                <a:ext cx="7035480" cy="45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01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678072"/>
                <a:ext cx="6728155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维空间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678072"/>
                <a:ext cx="6728155" cy="732508"/>
              </a:xfrm>
              <a:prstGeom prst="rect">
                <a:avLst/>
              </a:prstGeom>
              <a:blipFill rotWithShape="1">
                <a:blip r:embed="rId2"/>
                <a:stretch>
                  <a:fillRect l="-2355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1410580"/>
                <a:ext cx="11007703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元有序实数组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的全体组成的集合记作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ℝ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,⋯,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410580"/>
                <a:ext cx="11007703" cy="13726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3052265"/>
                <a:ext cx="10760480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定义了线性运算的集合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004080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维空间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3052265"/>
                <a:ext cx="10760480" cy="664797"/>
              </a:xfrm>
              <a:prstGeom prst="rect">
                <a:avLst/>
              </a:prstGeom>
              <a:blipFill rotWithShape="1">
                <a:blip r:embed="rId4"/>
                <a:stretch>
                  <a:fillRect l="-1473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3717062"/>
                <a:ext cx="10660073" cy="1511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定义两点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𝝆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𝑷𝑸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⋯+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3717062"/>
                <a:ext cx="10660073" cy="1511248"/>
              </a:xfrm>
              <a:prstGeom prst="rect">
                <a:avLst/>
              </a:prstGeom>
              <a:blipFill rotWithShape="1">
                <a:blip r:embed="rId5"/>
                <a:stretch>
                  <a:fillRect l="-1487" t="-1613" r="-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5370355"/>
                <a:ext cx="10660073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可以把邻域、内点等概念推广到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维空间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370355"/>
                <a:ext cx="10660073" cy="732508"/>
              </a:xfrm>
              <a:prstGeom prst="rect">
                <a:avLst/>
              </a:prstGeom>
              <a:blipFill rotWithShape="1">
                <a:blip r:embed="rId6"/>
                <a:stretch>
                  <a:fillRect l="-148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7947BDF-8F76-027C-F8ED-DC413338C806}"/>
                  </a:ext>
                </a:extLst>
              </p14:cNvPr>
              <p14:cNvContentPartPr/>
              <p14:nvPr/>
            </p14:nvContentPartPr>
            <p14:xfrm>
              <a:off x="2521080" y="2057760"/>
              <a:ext cx="8424000" cy="3351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7947BDF-8F76-027C-F8ED-DC413338C8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1720" y="2048400"/>
                <a:ext cx="8442720" cy="33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0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9" name="矩形 8"/>
          <p:cNvSpPr/>
          <p:nvPr/>
        </p:nvSpPr>
        <p:spPr>
          <a:xfrm>
            <a:off x="877503" y="913811"/>
            <a:ext cx="9508562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回顾一元函数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77503" y="1683078"/>
                <a:ext cx="10859992" cy="652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函数是数集到 </a:t>
                </a:r>
                <a14:m>
                  <m:oMath xmlns:m="http://schemas.openxmlformats.org/officeDocument/2006/math">
                    <m:r>
                      <a:rPr lang="en-US" altLang="zh-CN" sz="28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zh-CN" altLang="en-US" sz="28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的对应关系，且数集中的数对应 </a:t>
                </a:r>
                <a14:m>
                  <m:oMath xmlns:m="http://schemas.openxmlformats.org/officeDocument/2006/math">
                    <m:r>
                      <a:rPr lang="en-US" altLang="zh-CN" sz="28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zh-CN" altLang="en-US" sz="28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中唯一一个数</a:t>
                </a:r>
                <a:r>
                  <a:rPr lang="en-US" altLang="zh-CN" sz="28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28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683078"/>
                <a:ext cx="10859992" cy="652486"/>
              </a:xfrm>
              <a:prstGeom prst="rect">
                <a:avLst/>
              </a:prstGeom>
              <a:blipFill>
                <a:blip r:embed="rId2"/>
                <a:stretch>
                  <a:fillRect l="-1179" b="-16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77503" y="2640676"/>
                <a:ext cx="10859992" cy="1212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→</m:t>
                      </m:r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ℝ</m:t>
                      </m:r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⟼</m:t>
                      </m:r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28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640676"/>
                <a:ext cx="10859992" cy="12126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877503" y="4510596"/>
            <a:ext cx="10859992" cy="593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对应关系且唯一确定；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5594834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确定一个函数需要确定对应关系和定义域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C685139-5F15-0D51-8D85-A19F8D83EE87}"/>
                  </a:ext>
                </a:extLst>
              </p14:cNvPr>
              <p14:cNvContentPartPr/>
              <p14:nvPr/>
            </p14:nvContentPartPr>
            <p14:xfrm>
              <a:off x="1355400" y="3868920"/>
              <a:ext cx="5731200" cy="1370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C685139-5F15-0D51-8D85-A19F8D83EE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040" y="3859560"/>
                <a:ext cx="5749920" cy="13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46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6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580311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二、多元函数概念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1334010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一句话概括：依赖的自变量多于一个的函数称为多元函数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2165494"/>
                <a:ext cx="10760480" cy="2653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中非空点集，称映射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为定义在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004080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元函数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，若对于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上每一点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，都按确定的关系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，唯一地对应于一个实数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165494"/>
                <a:ext cx="10760480" cy="2653034"/>
              </a:xfrm>
              <a:prstGeom prst="rect">
                <a:avLst/>
              </a:prstGeom>
              <a:blipFill rotWithShape="1">
                <a:blip r:embed="rId2"/>
                <a:stretch>
                  <a:fillRect l="-1473" b="-4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1" y="4974315"/>
                <a:ext cx="10760482" cy="793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称为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的定义域，记为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称为函数的自变量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974315"/>
                <a:ext cx="10760482" cy="793102"/>
              </a:xfrm>
              <a:prstGeom prst="rect">
                <a:avLst/>
              </a:prstGeom>
              <a:blipFill rotWithShape="1">
                <a:blip r:embed="rId3"/>
                <a:stretch>
                  <a:fillRect l="-1473"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BE6647-BBCA-5673-6047-D0E5715D0AE8}"/>
                  </a:ext>
                </a:extLst>
              </p14:cNvPr>
              <p14:cNvContentPartPr/>
              <p14:nvPr/>
            </p14:nvContentPartPr>
            <p14:xfrm>
              <a:off x="1072440" y="1951200"/>
              <a:ext cx="9310320" cy="3201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BE6647-BBCA-5673-6047-D0E5715D0A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3080" y="1941840"/>
                <a:ext cx="9329040" cy="32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3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的定义域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664797"/>
              </a:xfrm>
              <a:prstGeom prst="rect">
                <a:avLst/>
              </a:prstGeom>
              <a:blipFill rotWithShape="1">
                <a:blip r:embed="rId2"/>
                <a:stretch>
                  <a:fillRect l="-1461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27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={(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)|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m:rPr>
                        <m:nor/>
                      </m:rP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3200" b="1" kern="0" dirty="0">
                        <a:solidFill>
                          <a:srgbClr val="6766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或</m:t>
                    </m:r>
                    <m:r>
                      <m:rPr>
                        <m:nor/>
                      </m:rP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275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738A57D-AE68-F66C-3DC0-A4A01C5C4C07}"/>
                  </a:ext>
                </a:extLst>
              </p14:cNvPr>
              <p14:cNvContentPartPr/>
              <p14:nvPr/>
            </p14:nvContentPartPr>
            <p14:xfrm>
              <a:off x="3162960" y="667800"/>
              <a:ext cx="7705800" cy="4468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738A57D-AE68-F66C-3DC0-A4A01C5C4C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600" y="658440"/>
                <a:ext cx="7724520" cy="44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83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曲面方程：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旋转曲面方程；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柱面方程；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二次曲面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B7FD68-2555-AC2C-528B-BC51D84976D7}"/>
                  </a:ext>
                </a:extLst>
              </p14:cNvPr>
              <p14:cNvContentPartPr/>
              <p14:nvPr/>
            </p14:nvContentPartPr>
            <p14:xfrm>
              <a:off x="1329840" y="3082320"/>
              <a:ext cx="2523240" cy="636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B7FD68-2555-AC2C-528B-BC51D84976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0480" y="3072960"/>
                <a:ext cx="2541960" cy="6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8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：已知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的表达式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677814"/>
              </a:xfrm>
              <a:prstGeom prst="rect">
                <a:avLst/>
              </a:prstGeom>
              <a:blipFill>
                <a:blip r:embed="rId2"/>
                <a:stretch>
                  <a:fillRect l="-1461" t="-1802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4020616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拼凑法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08440"/>
                <a:ext cx="10730306" cy="74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08440"/>
                <a:ext cx="10730306" cy="746999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626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7B4D856-8E42-30DF-F6E8-7E9AC8C4A809}"/>
                  </a:ext>
                </a:extLst>
              </p14:cNvPr>
              <p14:cNvContentPartPr/>
              <p14:nvPr/>
            </p14:nvContentPartPr>
            <p14:xfrm>
              <a:off x="3749040" y="511920"/>
              <a:ext cx="5848200" cy="3633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7B4D856-8E42-30DF-F6E8-7E9AC8C4A8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9680" y="502560"/>
                <a:ext cx="5866920" cy="36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06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431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：已知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ra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ra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的表达式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431289"/>
              </a:xfrm>
              <a:prstGeom prst="rect">
                <a:avLst/>
              </a:prstGeom>
              <a:blipFill rotWithShape="1">
                <a:blip r:embed="rId2"/>
                <a:stretch>
                  <a:fillRect l="-1461" b="-8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3750592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拼凑法或者换元法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086333"/>
                <a:ext cx="10730306" cy="716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ra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ra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086333"/>
                <a:ext cx="10730306" cy="716543"/>
              </a:xfrm>
              <a:prstGeom prst="rect">
                <a:avLst/>
              </a:prstGeom>
              <a:blipFill rotWithShape="1">
                <a:blip r:embed="rId3"/>
                <a:stretch>
                  <a:fillRect l="-1477" b="-24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83A69D5-7FD7-4F12-43CE-9CD78FD01A10}"/>
                  </a:ext>
                </a:extLst>
              </p14:cNvPr>
              <p14:cNvContentPartPr/>
              <p14:nvPr/>
            </p14:nvContentPartPr>
            <p14:xfrm>
              <a:off x="3741480" y="1485000"/>
              <a:ext cx="7667280" cy="2594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83A69D5-7FD7-4F12-43CE-9CD78FD01A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2120" y="1475640"/>
                <a:ext cx="7686000" cy="26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23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957800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二元函数的几何意义：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1" y="2272925"/>
                <a:ext cx="10760480" cy="1964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{(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)|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所对应几何图形称为二元函数的图形，一般而言是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中的一个曲面；曲面在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平面上的投影区域就是函数的定义域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272925"/>
                <a:ext cx="10760480" cy="1964961"/>
              </a:xfrm>
              <a:prstGeom prst="rect">
                <a:avLst/>
              </a:prstGeom>
              <a:blipFill rotWithShape="1">
                <a:blip r:embed="rId2"/>
                <a:stretch>
                  <a:fillRect l="-1473" b="-9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B257FB3-AF9A-245D-205F-099FA4EA20D3}"/>
                  </a:ext>
                </a:extLst>
              </p14:cNvPr>
              <p14:cNvContentPartPr/>
              <p14:nvPr/>
            </p14:nvContentPartPr>
            <p14:xfrm>
              <a:off x="2189880" y="2104200"/>
              <a:ext cx="7384680" cy="1565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B257FB3-AF9A-245D-205F-099FA4EA20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0520" y="2094840"/>
                <a:ext cx="7403400" cy="15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71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1" y="1829172"/>
                <a:ext cx="10760480" cy="3146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截得曲线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𝑳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𝑪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为该曲面的等高线，而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上投影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该曲面的等位线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829172"/>
                <a:ext cx="10760480" cy="3146311"/>
              </a:xfrm>
              <a:prstGeom prst="rect">
                <a:avLst/>
              </a:prstGeom>
              <a:blipFill rotWithShape="1">
                <a:blip r:embed="rId2"/>
                <a:stretch>
                  <a:fillRect l="-1473" b="-5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A82DB9-2280-29BE-2357-35276F4F6090}"/>
                  </a:ext>
                </a:extLst>
              </p14:cNvPr>
              <p14:cNvContentPartPr/>
              <p14:nvPr/>
            </p14:nvContentPartPr>
            <p14:xfrm>
              <a:off x="736560" y="1451520"/>
              <a:ext cx="11179080" cy="4241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A82DB9-2280-29BE-2357-35276F4F60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200" y="1442160"/>
                <a:ext cx="11197800" cy="42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3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pic>
        <p:nvPicPr>
          <p:cNvPr id="2" name="mmexport1575874444090_1">
            <a:hlinkClick r:id="" action="ppaction://media"/>
            <a:extLst>
              <a:ext uri="{FF2B5EF4-FFF2-40B4-BE49-F238E27FC236}">
                <a16:creationId xmlns:a16="http://schemas.microsoft.com/office/drawing/2014/main" id="{E7D47AE6-2E83-42D7-B3EE-15B872F570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5175" y="542925"/>
            <a:ext cx="55816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452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pic>
        <p:nvPicPr>
          <p:cNvPr id="3" name="mmexport1575874446991_1">
            <a:hlinkClick r:id="" action="ppaction://media"/>
            <a:extLst>
              <a:ext uri="{FF2B5EF4-FFF2-40B4-BE49-F238E27FC236}">
                <a16:creationId xmlns:a16="http://schemas.microsoft.com/office/drawing/2014/main" id="{C73F2915-ED60-4881-9228-04C76B846C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0450" y="857250"/>
            <a:ext cx="49911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751D8B3-1F60-9E91-D0E6-C6D62AB7DADF}"/>
                  </a:ext>
                </a:extLst>
              </p14:cNvPr>
              <p14:cNvContentPartPr/>
              <p14:nvPr/>
            </p14:nvContentPartPr>
            <p14:xfrm>
              <a:off x="7198200" y="2341800"/>
              <a:ext cx="2629080" cy="2568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751D8B3-1F60-9E91-D0E6-C6D62AB7D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88840" y="2332440"/>
                <a:ext cx="2647800" cy="258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0867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3" y="1945672"/>
                <a:ext cx="10186736" cy="357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内有定义，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是常数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𝜺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,∃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𝜹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,∀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𝜹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)−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𝑨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&lt;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𝜺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当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时存在极限，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极限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，记作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r>
                        <m:rPr>
                          <m:nor/>
                        </m:rP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3200" b="1" kern="0" dirty="0">
                          <a:solidFill>
                            <a:srgbClr val="6766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或</m:t>
                      </m:r>
                      <m:r>
                        <a:rPr lang="zh-CN" altLang="en-US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)→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𝑨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 (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).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945672"/>
                <a:ext cx="10186736" cy="3579313"/>
              </a:xfrm>
              <a:prstGeom prst="rect">
                <a:avLst/>
              </a:prstGeom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3" y="1079609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一元函数的极限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占位符 4"/>
              <p:cNvSpPr txBox="1">
                <a:spLocks/>
              </p:cNvSpPr>
              <p:nvPr/>
            </p:nvSpPr>
            <p:spPr>
              <a:xfrm>
                <a:off x="3892644" y="1945672"/>
                <a:ext cx="809986" cy="464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644" y="1945672"/>
                <a:ext cx="809986" cy="4644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15287D-27EE-1733-8DAE-EC3C3F453C07}"/>
                  </a:ext>
                </a:extLst>
              </p14:cNvPr>
              <p14:cNvContentPartPr/>
              <p14:nvPr/>
            </p14:nvContentPartPr>
            <p14:xfrm>
              <a:off x="2884320" y="2516040"/>
              <a:ext cx="6664320" cy="3148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15287D-27EE-1733-8DAE-EC3C3F453C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4960" y="2506680"/>
                <a:ext cx="6683040" cy="31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89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pic>
        <p:nvPicPr>
          <p:cNvPr id="3" name="03-ε-δ-语言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4150" y="714375"/>
            <a:ext cx="67437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8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580311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三、多元函数的极限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1493141"/>
                <a:ext cx="10760480" cy="3614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设二元函数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的定义域为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的聚点（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不一定属于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若存在常数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内以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任意方式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无限趋近于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时，相应的函数值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无限趋近于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，记作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)→(</m:t>
                              </m:r>
                              <m:sSub>
                                <m:sSub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𝑨</m:t>
                          </m:r>
                        </m:e>
                      </m:func>
                      <m:r>
                        <m:rPr>
                          <m:nor/>
                        </m:rP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3200" b="1" kern="0" dirty="0">
                          <a:solidFill>
                            <a:srgbClr val="6766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或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𝑨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→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493141"/>
                <a:ext cx="10760480" cy="3614772"/>
              </a:xfrm>
              <a:prstGeom prst="rect">
                <a:avLst/>
              </a:prstGeom>
              <a:blipFill>
                <a:blip r:embed="rId2"/>
                <a:stretch>
                  <a:fillRect l="-1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1" y="539430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不关心离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远的点，不关心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该点</a:t>
                </a:r>
                <a:r>
                  <a:rPr lang="en-US" altLang="zh-CN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394300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AE897D-9B2D-5E3B-31F5-FA2B53390D67}"/>
                  </a:ext>
                </a:extLst>
              </p14:cNvPr>
              <p14:cNvContentPartPr/>
              <p14:nvPr/>
            </p14:nvContentPartPr>
            <p14:xfrm>
              <a:off x="1654920" y="700920"/>
              <a:ext cx="9971280" cy="4715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AE897D-9B2D-5E3B-31F5-FA2B53390D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5560" y="691560"/>
                <a:ext cx="9990000" cy="47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22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2" y="1035941"/>
                <a:ext cx="10982803" cy="3428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的定义域为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的聚点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若存在常数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∀</m:t>
                    </m:r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𝜺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 ∃</m:t>
                    </m:r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𝜹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∈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时，成立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𝑨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&lt;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𝜺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则称当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→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的极限是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035941"/>
                <a:ext cx="10982803" cy="3428311"/>
              </a:xfrm>
              <a:prstGeom prst="rect">
                <a:avLst/>
              </a:prstGeom>
              <a:blipFill rotWithShape="1">
                <a:blip r:embed="rId2"/>
                <a:stretch>
                  <a:fillRect l="-1443" r="-1165" b="-3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852762"/>
                <a:ext cx="10730306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上述条件可以改为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&lt;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𝜹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′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&lt;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𝜹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′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852762"/>
                <a:ext cx="10730306" cy="1372683"/>
              </a:xfrm>
              <a:prstGeom prst="rect">
                <a:avLst/>
              </a:prstGeom>
              <a:blipFill>
                <a:blip r:embed="rId3"/>
                <a:stretch>
                  <a:fillRect l="-1477" t="-1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23CF974-DEDF-1C76-F284-3DCE64F289A9}"/>
                  </a:ext>
                </a:extLst>
              </p14:cNvPr>
              <p14:cNvContentPartPr/>
              <p14:nvPr/>
            </p14:nvContentPartPr>
            <p14:xfrm>
              <a:off x="4818960" y="2260800"/>
              <a:ext cx="5823000" cy="3483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23CF974-DEDF-1C76-F284-3DCE64F289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9600" y="2251440"/>
                <a:ext cx="584172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760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空间曲线及其方程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188150"/>
            <a:ext cx="11007703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空间曲线方程：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一般方程；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参数方程；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空间曲线在坐标面上的投影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B11A90A-AA2C-09CC-67C9-EBC8EAEA2472}"/>
                  </a:ext>
                </a:extLst>
              </p14:cNvPr>
              <p14:cNvContentPartPr/>
              <p14:nvPr/>
            </p14:nvContentPartPr>
            <p14:xfrm>
              <a:off x="1313640" y="3723480"/>
              <a:ext cx="5113080" cy="95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B11A90A-AA2C-09CC-67C9-EBC8EAEA24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4280" y="3714120"/>
                <a:ext cx="5131800" cy="1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53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pic>
        <p:nvPicPr>
          <p:cNvPr id="2" name="mmexport1575874462682">
            <a:hlinkClick r:id="" action="ppaction://media"/>
            <a:extLst>
              <a:ext uri="{FF2B5EF4-FFF2-40B4-BE49-F238E27FC236}">
                <a16:creationId xmlns:a16="http://schemas.microsoft.com/office/drawing/2014/main" id="{48EE7A35-AA5E-4C23-AEF7-9BF2AA906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0" y="838200"/>
            <a:ext cx="4724400" cy="518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D5F9BC5-EB6B-43DD-8058-CE24F36D6951}"/>
                  </a:ext>
                </a:extLst>
              </p14:cNvPr>
              <p14:cNvContentPartPr/>
              <p14:nvPr/>
            </p14:nvContentPartPr>
            <p14:xfrm>
              <a:off x="3968640" y="3354480"/>
              <a:ext cx="2065320" cy="2500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D5F9BC5-EB6B-43DD-8058-CE24F36D69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9280" y="3345120"/>
                <a:ext cx="2084040" cy="25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5390B27-2601-864A-29BB-5F6E6A60E8E7}"/>
                  </a:ext>
                </a:extLst>
              </p14:cNvPr>
              <p14:cNvContentPartPr/>
              <p14:nvPr/>
            </p14:nvContentPartPr>
            <p14:xfrm>
              <a:off x="5826960" y="3323520"/>
              <a:ext cx="3254400" cy="24188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5390B27-2601-864A-29BB-5F6E6A60E8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17600" y="3314160"/>
                <a:ext cx="3273120" cy="24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08999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66148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二元函数极限与一元函数极限的相似之处：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1493141"/>
                <a:ext cx="10760480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反映了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→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变化的定量趋势；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493141"/>
                <a:ext cx="10760480" cy="664797"/>
              </a:xfrm>
              <a:prstGeom prst="rect">
                <a:avLst/>
              </a:prstGeom>
              <a:blipFill rotWithShape="1">
                <a:blip r:embed="rId2"/>
                <a:stretch>
                  <a:fillRect l="-1473" t="-3670" r="-5156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4388741"/>
            <a:ext cx="1076048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有类似的性质和运算法则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3" y="2756983"/>
            <a:ext cx="10760482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求二元函数极限可以用夹逼定理，复合函数求极限，等价无穷小代换等技巧；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B5C9799-6FD5-D861-4DD8-D021BCF33E15}"/>
                  </a:ext>
                </a:extLst>
              </p14:cNvPr>
              <p14:cNvContentPartPr/>
              <p14:nvPr/>
            </p14:nvContentPartPr>
            <p14:xfrm>
              <a:off x="1057680" y="3394440"/>
              <a:ext cx="10578240" cy="836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5C9799-6FD5-D861-4DD8-D021BCF33E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8320" y="3385080"/>
                <a:ext cx="10596960" cy="85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28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3" y="1932609"/>
                <a:ext cx="10186736" cy="1004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𝒈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932609"/>
                <a:ext cx="10186736" cy="1004186"/>
              </a:xfrm>
              <a:prstGeom prst="rect">
                <a:avLst/>
              </a:prstGeom>
              <a:blipFill rotWithShape="1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3" y="981887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一元函数极限的四则运算法则：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C908F08-3863-4528-94C2-F8DCB7E84053}"/>
                  </a:ext>
                </a:extLst>
              </p:cNvPr>
              <p:cNvSpPr/>
              <p:nvPr/>
            </p:nvSpPr>
            <p:spPr>
              <a:xfrm>
                <a:off x="877503" y="2942086"/>
                <a:ext cx="10186736" cy="1004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±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𝒈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908F08-3863-4528-94C2-F8DCB7E84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942086"/>
                <a:ext cx="10186736" cy="1004186"/>
              </a:xfrm>
              <a:prstGeom prst="rect">
                <a:avLst/>
              </a:prstGeom>
              <a:blipFill rotWithShape="1">
                <a:blip r:embed="rId3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C908F08-3863-4528-94C2-F8DCB7E84053}"/>
                  </a:ext>
                </a:extLst>
              </p:cNvPr>
              <p:cNvSpPr/>
              <p:nvPr/>
            </p:nvSpPr>
            <p:spPr>
              <a:xfrm>
                <a:off x="877503" y="3946272"/>
                <a:ext cx="10186736" cy="1004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𝒈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𝑨𝑩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908F08-3863-4528-94C2-F8DCB7E84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3946272"/>
                <a:ext cx="10186736" cy="1004186"/>
              </a:xfrm>
              <a:prstGeom prst="rect">
                <a:avLst/>
              </a:prstGeom>
              <a:blipFill rotWithShape="1">
                <a:blip r:embed="rId4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C908F08-3863-4528-94C2-F8DCB7E84053}"/>
                  </a:ext>
                </a:extLst>
              </p:cNvPr>
              <p:cNvSpPr/>
              <p:nvPr/>
            </p:nvSpPr>
            <p:spPr>
              <a:xfrm>
                <a:off x="877503" y="5169826"/>
                <a:ext cx="10186736" cy="1190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𝑨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𝑩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).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908F08-3863-4528-94C2-F8DCB7E84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5169826"/>
                <a:ext cx="10186736" cy="1190967"/>
              </a:xfrm>
              <a:prstGeom prst="rect">
                <a:avLst/>
              </a:prstGeom>
              <a:blipFill rotWithShape="1">
                <a:blip r:embed="rId5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969E1B5-5A19-B0C1-589C-EDCB5B51BF01}"/>
                  </a:ext>
                </a:extLst>
              </p14:cNvPr>
              <p14:cNvContentPartPr/>
              <p14:nvPr/>
            </p14:nvContentPartPr>
            <p14:xfrm>
              <a:off x="3738240" y="1356480"/>
              <a:ext cx="5520240" cy="4984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969E1B5-5A19-B0C1-589C-EDCB5B51BF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8880" y="1347120"/>
                <a:ext cx="5538960" cy="50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41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3" y="1607169"/>
                <a:ext cx="1018673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lim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lim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𝒈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607169"/>
                <a:ext cx="10186736" cy="670120"/>
              </a:xfrm>
              <a:prstGeom prst="rect">
                <a:avLst/>
              </a:prstGeom>
              <a:blipFill rotWithShape="1">
                <a:blip r:embed="rId2"/>
                <a:stretch>
                  <a:fillRect l="-1556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3" y="781448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二元函数极限的四则运算法则：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C908F08-3863-4528-94C2-F8DCB7E84053}"/>
                  </a:ext>
                </a:extLst>
              </p:cNvPr>
              <p:cNvSpPr/>
              <p:nvPr/>
            </p:nvSpPr>
            <p:spPr>
              <a:xfrm>
                <a:off x="877503" y="2384866"/>
                <a:ext cx="1018673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lim</m:t>
                        </m:r>
                      </m:fName>
                      <m:e>
                        <m:r>
                          <a:rPr lang="en-US" altLang="zh-CN" sz="3200" b="0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±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]</m:t>
                        </m:r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908F08-3863-4528-94C2-F8DCB7E84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384866"/>
                <a:ext cx="1018673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556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C908F08-3863-4528-94C2-F8DCB7E84053}"/>
                  </a:ext>
                </a:extLst>
              </p:cNvPr>
              <p:cNvSpPr/>
              <p:nvPr/>
            </p:nvSpPr>
            <p:spPr>
              <a:xfrm>
                <a:off x="877503" y="3222279"/>
                <a:ext cx="1018673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lim</m:t>
                        </m:r>
                      </m:fName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𝒚</m:t>
                            </m:r>
                          </m:e>
                        </m:d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𝑨𝑩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908F08-3863-4528-94C2-F8DCB7E84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3222279"/>
                <a:ext cx="10186736" cy="732508"/>
              </a:xfrm>
              <a:prstGeom prst="rect">
                <a:avLst/>
              </a:prstGeom>
              <a:blipFill rotWithShape="1">
                <a:blip r:embed="rId4"/>
                <a:stretch>
                  <a:fillRect l="-1556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C908F08-3863-4528-94C2-F8DCB7E84053}"/>
                  </a:ext>
                </a:extLst>
              </p:cNvPr>
              <p:cNvSpPr/>
              <p:nvPr/>
            </p:nvSpPr>
            <p:spPr>
              <a:xfrm>
                <a:off x="877503" y="4986946"/>
                <a:ext cx="10186736" cy="112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lim</m:t>
                        </m:r>
                      </m:fName>
                      <m:e>
                        <m:f>
                          <m:fPr>
                            <m:ctrlPr>
                              <a:rPr lang="en-US" altLang="zh-CN" sz="320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𝒈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𝑨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𝑩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).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908F08-3863-4528-94C2-F8DCB7E84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986946"/>
                <a:ext cx="10186736" cy="1127937"/>
              </a:xfrm>
              <a:prstGeom prst="rect">
                <a:avLst/>
              </a:prstGeom>
              <a:blipFill rotWithShape="1">
                <a:blip r:embed="rId5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C908F08-3863-4528-94C2-F8DCB7E84053}"/>
                  </a:ext>
                </a:extLst>
              </p:cNvPr>
              <p:cNvSpPr/>
              <p:nvPr/>
            </p:nvSpPr>
            <p:spPr>
              <a:xfrm>
                <a:off x="877503" y="4149229"/>
                <a:ext cx="1018673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lim</m:t>
                        </m:r>
                      </m:fName>
                      <m:e>
                        <m:r>
                          <a:rPr lang="en-US" altLang="zh-CN" sz="3200" b="0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C908F08-3863-4528-94C2-F8DCB7E84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149229"/>
                <a:ext cx="10186736" cy="664797"/>
              </a:xfrm>
              <a:prstGeom prst="rect">
                <a:avLst/>
              </a:prstGeom>
              <a:blipFill rotWithShape="1">
                <a:blip r:embed="rId6"/>
                <a:stretch>
                  <a:fillRect l="-1556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42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3" grpId="0"/>
      <p:bldP spid="14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66148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二元函数极限与一元函数极限的</a:t>
            </a:r>
            <a:r>
              <a: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区别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1493141"/>
                <a:ext cx="10760480" cy="259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平面上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→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时有无穷多方向，且采取的路径也是任意的，既可取直线，也可取曲线；无论从何种方向或沿何种路径，只要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距离充分小，都必须有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|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充分小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493141"/>
                <a:ext cx="10760480" cy="2590646"/>
              </a:xfrm>
              <a:prstGeom prst="rect">
                <a:avLst/>
              </a:prstGeom>
              <a:blipFill rotWithShape="1">
                <a:blip r:embed="rId2"/>
                <a:stretch>
                  <a:fillRect l="-1473" t="-941" r="-1416" b="-6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327D67F-60A1-34B1-9BE6-79DC43B06B2A}"/>
                  </a:ext>
                </a:extLst>
              </p14:cNvPr>
              <p14:cNvContentPartPr/>
              <p14:nvPr/>
            </p14:nvContentPartPr>
            <p14:xfrm>
              <a:off x="6602760" y="179280"/>
              <a:ext cx="4199400" cy="1482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327D67F-60A1-34B1-9BE6-79DC43B06B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3400" y="169920"/>
                <a:ext cx="4218120" cy="150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00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512515"/>
                <a:ext cx="10844598" cy="529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：讨论下列极限的存在性，且存在时求其值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)→(</m:t>
                            </m:r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)→(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)→(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)→(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𝒙𝒚</m:t>
                                </m:r>
                              </m:den>
                            </m:f>
                          </m:sup>
                        </m:sSup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515"/>
                <a:ext cx="10844598" cy="5297797"/>
              </a:xfrm>
              <a:prstGeom prst="rect">
                <a:avLst/>
              </a:prstGeom>
              <a:blipFill>
                <a:blip r:embed="rId2"/>
                <a:stretch>
                  <a:fillRect l="-1461" t="-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80534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无极限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无极限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𝒆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805340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33716CE-1E72-38CD-EB66-AB926A41E0E9}"/>
                  </a:ext>
                </a:extLst>
              </p14:cNvPr>
              <p14:cNvContentPartPr/>
              <p14:nvPr/>
            </p14:nvContentPartPr>
            <p14:xfrm>
              <a:off x="3102480" y="1079280"/>
              <a:ext cx="8953560" cy="5769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33716CE-1E72-38CD-EB66-AB926A41E0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3120" y="1069920"/>
                <a:ext cx="8972280" cy="578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0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pic>
        <p:nvPicPr>
          <p:cNvPr id="2" name="mmexport1575874476658">
            <a:hlinkClick r:id="" action="ppaction://media"/>
            <a:extLst>
              <a:ext uri="{FF2B5EF4-FFF2-40B4-BE49-F238E27FC236}">
                <a16:creationId xmlns:a16="http://schemas.microsoft.com/office/drawing/2014/main" id="{32742388-7136-4E24-BC58-2D23340A3D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8631" y="523875"/>
            <a:ext cx="46863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9715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1080583"/>
            <a:ext cx="10760482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求二元函数极限可以用夹逼定理，复合函数求极限，等价无穷小代换等技巧；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2788464"/>
                <a:ext cx="10760480" cy="1083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与累次极限不同，如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)→(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lim>
                    </m:limLow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788464"/>
                <a:ext cx="10760480" cy="1083886"/>
              </a:xfrm>
              <a:prstGeom prst="rect">
                <a:avLst/>
              </a:prstGeom>
              <a:blipFill rotWithShape="1">
                <a:blip r:embed="rId2"/>
                <a:stretch>
                  <a:fillRect l="-1473" r="-1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0069CB0-2930-1A81-7148-9F40736706E8}"/>
                  </a:ext>
                </a:extLst>
              </p14:cNvPr>
              <p14:cNvContentPartPr/>
              <p14:nvPr/>
            </p14:nvContentPartPr>
            <p14:xfrm>
              <a:off x="5221080" y="2559600"/>
              <a:ext cx="6442560" cy="4160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0069CB0-2930-1A81-7148-9F40736706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1720" y="2550240"/>
                <a:ext cx="6461280" cy="41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2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580311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四、多元函数的连续性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1312819"/>
                <a:ext cx="10760480" cy="3568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设二元函数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的定义域为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的聚点且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)→(</m:t>
                              </m:r>
                              <m:sSub>
                                <m:sSub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则称函数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（不连续，称为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312819"/>
                <a:ext cx="10760480" cy="3568926"/>
              </a:xfrm>
              <a:prstGeom prst="rect">
                <a:avLst/>
              </a:prstGeom>
              <a:blipFill rotWithShape="1">
                <a:blip r:embed="rId2"/>
                <a:stretch>
                  <a:fillRect l="-1473" b="-2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4933055"/>
            <a:ext cx="1100770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一句话概括：连续就是指极限值等于函数值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5779863"/>
                <a:ext cx="11007703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的每一点都连续，则称为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连续函数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5779863"/>
                <a:ext cx="11007703" cy="732508"/>
              </a:xfrm>
              <a:prstGeom prst="rect">
                <a:avLst/>
              </a:prstGeom>
              <a:blipFill rotWithShape="1">
                <a:blip r:embed="rId3"/>
                <a:stretch>
                  <a:fillRect l="-1440" t="-3333" r="-277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29A52F4-9F87-802F-F68E-C1BC1F3F3214}"/>
                  </a:ext>
                </a:extLst>
              </p14:cNvPr>
              <p14:cNvContentPartPr/>
              <p14:nvPr/>
            </p14:nvContentPartPr>
            <p14:xfrm>
              <a:off x="1065960" y="1981800"/>
              <a:ext cx="10416600" cy="2882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29A52F4-9F87-802F-F68E-C1BC1F3F32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6600" y="1972440"/>
                <a:ext cx="10435320" cy="29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3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1312819"/>
                <a:ext cx="10760480" cy="2147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∀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𝜺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 ∃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𝜹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时，成立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&lt;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𝜺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则称函数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312819"/>
                <a:ext cx="10760480" cy="2147960"/>
              </a:xfrm>
              <a:prstGeom prst="rect">
                <a:avLst/>
              </a:prstGeom>
              <a:blipFill rotWithShape="1">
                <a:blip r:embed="rId2"/>
                <a:stretch>
                  <a:fillRect l="-1473" b="-5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0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2" y="2285430"/>
            <a:ext cx="11007703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这门课首要的是教我们学会如何思考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——G. </a:t>
            </a:r>
            <a:r>
              <a:rPr lang="en-US" altLang="zh-CN" sz="3200" b="1" kern="0" dirty="0" err="1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Polya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24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1080583"/>
            <a:ext cx="10760482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二元函数的间断情况比一元函数更复杂，不但可以有间断点，还可以有间断曲线；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2" y="2610664"/>
            <a:ext cx="11222761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二元连续函数经四则运算、复合运算后仍为二元连续函数；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3693863"/>
            <a:ext cx="1076048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二元初等函数在其定义区域（包含在定义域内的区域或闭区域）内是连续的；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1" y="5252263"/>
            <a:ext cx="1076048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求二元初等函数在其定义区域内一点的极限时，只要计算在该点的函数值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347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893515"/>
                <a:ext cx="10844598" cy="3876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：讨论下列函数的连续性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</m:den>
                    </m:f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𝒙𝒚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≠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3515"/>
                <a:ext cx="10844598" cy="3876831"/>
              </a:xfrm>
              <a:prstGeom prst="rect">
                <a:avLst/>
              </a:prstGeom>
              <a:blipFill>
                <a:blip r:embed="rId2"/>
                <a:stretch>
                  <a:fillRect l="-1461" t="-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80534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处间断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805340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0B2E40B-B285-4CBF-93BB-3C5767DE6AB6}"/>
                  </a:ext>
                </a:extLst>
              </p14:cNvPr>
              <p14:cNvContentPartPr/>
              <p14:nvPr/>
            </p14:nvContentPartPr>
            <p14:xfrm>
              <a:off x="4984200" y="1486800"/>
              <a:ext cx="4904280" cy="3078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0B2E40B-B285-4CBF-93BB-3C5767DE6A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4840" y="1477440"/>
                <a:ext cx="4923000" cy="309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06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893515"/>
                <a:ext cx="10844598" cy="3977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：求极限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)→(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2)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)→(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𝒙𝒚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den>
                        </m:f>
                      </m:e>
                    </m:func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)→(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unc>
                              <m:func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cs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200" b="0" i="0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c</m:t>
                                </m:r>
                              </m:fName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func>
                          </m:sup>
                        </m:sSup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3515"/>
                <a:ext cx="10844598" cy="3977884"/>
              </a:xfrm>
              <a:prstGeom prst="rect">
                <a:avLst/>
              </a:prstGeom>
              <a:blipFill>
                <a:blip r:embed="rId2"/>
                <a:stretch>
                  <a:fillRect l="-1461" t="-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678340"/>
                <a:ext cx="10730306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78340"/>
                <a:ext cx="10730306" cy="677814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78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3A1A41D-7CD5-5687-6B8F-285305F171E4}"/>
                  </a:ext>
                </a:extLst>
              </p14:cNvPr>
              <p14:cNvContentPartPr/>
              <p14:nvPr/>
            </p14:nvContentPartPr>
            <p14:xfrm>
              <a:off x="3021840" y="1455480"/>
              <a:ext cx="8853480" cy="4354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3A1A41D-7CD5-5687-6B8F-285305F171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2480" y="1446120"/>
                <a:ext cx="8872200" cy="43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499" y="1080583"/>
                <a:ext cx="10760482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最大值和最小值定理：若多元连续函数在有界闭区域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上连续，则它在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上必定有界，且能取得最大值与最小值；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1080583"/>
                <a:ext cx="10760482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73" t="-1778" r="-5156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9" y="2610664"/>
                <a:ext cx="10760480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介值定理：定义在有界闭区域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上的多元连续函数必取得介于其在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上最大值与最小值之间的任何值；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2610664"/>
                <a:ext cx="10760480" cy="1372683"/>
              </a:xfrm>
              <a:prstGeom prst="rect">
                <a:avLst/>
              </a:prstGeom>
              <a:blipFill rotWithShape="1">
                <a:blip r:embed="rId3"/>
                <a:stretch>
                  <a:fillRect l="-1473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1" y="4363262"/>
                <a:ext cx="10760480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一致连续性定理：定义在有界闭区域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上的多元连续函数必定在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上一致连续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363262"/>
                <a:ext cx="10760480" cy="1372683"/>
              </a:xfrm>
              <a:prstGeom prst="rect">
                <a:avLst/>
              </a:prstGeom>
              <a:blipFill rotWithShape="1">
                <a:blip r:embed="rId4"/>
                <a:stretch>
                  <a:fillRect l="-1473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DDD6DCD-2E98-1D2A-0A0C-639B836DE3CD}"/>
                  </a:ext>
                </a:extLst>
              </p14:cNvPr>
              <p14:cNvContentPartPr/>
              <p14:nvPr/>
            </p14:nvContentPartPr>
            <p14:xfrm>
              <a:off x="4621680" y="1734120"/>
              <a:ext cx="6015240" cy="1668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DDD6DCD-2E98-1D2A-0A0C-639B836DE3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2320" y="1724760"/>
                <a:ext cx="6033960" cy="16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89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497" y="841337"/>
                <a:ext cx="10760482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上有定义，如果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∀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𝜺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 ∃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𝜹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，使得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∀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"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"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|&lt;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"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)|&lt;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恒成立，则称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在区间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上一致连续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7" y="841337"/>
                <a:ext cx="10760482" cy="2012859"/>
              </a:xfrm>
              <a:prstGeom prst="rect">
                <a:avLst/>
              </a:prstGeom>
              <a:blipFill rotWithShape="1">
                <a:blip r:embed="rId2"/>
                <a:stretch>
                  <a:fillRect l="-1473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9" y="2955072"/>
                <a:ext cx="10760480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只依赖于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，不依赖于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"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2955072"/>
                <a:ext cx="10760480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3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2869F62-AEA8-414F-90A2-6D4CC000B67F}"/>
                  </a:ext>
                </a:extLst>
              </p:cNvPr>
              <p:cNvSpPr/>
              <p:nvPr/>
            </p:nvSpPr>
            <p:spPr>
              <a:xfrm>
                <a:off x="877497" y="3783134"/>
                <a:ext cx="10760480" cy="1653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一致连续一定连续，反之未必，反例可考虑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,+∞)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上不一致连续（取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"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869F62-AEA8-414F-90A2-6D4CC000B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7" y="3783134"/>
                <a:ext cx="10760480" cy="1653530"/>
              </a:xfrm>
              <a:prstGeom prst="rect">
                <a:avLst/>
              </a:prstGeom>
              <a:blipFill rotWithShape="1">
                <a:blip r:embed="rId4"/>
                <a:stretch>
                  <a:fillRect l="-1473" t="-738" r="-340" b="-2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5B308B6-499F-45D7-ACD4-862F7B6C854D}"/>
                  </a:ext>
                </a:extLst>
              </p:cNvPr>
              <p:cNvSpPr/>
              <p:nvPr/>
            </p:nvSpPr>
            <p:spPr>
              <a:xfrm>
                <a:off x="877497" y="5436664"/>
                <a:ext cx="10760480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闭区间上的连续函数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一致连续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5B308B6-499F-45D7-ACD4-862F7B6C8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7" y="5436664"/>
                <a:ext cx="10760480" cy="664797"/>
              </a:xfrm>
              <a:prstGeom prst="rect">
                <a:avLst/>
              </a:prstGeom>
              <a:blipFill>
                <a:blip r:embed="rId5"/>
                <a:stretch>
                  <a:fillRect l="-1473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48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893515"/>
                <a:ext cx="10844598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补充题：设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𝒙𝒚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  <m:r>
                        <a:rPr lang="en-US" altLang="zh-CN" sz="3200" b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证明：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3515"/>
                <a:ext cx="10844598" cy="2800767"/>
              </a:xfrm>
              <a:prstGeom prst="rect">
                <a:avLst/>
              </a:prstGeom>
              <a:blipFill rotWithShape="1">
                <a:blip r:embed="rId2"/>
                <a:stretch>
                  <a:fillRect l="-1461" t="-871" b="-4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C0E1363-D62F-CF52-BFD9-A37819A87461}"/>
                  </a:ext>
                </a:extLst>
              </p14:cNvPr>
              <p14:cNvContentPartPr/>
              <p14:nvPr/>
            </p14:nvContentPartPr>
            <p14:xfrm>
              <a:off x="3268800" y="471240"/>
              <a:ext cx="8701920" cy="6124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C0E1363-D62F-CF52-BFD9-A37819A874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9440" y="461880"/>
                <a:ext cx="8720640" cy="61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67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893515"/>
                <a:ext cx="10844598" cy="218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补充题：求极限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)→(</m:t>
                              </m:r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3515"/>
                <a:ext cx="10844598" cy="2182136"/>
              </a:xfrm>
              <a:prstGeom prst="rect">
                <a:avLst/>
              </a:prstGeom>
              <a:blipFill rotWithShape="1">
                <a:blip r:embed="rId2"/>
                <a:stretch>
                  <a:fillRect l="-1461" t="-1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678340"/>
                <a:ext cx="10730306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78340"/>
                <a:ext cx="10730306" cy="677814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571" b="-26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60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/>
              <p:nvPr/>
            </p:nvSpPr>
            <p:spPr>
              <a:xfrm>
                <a:off x="877503" y="1772350"/>
                <a:ext cx="11007703" cy="2653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平面点集与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维空间：邻域、区域（连通的开集）；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多元函数概念；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多元函数的极限；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多元函数的连续性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id="{48281A77-A911-4B1D-9A1B-B6760FE63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772350"/>
                <a:ext cx="11007703" cy="2653034"/>
              </a:xfrm>
              <a:prstGeom prst="rect">
                <a:avLst/>
              </a:prstGeom>
              <a:blipFill rotWithShape="1">
                <a:blip r:embed="rId2"/>
                <a:stretch>
                  <a:fillRect l="-1440" t="-920" b="-4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EB3FCD-86D4-1D0E-6F27-7DC1BDDD1B2E}"/>
                  </a:ext>
                </a:extLst>
              </p14:cNvPr>
              <p14:cNvContentPartPr/>
              <p14:nvPr/>
            </p14:nvContentPartPr>
            <p14:xfrm>
              <a:off x="3313800" y="3693240"/>
              <a:ext cx="988920" cy="57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EB3FCD-86D4-1D0E-6F27-7DC1BDDD1B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4440" y="3683880"/>
                <a:ext cx="100764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723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P67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7-1(A) 3, 4, 5(6)(8), 6(6)(8), 7(2), 9(1).</a:t>
            </a:r>
          </a:p>
        </p:txBody>
      </p:sp>
    </p:spTree>
    <p:extLst>
      <p:ext uri="{BB962C8B-B14F-4D97-AF65-F5344CB8AC3E}">
        <p14:creationId xmlns:p14="http://schemas.microsoft.com/office/powerpoint/2010/main" val="29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https://www.bilibili.com/video/BV19t4y1Y7gN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4881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第一节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多元函数的基本概念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183998858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1896256"/>
                <a:ext cx="9508562" cy="322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平面点集与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维空间：邻域、区域（连通的开集）；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多元函数概念；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多元函数的极限；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多元函数的连续性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896256"/>
                <a:ext cx="9508562" cy="3225498"/>
              </a:xfrm>
              <a:prstGeom prst="rect">
                <a:avLst/>
              </a:prstGeom>
              <a:blipFill>
                <a:blip r:embed="rId2"/>
                <a:stretch>
                  <a:fillRect l="-1667" t="-756" b="-5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501" y="580311"/>
                <a:ext cx="9508562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一、平面点集与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维空间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80311"/>
                <a:ext cx="9508562" cy="670120"/>
              </a:xfrm>
              <a:prstGeom prst="rect">
                <a:avLst/>
              </a:prstGeom>
              <a:blipFill rotWithShape="1">
                <a:blip r:embed="rId2"/>
                <a:stretch>
                  <a:fillRect l="-166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1279474"/>
            <a:ext cx="672815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平面点集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2011982"/>
                <a:ext cx="11007703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平面点集是指坐标平面上具有某种性质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的点的集合，记作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𝑬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3200" b="1" i="0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具有性质</m:t>
                          </m:r>
                          <m:r>
                            <m:rPr>
                              <m:nor/>
                            </m:rPr>
                            <a:rPr lang="en-US" altLang="zh-CN" sz="3200" b="1" i="0" kern="0" dirty="0" smtClean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𝑷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011982"/>
                <a:ext cx="11007703" cy="1372683"/>
              </a:xfrm>
              <a:prstGeom prst="rect">
                <a:avLst/>
              </a:prstGeom>
              <a:blipFill rotWithShape="1">
                <a:blip r:embed="rId3"/>
                <a:stretch>
                  <a:fillRect l="-1440" r="-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3384665"/>
                <a:ext cx="10760480" cy="1387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二元有序数组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的全体，即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ℝ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ℝ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={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ℝ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表示了整个坐标平面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3384665"/>
                <a:ext cx="10760480" cy="1387944"/>
              </a:xfrm>
              <a:prstGeom prst="rect">
                <a:avLst/>
              </a:prstGeom>
              <a:blipFill rotWithShape="1">
                <a:blip r:embed="rId4"/>
                <a:stretch>
                  <a:fillRect l="-1473" t="-1754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4772609"/>
                <a:ext cx="9508562" cy="1511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在二维空间中，点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𝑷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772609"/>
                <a:ext cx="9508562" cy="1511248"/>
              </a:xfrm>
              <a:prstGeom prst="rect">
                <a:avLst/>
              </a:prstGeom>
              <a:blipFill rotWithShape="1">
                <a:blip r:embed="rId5"/>
                <a:stretch>
                  <a:fillRect l="-1667"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2538B25-2CDE-FCCA-AA79-BAC8BABA6B9F}"/>
                  </a:ext>
                </a:extLst>
              </p14:cNvPr>
              <p14:cNvContentPartPr/>
              <p14:nvPr/>
            </p14:nvContentPartPr>
            <p14:xfrm>
              <a:off x="1020600" y="3288600"/>
              <a:ext cx="8269200" cy="1601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2538B25-2CDE-FCCA-AA79-BAC8BABA6B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1240" y="3279240"/>
                <a:ext cx="8287920" cy="16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96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746909"/>
            <a:ext cx="9508562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一维情形：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4233957"/>
                <a:ext cx="9508562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去心邻域：称数集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&lt;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𝜹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𝜹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𝒂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𝜹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−{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}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004080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004080"/>
                        </a:solidFill>
                        <a:latin typeface="Cambria Math"/>
                        <a:ea typeface="Cambria Math"/>
                      </a:rPr>
                      <m:t>𝜹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去心邻域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233957"/>
                <a:ext cx="9508562" cy="1950470"/>
              </a:xfrm>
              <a:prstGeom prst="rect">
                <a:avLst/>
              </a:prstGeom>
              <a:blipFill>
                <a:blip r:embed="rId2"/>
                <a:stretch>
                  <a:fillRect l="-1667" t="-1250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FEA4B09-8D32-4E8C-B26B-8D10593D09E1}"/>
                  </a:ext>
                </a:extLst>
              </p:cNvPr>
              <p:cNvSpPr/>
              <p:nvPr/>
            </p:nvSpPr>
            <p:spPr>
              <a:xfrm>
                <a:off x="877503" y="1592717"/>
                <a:ext cx="9508562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邻域：设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ℝ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𝜹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𝑼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𝜹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&lt;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𝜹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𝜹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𝒂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𝜹</m:t>
                          </m: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004080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004080"/>
                        </a:solidFill>
                        <a:latin typeface="Cambria Math"/>
                        <a:ea typeface="Cambria Math"/>
                      </a:rPr>
                      <m:t>𝜹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邻域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FEA4B09-8D32-4E8C-B26B-8D10593D0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592717"/>
                <a:ext cx="9508562" cy="1950470"/>
              </a:xfrm>
              <a:prstGeom prst="rect">
                <a:avLst/>
              </a:prstGeom>
              <a:blipFill>
                <a:blip r:embed="rId3"/>
                <a:stretch>
                  <a:fillRect l="-1667" t="-1250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BA0AE3C-4F1E-01A5-044B-696F3644F808}"/>
                  </a:ext>
                </a:extLst>
              </p14:cNvPr>
              <p14:cNvContentPartPr/>
              <p14:nvPr/>
            </p14:nvContentPartPr>
            <p14:xfrm>
              <a:off x="1901520" y="1260000"/>
              <a:ext cx="7691760" cy="3362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BA0AE3C-4F1E-01A5-044B-696F3644F8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2160" y="1250640"/>
                <a:ext cx="7710480" cy="33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53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2849369"/>
                <a:ext cx="9508562" cy="2095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集合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e>
                        <m:e>
                          <m:r>
                            <m:rPr>
                              <m:nor/>
                            </m:rPr>
                            <a:rPr lang="en-US" altLang="zh-CN" sz="3200" b="1" i="0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0&lt;</m:t>
                          </m:r>
                          <m:r>
                            <m:rPr>
                              <m:nor/>
                            </m:rPr>
                            <a:rPr lang="en-US" altLang="zh-CN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&lt;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𝜹</m:t>
                          </m: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00408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00408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00408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004080"/>
                        </a:solidFill>
                        <a:latin typeface="Cambria Math"/>
                        <a:ea typeface="Cambria Math"/>
                      </a:rPr>
                      <m:t>𝜹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去心邻域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𝜹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849369"/>
                <a:ext cx="9508562" cy="2095317"/>
              </a:xfrm>
              <a:prstGeom prst="rect">
                <a:avLst/>
              </a:prstGeom>
              <a:blipFill rotWithShape="1">
                <a:blip r:embed="rId2"/>
                <a:stretch>
                  <a:fillRect l="-1667" t="-1163" b="-5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9A650B-AC74-4A39-8B0B-06633393FBEE}"/>
                  </a:ext>
                </a:extLst>
              </p:cNvPr>
              <p:cNvSpPr/>
              <p:nvPr/>
            </p:nvSpPr>
            <p:spPr>
              <a:xfrm>
                <a:off x="877503" y="754052"/>
                <a:ext cx="9508562" cy="2095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集合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e>
                        <m:e>
                          <m:r>
                            <m:rPr>
                              <m:nor/>
                            </m:rPr>
                            <a:rPr lang="en-US" altLang="zh-CN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&lt;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𝜹</m:t>
                          </m: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00408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00408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004080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004080"/>
                        </a:solidFill>
                        <a:latin typeface="Cambria Math"/>
                        <a:ea typeface="Cambria Math"/>
                      </a:rPr>
                      <m:t>𝜹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邻域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𝜹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89A650B-AC74-4A39-8B0B-06633393F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754052"/>
                <a:ext cx="9508562" cy="2095317"/>
              </a:xfrm>
              <a:prstGeom prst="rect">
                <a:avLst/>
              </a:prstGeom>
              <a:blipFill rotWithShape="1">
                <a:blip r:embed="rId3"/>
                <a:stretch>
                  <a:fillRect l="-1667" b="-5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占位符 4"/>
              <p:cNvSpPr txBox="1">
                <a:spLocks/>
              </p:cNvSpPr>
              <p:nvPr/>
            </p:nvSpPr>
            <p:spPr>
              <a:xfrm>
                <a:off x="5717845" y="4074224"/>
                <a:ext cx="809986" cy="464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45" y="4074224"/>
                <a:ext cx="809986" cy="4644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占位符 4"/>
              <p:cNvSpPr txBox="1">
                <a:spLocks/>
              </p:cNvSpPr>
              <p:nvPr/>
            </p:nvSpPr>
            <p:spPr>
              <a:xfrm>
                <a:off x="7829943" y="4074223"/>
                <a:ext cx="809986" cy="464425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943" y="4074223"/>
                <a:ext cx="809986" cy="4644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2" y="4944686"/>
                <a:ext cx="10945151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邻域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𝜹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在几何上表示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平面上以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为中心，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𝜹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为半径的圆内部的点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的全体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zh-CN" altLang="en-US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944686"/>
                <a:ext cx="10945151" cy="1310295"/>
              </a:xfrm>
              <a:prstGeom prst="rect">
                <a:avLst/>
              </a:prstGeom>
              <a:blipFill rotWithShape="1">
                <a:blip r:embed="rId6"/>
                <a:stretch>
                  <a:fillRect l="-1448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D4FCADE-FC28-3D0E-F9C1-D2C90BABCB13}"/>
                  </a:ext>
                </a:extLst>
              </p14:cNvPr>
              <p14:cNvContentPartPr/>
              <p14:nvPr/>
            </p14:nvContentPartPr>
            <p14:xfrm>
              <a:off x="1891800" y="898560"/>
              <a:ext cx="8773200" cy="3450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D4FCADE-FC28-3D0E-F9C1-D2C90BABCB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2440" y="889200"/>
                <a:ext cx="8791920" cy="34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75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78400914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15333</TotalTime>
  <Words>2880</Words>
  <Application>Microsoft Office PowerPoint</Application>
  <PresentationFormat>宽屏</PresentationFormat>
  <Paragraphs>284</Paragraphs>
  <Slides>49</Slides>
  <Notes>0</Notes>
  <HiddenSlides>1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微软雅黑</vt:lpstr>
      <vt:lpstr>微软雅黑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959</cp:revision>
  <dcterms:created xsi:type="dcterms:W3CDTF">2015-08-18T02:51:41Z</dcterms:created>
  <dcterms:modified xsi:type="dcterms:W3CDTF">2022-12-14T01:44:04Z</dcterms:modified>
</cp:coreProperties>
</file>